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25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3E002-F179-42E5-9C23-8A0A30288A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353039C-112C-10C5-D874-BC75554EE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7F4002F-38EB-24C0-8826-CEA76C251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EB11-F478-4A22-AB66-6D77B1ED875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9D6744-E020-1997-7A92-916CE34FD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891CF6E-1CDA-29CC-A39A-5F871A328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050E-A4FC-4F42-A46D-166B53B21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70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396232-3706-B012-1116-7EB57061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4164ADC-06B2-8266-9D9E-102B524AF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AEF7285-85FC-F899-618A-E79C077C8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EB11-F478-4A22-AB66-6D77B1ED875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47B173B-86C2-59C3-8D1B-AC716979B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33C6B49-A1C2-F3E0-5C43-5E51A8B1E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050E-A4FC-4F42-A46D-166B53B21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35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E195AED0-1FA1-9274-B50E-4263F2B92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A7DC64D-5D00-AE7C-A6AB-016B101A6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B2C37E8-7EA7-A4C5-FB32-772617B32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EB11-F478-4A22-AB66-6D77B1ED875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788617F-81E6-FF43-E738-784AC7D0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EFEFF73-2743-ADEC-9338-FB836DFFB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050E-A4FC-4F42-A46D-166B53B21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57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33C6F0-A015-9643-FA92-F40A04A48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76590F-000E-C069-2CEF-F25B2AE8B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7C3E61-F43A-3E22-6D33-5FAB7FA0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EB11-F478-4A22-AB66-6D77B1ED875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0A86119-06F1-94D7-BD5A-754D911E0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8CFFD3-A2B1-8979-68E3-534436544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050E-A4FC-4F42-A46D-166B53B21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0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4E8629-FFFC-FE4C-94EF-124709C1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48D8CA-B250-2E78-6982-3BF296938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72F328-D62B-3B17-45F2-AD0902259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EB11-F478-4A22-AB66-6D77B1ED875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458F5E-95B1-2C48-9F49-9CD0659D4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D2A94B6-05CA-541E-FF7F-FF14652D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050E-A4FC-4F42-A46D-166B53B21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136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6A2130-014C-21B4-533C-F5DD0FD6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844EE53-6205-85EA-0391-EF5A58019D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55E07D4-6F1D-908D-1186-07F14A8C5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AA15091-B966-531F-8704-59D0A4D4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EB11-F478-4A22-AB66-6D77B1ED875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F3354B-A2BC-C6A9-361D-1C9510EE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4B13B9B-384A-47F6-513E-2E0509F4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050E-A4FC-4F42-A46D-166B53B21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50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6A5FEAB-961E-8269-E7C3-E585F2174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B527C7B-A4CD-939C-7DEE-BE65B3A59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DE7D676-205E-FE64-AD09-A6983236E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9517F47-8120-6154-59B8-E073E7026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611E936-7138-7E15-BFA0-A50EEF2511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FFEA3FE-83A9-3DE1-C3B8-712B1E3F7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EB11-F478-4A22-AB66-6D77B1ED875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A743FF1-E505-ACF2-95E3-295AD6501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3E1F38-9357-644B-7941-6D10C6E1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050E-A4FC-4F42-A46D-166B53B21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893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ADA2E7-A45C-16C2-0FF0-6BAD1B65C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476CB30-9B88-69D8-E542-1A0E3895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EB11-F478-4A22-AB66-6D77B1ED875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876B617-4280-05A1-A6A5-3F872190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550A894-37A8-D367-4125-331F7E37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050E-A4FC-4F42-A46D-166B53B21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9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B69C68B-B61F-F574-1457-948A0467F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EB11-F478-4A22-AB66-6D77B1ED875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E3A9803-4A2D-29A9-A945-5FB6C661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4D8451-91E8-4A76-FB5B-65A61B6AA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050E-A4FC-4F42-A46D-166B53B21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65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FA898B-44C5-3C17-7D3F-7E704584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E9C8266-266C-FB7F-1993-EC9DFBF19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815B1C6-B3D4-3772-B61D-E9A5F4611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C9D50C-F756-0414-B2F7-1E6B83CA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EB11-F478-4A22-AB66-6D77B1ED875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9A6F547-1DDA-5C10-B2BC-A12959EA6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2A5A4E2-969A-9D88-6712-30F80B601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050E-A4FC-4F42-A46D-166B53B21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5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212119-4366-B459-FFCC-8E1ADBDDF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B0B695A-B7AD-29E1-5E60-5912EC275E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722AC9-5BD9-E862-A9B5-6BA2ABE38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7D38F2B-0B39-C55B-AA20-C2B67C0B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EB11-F478-4A22-AB66-6D77B1ED875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3D05B87-8E87-40F5-1625-E66EDBADC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4E135A0-F0EE-B2FF-F449-85F0CD25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68050E-A4FC-4F42-A46D-166B53B21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48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EF5BECC-0278-8DB1-ADDB-DD75E1419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D8CD39-457F-30D9-122E-80BE55119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5F7A2EF-9813-5C9C-B168-0CA5E8C4D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99EB11-F478-4A22-AB66-6D77B1ED8759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358EB1-651F-6FAB-7EE5-51C1327D1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4428D3B-AB08-18ED-6108-2F5232C86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68050E-A4FC-4F42-A46D-166B53B2119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4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515420C7-3355-3ABD-9081-CE8F260B5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614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7F87F-3DE8-8C43-5A78-B968BB871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08A7C9F3-7570-6D30-8DE7-6E62CC22E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62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F68C9-B639-9A7B-EDF9-C01ACD243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CA90B0AC-2E90-29A6-B1E6-BC2C43CEC4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9" y="731514"/>
            <a:ext cx="10881382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082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6DB7D-2EF7-EFE8-6EB0-C2A19E07F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AB21B0FB-DF1B-4F56-3A8B-2B614DBE4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642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EA0B5-4B32-E303-22BE-0DB6C5A60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5D00B37D-611D-8976-EA6D-DBF1032E9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7707" y="768090"/>
            <a:ext cx="9116586" cy="5321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67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5DCD5-0EE6-6B8C-B48E-AB3460EAB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C076DFFF-2011-CF57-1712-8D629AD3CF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61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A1AF7-12FE-A1CC-31EF-49B8E718C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1F1D1C6-9261-C130-296B-BD1972DA1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760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E7C36-3FD6-9012-DFE9-34013EB9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2CAC5A67-78AC-2D4E-9220-01702E1611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314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09E40-8CA9-6C3F-0771-992114DAC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06E97A2E-5353-3A50-7C1A-40869A6F6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911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9D15F-4EFD-08E8-E138-9130C851C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DB75B72-E836-E326-D74D-88A3A6CCC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523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46D3C-532A-816E-0BF0-620428ED2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98DEC295-AF97-617A-04EC-72E1215B6A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  <p:pic>
        <p:nvPicPr>
          <p:cNvPr id="5" name="Immagine 4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F23A63A9-45CD-85CA-1920-4CE01D34B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  <p:pic>
        <p:nvPicPr>
          <p:cNvPr id="7" name="Immagine 6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C847B202-2A12-5807-FE4D-E312C646A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9" y="731514"/>
            <a:ext cx="10881382" cy="5394971"/>
          </a:xfrm>
          <a:prstGeom prst="rect">
            <a:avLst/>
          </a:prstGeom>
        </p:spPr>
      </p:pic>
      <p:pic>
        <p:nvPicPr>
          <p:cNvPr id="9" name="Immagine 8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F5DE4DC1-8937-5301-EE73-3668C8CBDB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1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diagramma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0FF0A392-F4BF-64DC-5AD5-B2FC84579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700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B1341-5E1A-5611-0F9B-C7925A529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schermata&#10;&#10;Il contenuto generato dall'IA potrebbe non essere corretto.">
            <a:extLst>
              <a:ext uri="{FF2B5EF4-FFF2-40B4-BE49-F238E27FC236}">
                <a16:creationId xmlns:a16="http://schemas.microsoft.com/office/drawing/2014/main" id="{500DBEFA-823B-B1FC-79C2-4B2164C00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402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950F9-4FDF-2D09-FA9F-17DC04B31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6E66C1E0-F44F-8E07-465D-57D667967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09" y="731514"/>
            <a:ext cx="10881382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6148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F659B-332B-F5E8-840D-8DACED25C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2480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2C3BA-5F8F-9E60-6E8E-5C2C95BEA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FC386A70-9985-1AD3-B714-78E359426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909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35FF9-F3E4-8072-7049-D743F8F98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14E47B8-F9F7-6F22-5CA7-92007E0894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3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Diagramm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B49955BA-594F-FFB8-DD5A-D4BCD7569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81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34492-50D6-E32F-A630-4C06F44AB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linea, testo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7CF298D1-AE71-0E7E-1B15-426716C7B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96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B13DB-AD9F-59DD-DF07-44D2651E0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69F42B71-C1E8-FAEA-0C7E-C674FB52B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9" y="731514"/>
            <a:ext cx="10835661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17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3033E-0C23-9362-870F-214B93BD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linea, Diagramma, diagramma&#10;&#10;Il contenuto generato dall'IA potrebbe non essere corretto.">
            <a:extLst>
              <a:ext uri="{FF2B5EF4-FFF2-40B4-BE49-F238E27FC236}">
                <a16:creationId xmlns:a16="http://schemas.microsoft.com/office/drawing/2014/main" id="{478D4A82-4FA3-F7C8-E9F6-41DAFF379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69" y="731514"/>
            <a:ext cx="10835661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57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2EFB2-95A2-F448-21E5-E4185007D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BCD0258C-84CA-7ACE-861A-945760F00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81" y="731514"/>
            <a:ext cx="10872238" cy="5394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8008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Widescreen</PresentationFormat>
  <Paragraphs>0</Paragraphs>
  <Slides>22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Simone Calligaro</dc:creator>
  <cp:lastModifiedBy>Simone Calligaro</cp:lastModifiedBy>
  <cp:revision>1</cp:revision>
  <dcterms:created xsi:type="dcterms:W3CDTF">2025-05-31T16:57:16Z</dcterms:created>
  <dcterms:modified xsi:type="dcterms:W3CDTF">2025-05-31T17:04:43Z</dcterms:modified>
</cp:coreProperties>
</file>