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2" r:id="rId2"/>
    <p:sldId id="265" r:id="rId3"/>
    <p:sldId id="264" r:id="rId4"/>
    <p:sldId id="261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D38E67"/>
    <a:srgbClr val="7F98D3"/>
    <a:srgbClr val="A0D389"/>
    <a:srgbClr val="D3B971"/>
    <a:srgbClr val="D3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Bittner" userId="ca7e15c3c050724d" providerId="Windows Live" clId="Web-{B3BA8B4A-3E7E-45A8-96B8-2ECFF7D7F3B7}"/>
    <pc:docChg chg="addSld modSld">
      <pc:chgData name="Matthias Bittner" userId="ca7e15c3c050724d" providerId="Windows Live" clId="Web-{B3BA8B4A-3E7E-45A8-96B8-2ECFF7D7F3B7}" dt="2021-06-21T08:38:50.779" v="122"/>
      <pc:docMkLst>
        <pc:docMk/>
      </pc:docMkLst>
      <pc:sldChg chg="addSp delSp modSp">
        <pc:chgData name="Matthias Bittner" userId="ca7e15c3c050724d" providerId="Windows Live" clId="Web-{B3BA8B4A-3E7E-45A8-96B8-2ECFF7D7F3B7}" dt="2021-06-21T08:38:50.779" v="122"/>
        <pc:sldMkLst>
          <pc:docMk/>
          <pc:sldMk cId="4190080277" sldId="262"/>
        </pc:sldMkLst>
        <pc:spChg chg="mod">
          <ac:chgData name="Matthias Bittner" userId="ca7e15c3c050724d" providerId="Windows Live" clId="Web-{B3BA8B4A-3E7E-45A8-96B8-2ECFF7D7F3B7}" dt="2021-06-21T08:36:20.119" v="102" actId="1076"/>
          <ac:spMkLst>
            <pc:docMk/>
            <pc:sldMk cId="4190080277" sldId="262"/>
            <ac:spMk id="2" creationId="{A3A1400E-EE38-48ED-A43B-4C7BC4192597}"/>
          </ac:spMkLst>
        </pc:spChg>
        <pc:spChg chg="mod">
          <ac:chgData name="Matthias Bittner" userId="ca7e15c3c050724d" providerId="Windows Live" clId="Web-{B3BA8B4A-3E7E-45A8-96B8-2ECFF7D7F3B7}" dt="2021-06-21T08:36:24.119" v="103" actId="1076"/>
          <ac:spMkLst>
            <pc:docMk/>
            <pc:sldMk cId="4190080277" sldId="262"/>
            <ac:spMk id="3" creationId="{196135BE-4131-4125-A2C7-15E66CE0C700}"/>
          </ac:spMkLst>
        </pc:spChg>
        <pc:spChg chg="add del mod">
          <ac:chgData name="Matthias Bittner" userId="ca7e15c3c050724d" providerId="Windows Live" clId="Web-{B3BA8B4A-3E7E-45A8-96B8-2ECFF7D7F3B7}" dt="2021-06-21T08:33:45.786" v="33"/>
          <ac:spMkLst>
            <pc:docMk/>
            <pc:sldMk cId="4190080277" sldId="262"/>
            <ac:spMk id="4" creationId="{EF115397-742B-45C9-A531-1C9198781BA3}"/>
          </ac:spMkLst>
        </pc:spChg>
        <pc:spChg chg="add mod">
          <ac:chgData name="Matthias Bittner" userId="ca7e15c3c050724d" providerId="Windows Live" clId="Web-{B3BA8B4A-3E7E-45A8-96B8-2ECFF7D7F3B7}" dt="2021-06-21T08:38:50.779" v="122"/>
          <ac:spMkLst>
            <pc:docMk/>
            <pc:sldMk cId="4190080277" sldId="262"/>
            <ac:spMk id="5" creationId="{70B4FD20-BFC9-4E20-9730-75EFDC78FB81}"/>
          </ac:spMkLst>
        </pc:spChg>
        <pc:graphicFrameChg chg="add del mod">
          <ac:chgData name="Matthias Bittner" userId="ca7e15c3c050724d" providerId="Windows Live" clId="Web-{B3BA8B4A-3E7E-45A8-96B8-2ECFF7D7F3B7}" dt="2021-06-21T08:34:37.053" v="40"/>
          <ac:graphicFrameMkLst>
            <pc:docMk/>
            <pc:sldMk cId="4190080277" sldId="262"/>
            <ac:graphicFrameMk id="8" creationId="{1A3C13B6-2C90-449F-8ABD-97B346450712}"/>
          </ac:graphicFrameMkLst>
        </pc:graphicFrameChg>
        <pc:picChg chg="add del">
          <ac:chgData name="Matthias Bittner" userId="ca7e15c3c050724d" providerId="Windows Live" clId="Web-{B3BA8B4A-3E7E-45A8-96B8-2ECFF7D7F3B7}" dt="2021-06-21T08:33:20.864" v="30"/>
          <ac:picMkLst>
            <pc:docMk/>
            <pc:sldMk cId="4190080277" sldId="262"/>
            <ac:picMk id="2050" creationId="{0B2D0531-156E-42E0-9DB9-1AEE16282A16}"/>
          </ac:picMkLst>
        </pc:picChg>
      </pc:sldChg>
      <pc:sldChg chg="addSp delSp modSp add replId">
        <pc:chgData name="Matthias Bittner" userId="ca7e15c3c050724d" providerId="Windows Live" clId="Web-{B3BA8B4A-3E7E-45A8-96B8-2ECFF7D7F3B7}" dt="2021-06-21T08:31:54.424" v="17"/>
        <pc:sldMkLst>
          <pc:docMk/>
          <pc:sldMk cId="2041915650" sldId="266"/>
        </pc:sldMkLst>
        <pc:spChg chg="add del mod">
          <ac:chgData name="Matthias Bittner" userId="ca7e15c3c050724d" providerId="Windows Live" clId="Web-{B3BA8B4A-3E7E-45A8-96B8-2ECFF7D7F3B7}" dt="2021-06-21T08:30:45.360" v="5"/>
          <ac:spMkLst>
            <pc:docMk/>
            <pc:sldMk cId="2041915650" sldId="266"/>
            <ac:spMk id="3" creationId="{6028E9EB-7D07-4AD4-AF90-040370BB152C}"/>
          </ac:spMkLst>
        </pc:spChg>
        <pc:spChg chg="del">
          <ac:chgData name="Matthias Bittner" userId="ca7e15c3c050724d" providerId="Windows Live" clId="Web-{B3BA8B4A-3E7E-45A8-96B8-2ECFF7D7F3B7}" dt="2021-06-21T08:30:36.578" v="1"/>
          <ac:spMkLst>
            <pc:docMk/>
            <pc:sldMk cId="2041915650" sldId="266"/>
            <ac:spMk id="19" creationId="{4D67D5C9-5C6E-4545-BFF8-73A2ADE0B1A5}"/>
          </ac:spMkLst>
        </pc:spChg>
        <pc:picChg chg="add mod">
          <ac:chgData name="Matthias Bittner" userId="ca7e15c3c050724d" providerId="Windows Live" clId="Web-{B3BA8B4A-3E7E-45A8-96B8-2ECFF7D7F3B7}" dt="2021-06-21T08:31:54.424" v="17"/>
          <ac:picMkLst>
            <pc:docMk/>
            <pc:sldMk cId="2041915650" sldId="266"/>
            <ac:picMk id="5" creationId="{F60EEFDD-FD98-47DD-8A69-342286AC12E5}"/>
          </ac:picMkLst>
        </pc:picChg>
      </pc:sldChg>
    </pc:docChg>
  </pc:docChgLst>
  <pc:docChgLst>
    <pc:chgData name="Anna Scimone" userId="db3a4c8007c51bda" providerId="LiveId" clId="{35A3F389-1DBF-4D80-8CC0-8364EC521558}"/>
    <pc:docChg chg="undo custSel addSld delSld modSld">
      <pc:chgData name="Anna Scimone" userId="db3a4c8007c51bda" providerId="LiveId" clId="{35A3F389-1DBF-4D80-8CC0-8364EC521558}" dt="2021-06-21T16:15:23.840" v="598" actId="1038"/>
      <pc:docMkLst>
        <pc:docMk/>
      </pc:docMkLst>
      <pc:sldChg chg="addSp delSp modSp del mod setBg">
        <pc:chgData name="Anna Scimone" userId="db3a4c8007c51bda" providerId="LiveId" clId="{35A3F389-1DBF-4D80-8CC0-8364EC521558}" dt="2021-06-19T22:50:25.497" v="401" actId="47"/>
        <pc:sldMkLst>
          <pc:docMk/>
          <pc:sldMk cId="4289175666" sldId="258"/>
        </pc:sldMkLst>
        <pc:spChg chg="mod">
          <ac:chgData name="Anna Scimone" userId="db3a4c8007c51bda" providerId="LiveId" clId="{35A3F389-1DBF-4D80-8CC0-8364EC521558}" dt="2021-06-19T22:42:33.336" v="194" actId="26606"/>
          <ac:spMkLst>
            <pc:docMk/>
            <pc:sldMk cId="4289175666" sldId="258"/>
            <ac:spMk id="2" creationId="{A3A1400E-EE38-48ED-A43B-4C7BC4192597}"/>
          </ac:spMkLst>
        </pc:spChg>
        <pc:spChg chg="add del mod">
          <ac:chgData name="Anna Scimone" userId="db3a4c8007c51bda" providerId="LiveId" clId="{35A3F389-1DBF-4D80-8CC0-8364EC521558}" dt="2021-06-19T22:42:33.336" v="194" actId="26606"/>
          <ac:spMkLst>
            <pc:docMk/>
            <pc:sldMk cId="4289175666" sldId="258"/>
            <ac:spMk id="3" creationId="{196135BE-4131-4125-A2C7-15E66CE0C700}"/>
          </ac:spMkLst>
        </pc:spChg>
        <pc:spChg chg="add del mod">
          <ac:chgData name="Anna Scimone" userId="db3a4c8007c51bda" providerId="LiveId" clId="{35A3F389-1DBF-4D80-8CC0-8364EC521558}" dt="2021-06-19T22:41:01.548" v="180" actId="478"/>
          <ac:spMkLst>
            <pc:docMk/>
            <pc:sldMk cId="4289175666" sldId="258"/>
            <ac:spMk id="8" creationId="{4D4DB974-41BE-4725-9AA0-CD0FC2E2F616}"/>
          </ac:spMkLst>
        </pc:spChg>
        <pc:spChg chg="add del">
          <ac:chgData name="Anna Scimone" userId="db3a4c8007c51bda" providerId="LiveId" clId="{35A3F389-1DBF-4D80-8CC0-8364EC521558}" dt="2021-06-19T22:41:54.818" v="187" actId="26606"/>
          <ac:spMkLst>
            <pc:docMk/>
            <pc:sldMk cId="4289175666" sldId="258"/>
            <ac:spMk id="9" creationId="{37D54B6C-87D0-4C03-8335-3955179D2B5B}"/>
          </ac:spMkLst>
        </pc:spChg>
        <pc:spChg chg="add del">
          <ac:chgData name="Anna Scimone" userId="db3a4c8007c51bda" providerId="LiveId" clId="{35A3F389-1DBF-4D80-8CC0-8364EC521558}" dt="2021-06-19T22:41:43.316" v="185" actId="26606"/>
          <ac:spMkLst>
            <pc:docMk/>
            <pc:sldMk cId="4289175666" sldId="258"/>
            <ac:spMk id="10" creationId="{95CB840F-8E41-4CA5-B79B-25CC80AD234A}"/>
          </ac:spMkLst>
        </pc:spChg>
        <pc:spChg chg="add">
          <ac:chgData name="Anna Scimone" userId="db3a4c8007c51bda" providerId="LiveId" clId="{35A3F389-1DBF-4D80-8CC0-8364EC521558}" dt="2021-06-19T22:42:33.336" v="194" actId="26606"/>
          <ac:spMkLst>
            <pc:docMk/>
            <pc:sldMk cId="4289175666" sldId="258"/>
            <ac:spMk id="17" creationId="{95CB840F-8E41-4CA5-B79B-25CC80AD234A}"/>
          </ac:spMkLst>
        </pc:spChg>
        <pc:spChg chg="add mod">
          <ac:chgData name="Anna Scimone" userId="db3a4c8007c51bda" providerId="LiveId" clId="{35A3F389-1DBF-4D80-8CC0-8364EC521558}" dt="2021-06-19T22:43:08.184" v="197" actId="1076"/>
          <ac:spMkLst>
            <pc:docMk/>
            <pc:sldMk cId="4289175666" sldId="258"/>
            <ac:spMk id="18" creationId="{196135BE-4131-4125-A2C7-15E66CE0C700}"/>
          </ac:spMkLst>
        </pc:spChg>
        <pc:graphicFrameChg chg="add del">
          <ac:chgData name="Anna Scimone" userId="db3a4c8007c51bda" providerId="LiveId" clId="{35A3F389-1DBF-4D80-8CC0-8364EC521558}" dt="2021-06-19T22:42:18.090" v="189" actId="26606"/>
          <ac:graphicFrameMkLst>
            <pc:docMk/>
            <pc:sldMk cId="4289175666" sldId="258"/>
            <ac:graphicFrameMk id="11" creationId="{2EF174AB-78D2-4496-B554-79CBB5FAE149}"/>
          </ac:graphicFrameMkLst>
        </pc:graphicFrameChg>
        <pc:graphicFrameChg chg="add del">
          <ac:chgData name="Anna Scimone" userId="db3a4c8007c51bda" providerId="LiveId" clId="{35A3F389-1DBF-4D80-8CC0-8364EC521558}" dt="2021-06-19T22:42:20.854" v="191" actId="26606"/>
          <ac:graphicFrameMkLst>
            <pc:docMk/>
            <pc:sldMk cId="4289175666" sldId="258"/>
            <ac:graphicFrameMk id="13" creationId="{D7678484-6D23-4B30-A2EA-4E409DECEF76}"/>
          </ac:graphicFrameMkLst>
        </pc:graphicFrameChg>
        <pc:graphicFrameChg chg="add del">
          <ac:chgData name="Anna Scimone" userId="db3a4c8007c51bda" providerId="LiveId" clId="{35A3F389-1DBF-4D80-8CC0-8364EC521558}" dt="2021-06-19T22:42:33.279" v="193" actId="26606"/>
          <ac:graphicFrameMkLst>
            <pc:docMk/>
            <pc:sldMk cId="4289175666" sldId="258"/>
            <ac:graphicFrameMk id="15" creationId="{801936A3-E223-4B07-8466-A5167DED7870}"/>
          </ac:graphicFrameMkLst>
        </pc:graphicFrameChg>
        <pc:picChg chg="add mod ord">
          <ac:chgData name="Anna Scimone" userId="db3a4c8007c51bda" providerId="LiveId" clId="{35A3F389-1DBF-4D80-8CC0-8364EC521558}" dt="2021-06-19T22:43:16.699" v="198" actId="1076"/>
          <ac:picMkLst>
            <pc:docMk/>
            <pc:sldMk cId="4289175666" sldId="258"/>
            <ac:picMk id="5" creationId="{E269BBBF-20DF-4132-9A83-EF1FA20B0672}"/>
          </ac:picMkLst>
        </pc:picChg>
        <pc:picChg chg="add del mod">
          <ac:chgData name="Anna Scimone" userId="db3a4c8007c51bda" providerId="LiveId" clId="{35A3F389-1DBF-4D80-8CC0-8364EC521558}" dt="2021-06-19T22:41:02.357" v="181" actId="478"/>
          <ac:picMkLst>
            <pc:docMk/>
            <pc:sldMk cId="4289175666" sldId="258"/>
            <ac:picMk id="7" creationId="{E7BCAB38-B68D-48B0-B558-061CBA2F4E2F}"/>
          </ac:picMkLst>
        </pc:picChg>
      </pc:sldChg>
      <pc:sldChg chg="modSp del mod">
        <pc:chgData name="Anna Scimone" userId="db3a4c8007c51bda" providerId="LiveId" clId="{35A3F389-1DBF-4D80-8CC0-8364EC521558}" dt="2021-06-21T15:43:43.192" v="565" actId="47"/>
        <pc:sldMkLst>
          <pc:docMk/>
          <pc:sldMk cId="4072890491" sldId="260"/>
        </pc:sldMkLst>
        <pc:spChg chg="mod">
          <ac:chgData name="Anna Scimone" userId="db3a4c8007c51bda" providerId="LiveId" clId="{35A3F389-1DBF-4D80-8CC0-8364EC521558}" dt="2021-06-19T22:47:51.523" v="366" actId="1036"/>
          <ac:spMkLst>
            <pc:docMk/>
            <pc:sldMk cId="4072890491" sldId="260"/>
            <ac:spMk id="12" creationId="{B9645BD5-B459-4CDF-ABE7-C3166DF6779E}"/>
          </ac:spMkLst>
        </pc:spChg>
        <pc:picChg chg="mod">
          <ac:chgData name="Anna Scimone" userId="db3a4c8007c51bda" providerId="LiveId" clId="{35A3F389-1DBF-4D80-8CC0-8364EC521558}" dt="2021-06-19T22:35:01.905" v="63" actId="14861"/>
          <ac:picMkLst>
            <pc:docMk/>
            <pc:sldMk cId="4072890491" sldId="260"/>
            <ac:picMk id="5" creationId="{7AC6A055-C5F9-4EE6-99BE-06878D4E7F32}"/>
          </ac:picMkLst>
        </pc:picChg>
      </pc:sldChg>
      <pc:sldChg chg="addSp delSp modSp add del mod">
        <pc:chgData name="Anna Scimone" userId="db3a4c8007c51bda" providerId="LiveId" clId="{35A3F389-1DBF-4D80-8CC0-8364EC521558}" dt="2021-06-21T16:15:23.840" v="598" actId="1038"/>
        <pc:sldMkLst>
          <pc:docMk/>
          <pc:sldMk cId="1138175614" sldId="261"/>
        </pc:sldMkLst>
        <pc:spChg chg="mod">
          <ac:chgData name="Anna Scimone" userId="db3a4c8007c51bda" providerId="LiveId" clId="{35A3F389-1DBF-4D80-8CC0-8364EC521558}" dt="2021-06-21T16:15:06.906" v="591" actId="20577"/>
          <ac:spMkLst>
            <pc:docMk/>
            <pc:sldMk cId="1138175614" sldId="261"/>
            <ac:spMk id="9" creationId="{C5E53744-D323-48F8-8927-AB264792A01D}"/>
          </ac:spMkLst>
        </pc:spChg>
        <pc:spChg chg="mod">
          <ac:chgData name="Anna Scimone" userId="db3a4c8007c51bda" providerId="LiveId" clId="{35A3F389-1DBF-4D80-8CC0-8364EC521558}" dt="2021-06-21T16:15:23.840" v="598" actId="1038"/>
          <ac:spMkLst>
            <pc:docMk/>
            <pc:sldMk cId="1138175614" sldId="261"/>
            <ac:spMk id="13" creationId="{EC010468-F009-408D-8182-5C44B5EB845A}"/>
          </ac:spMkLst>
        </pc:spChg>
        <pc:spChg chg="mod">
          <ac:chgData name="Anna Scimone" userId="db3a4c8007c51bda" providerId="LiveId" clId="{35A3F389-1DBF-4D80-8CC0-8364EC521558}" dt="2021-06-19T22:35:31.442" v="71" actId="1038"/>
          <ac:spMkLst>
            <pc:docMk/>
            <pc:sldMk cId="1138175614" sldId="261"/>
            <ac:spMk id="14" creationId="{51ED9E72-5C15-4CDA-B860-494D199FA8A5}"/>
          </ac:spMkLst>
        </pc:spChg>
        <pc:grpChg chg="add mod">
          <ac:chgData name="Anna Scimone" userId="db3a4c8007c51bda" providerId="LiveId" clId="{35A3F389-1DBF-4D80-8CC0-8364EC521558}" dt="2021-06-19T22:34:36.365" v="61" actId="1036"/>
          <ac:grpSpMkLst>
            <pc:docMk/>
            <pc:sldMk cId="1138175614" sldId="261"/>
            <ac:grpSpMk id="23" creationId="{AB50CF08-6748-49CA-BE52-ADAAC06531D3}"/>
          </ac:grpSpMkLst>
        </pc:grpChg>
        <pc:picChg chg="del mod">
          <ac:chgData name="Anna Scimone" userId="db3a4c8007c51bda" providerId="LiveId" clId="{35A3F389-1DBF-4D80-8CC0-8364EC521558}" dt="2021-06-19T22:35:33.648" v="72" actId="478"/>
          <ac:picMkLst>
            <pc:docMk/>
            <pc:sldMk cId="1138175614" sldId="261"/>
            <ac:picMk id="18" creationId="{9E929DC4-9089-4320-B10A-747F22B750F4}"/>
          </ac:picMkLst>
        </pc:picChg>
        <pc:picChg chg="add mod">
          <ac:chgData name="Anna Scimone" userId="db3a4c8007c51bda" providerId="LiveId" clId="{35A3F389-1DBF-4D80-8CC0-8364EC521558}" dt="2021-06-19T22:34:36.365" v="61" actId="1036"/>
          <ac:picMkLst>
            <pc:docMk/>
            <pc:sldMk cId="1138175614" sldId="261"/>
            <ac:picMk id="19" creationId="{FF25A536-7733-49AE-849C-7F37CDC69B7F}"/>
          </ac:picMkLst>
        </pc:picChg>
        <pc:picChg chg="add mod">
          <ac:chgData name="Anna Scimone" userId="db3a4c8007c51bda" providerId="LiveId" clId="{35A3F389-1DBF-4D80-8CC0-8364EC521558}" dt="2021-06-19T22:34:36.365" v="61" actId="1036"/>
          <ac:picMkLst>
            <pc:docMk/>
            <pc:sldMk cId="1138175614" sldId="261"/>
            <ac:picMk id="20" creationId="{A6100832-C1EB-455B-921D-8F9796DC302C}"/>
          </ac:picMkLst>
        </pc:picChg>
        <pc:picChg chg="add mod">
          <ac:chgData name="Anna Scimone" userId="db3a4c8007c51bda" providerId="LiveId" clId="{35A3F389-1DBF-4D80-8CC0-8364EC521558}" dt="2021-06-19T22:34:36.365" v="61" actId="1036"/>
          <ac:picMkLst>
            <pc:docMk/>
            <pc:sldMk cId="1138175614" sldId="261"/>
            <ac:picMk id="21" creationId="{23AD5834-3D2F-4F39-88DC-BECF2703F275}"/>
          </ac:picMkLst>
        </pc:picChg>
        <pc:picChg chg="add mod">
          <ac:chgData name="Anna Scimone" userId="db3a4c8007c51bda" providerId="LiveId" clId="{35A3F389-1DBF-4D80-8CC0-8364EC521558}" dt="2021-06-19T22:34:36.365" v="61" actId="1036"/>
          <ac:picMkLst>
            <pc:docMk/>
            <pc:sldMk cId="1138175614" sldId="261"/>
            <ac:picMk id="22" creationId="{91FCC73A-A7E6-440A-8EC8-E9A974788A2B}"/>
          </ac:picMkLst>
        </pc:picChg>
      </pc:sldChg>
      <pc:sldChg chg="modSp mod">
        <pc:chgData name="Anna Scimone" userId="db3a4c8007c51bda" providerId="LiveId" clId="{35A3F389-1DBF-4D80-8CC0-8364EC521558}" dt="2021-06-21T13:40:26.791" v="523" actId="2085"/>
        <pc:sldMkLst>
          <pc:docMk/>
          <pc:sldMk cId="4190080277" sldId="262"/>
        </pc:sldMkLst>
        <pc:spChg chg="mod">
          <ac:chgData name="Anna Scimone" userId="db3a4c8007c51bda" providerId="LiveId" clId="{35A3F389-1DBF-4D80-8CC0-8364EC521558}" dt="2021-06-21T13:40:06.937" v="518" actId="1038"/>
          <ac:spMkLst>
            <pc:docMk/>
            <pc:sldMk cId="4190080277" sldId="262"/>
            <ac:spMk id="2" creationId="{A3A1400E-EE38-48ED-A43B-4C7BC4192597}"/>
          </ac:spMkLst>
        </pc:spChg>
        <pc:spChg chg="mod">
          <ac:chgData name="Anna Scimone" userId="db3a4c8007c51bda" providerId="LiveId" clId="{35A3F389-1DBF-4D80-8CC0-8364EC521558}" dt="2021-06-21T13:40:10.656" v="522" actId="1036"/>
          <ac:spMkLst>
            <pc:docMk/>
            <pc:sldMk cId="4190080277" sldId="262"/>
            <ac:spMk id="3" creationId="{196135BE-4131-4125-A2C7-15E66CE0C700}"/>
          </ac:spMkLst>
        </pc:spChg>
        <pc:spChg chg="mod">
          <ac:chgData name="Anna Scimone" userId="db3a4c8007c51bda" providerId="LiveId" clId="{35A3F389-1DBF-4D80-8CC0-8364EC521558}" dt="2021-06-21T13:40:26.791" v="523" actId="2085"/>
          <ac:spMkLst>
            <pc:docMk/>
            <pc:sldMk cId="4190080277" sldId="262"/>
            <ac:spMk id="5" creationId="{70B4FD20-BFC9-4E20-9730-75EFDC78FB81}"/>
          </ac:spMkLst>
        </pc:spChg>
      </pc:sldChg>
      <pc:sldChg chg="addSp delSp modSp del mod">
        <pc:chgData name="Anna Scimone" userId="db3a4c8007c51bda" providerId="LiveId" clId="{35A3F389-1DBF-4D80-8CC0-8364EC521558}" dt="2021-06-21T13:38:27.967" v="480" actId="47"/>
        <pc:sldMkLst>
          <pc:docMk/>
          <pc:sldMk cId="466581252" sldId="263"/>
        </pc:sldMkLst>
        <pc:spChg chg="del">
          <ac:chgData name="Anna Scimone" userId="db3a4c8007c51bda" providerId="LiveId" clId="{35A3F389-1DBF-4D80-8CC0-8364EC521558}" dt="2021-06-19T22:36:25.251" v="106" actId="478"/>
          <ac:spMkLst>
            <pc:docMk/>
            <pc:sldMk cId="466581252" sldId="263"/>
            <ac:spMk id="9" creationId="{C5E53744-D323-48F8-8927-AB264792A01D}"/>
          </ac:spMkLst>
        </pc:spChg>
        <pc:spChg chg="del">
          <ac:chgData name="Anna Scimone" userId="db3a4c8007c51bda" providerId="LiveId" clId="{35A3F389-1DBF-4D80-8CC0-8364EC521558}" dt="2021-06-19T22:56:59.823" v="447" actId="478"/>
          <ac:spMkLst>
            <pc:docMk/>
            <pc:sldMk cId="466581252" sldId="263"/>
            <ac:spMk id="14" creationId="{51ED9E72-5C15-4CDA-B860-494D199FA8A5}"/>
          </ac:spMkLst>
        </pc:spChg>
        <pc:spChg chg="mod">
          <ac:chgData name="Anna Scimone" userId="db3a4c8007c51bda" providerId="LiveId" clId="{35A3F389-1DBF-4D80-8CC0-8364EC521558}" dt="2021-06-19T22:55:27.270" v="442" actId="1038"/>
          <ac:spMkLst>
            <pc:docMk/>
            <pc:sldMk cId="466581252" sldId="263"/>
            <ac:spMk id="19" creationId="{4D67D5C9-5C6E-4545-BFF8-73A2ADE0B1A5}"/>
          </ac:spMkLst>
        </pc:spChg>
        <pc:spChg chg="add del mod">
          <ac:chgData name="Anna Scimone" userId="db3a4c8007c51bda" providerId="LiveId" clId="{35A3F389-1DBF-4D80-8CC0-8364EC521558}" dt="2021-06-19T22:54:49.954" v="421" actId="478"/>
          <ac:spMkLst>
            <pc:docMk/>
            <pc:sldMk cId="466581252" sldId="263"/>
            <ac:spMk id="20" creationId="{8137B688-EE2C-4635-A3C8-0E75C7FBB6E7}"/>
          </ac:spMkLst>
        </pc:spChg>
        <pc:spChg chg="add mod">
          <ac:chgData name="Anna Scimone" userId="db3a4c8007c51bda" providerId="LiveId" clId="{35A3F389-1DBF-4D80-8CC0-8364EC521558}" dt="2021-06-19T22:57:00.960" v="448"/>
          <ac:spMkLst>
            <pc:docMk/>
            <pc:sldMk cId="466581252" sldId="263"/>
            <ac:spMk id="21" creationId="{B9B02A2B-E91F-49B7-BDE0-CA6E5BDD6230}"/>
          </ac:spMkLst>
        </pc:spChg>
        <pc:grpChg chg="add mod">
          <ac:chgData name="Anna Scimone" userId="db3a4c8007c51bda" providerId="LiveId" clId="{35A3F389-1DBF-4D80-8CC0-8364EC521558}" dt="2021-06-19T22:57:00.960" v="448"/>
          <ac:grpSpMkLst>
            <pc:docMk/>
            <pc:sldMk cId="466581252" sldId="263"/>
            <ac:grpSpMk id="22" creationId="{6EC69F68-8558-4392-998C-1113EAB1DDDF}"/>
          </ac:grpSpMkLst>
        </pc:grpChg>
        <pc:picChg chg="del">
          <ac:chgData name="Anna Scimone" userId="db3a4c8007c51bda" providerId="LiveId" clId="{35A3F389-1DBF-4D80-8CC0-8364EC521558}" dt="2021-06-19T22:56:57.843" v="446" actId="478"/>
          <ac:picMkLst>
            <pc:docMk/>
            <pc:sldMk cId="466581252" sldId="263"/>
            <ac:picMk id="18" creationId="{9E929DC4-9089-4320-B10A-747F22B750F4}"/>
          </ac:picMkLst>
        </pc:picChg>
        <pc:picChg chg="mod">
          <ac:chgData name="Anna Scimone" userId="db3a4c8007c51bda" providerId="LiveId" clId="{35A3F389-1DBF-4D80-8CC0-8364EC521558}" dt="2021-06-19T22:57:00.960" v="448"/>
          <ac:picMkLst>
            <pc:docMk/>
            <pc:sldMk cId="466581252" sldId="263"/>
            <ac:picMk id="23" creationId="{6329B8CD-03C0-4557-B8DD-DFC1487375C8}"/>
          </ac:picMkLst>
        </pc:picChg>
        <pc:picChg chg="mod">
          <ac:chgData name="Anna Scimone" userId="db3a4c8007c51bda" providerId="LiveId" clId="{35A3F389-1DBF-4D80-8CC0-8364EC521558}" dt="2021-06-19T22:57:00.960" v="448"/>
          <ac:picMkLst>
            <pc:docMk/>
            <pc:sldMk cId="466581252" sldId="263"/>
            <ac:picMk id="24" creationId="{CF1F9424-AAA9-497D-A037-8F35D49FB982}"/>
          </ac:picMkLst>
        </pc:picChg>
        <pc:picChg chg="mod">
          <ac:chgData name="Anna Scimone" userId="db3a4c8007c51bda" providerId="LiveId" clId="{35A3F389-1DBF-4D80-8CC0-8364EC521558}" dt="2021-06-19T22:57:00.960" v="448"/>
          <ac:picMkLst>
            <pc:docMk/>
            <pc:sldMk cId="466581252" sldId="263"/>
            <ac:picMk id="25" creationId="{F0841B1C-7DCD-4DC7-A19B-1A4383207E4B}"/>
          </ac:picMkLst>
        </pc:picChg>
        <pc:picChg chg="mod">
          <ac:chgData name="Anna Scimone" userId="db3a4c8007c51bda" providerId="LiveId" clId="{35A3F389-1DBF-4D80-8CC0-8364EC521558}" dt="2021-06-19T22:57:00.960" v="448"/>
          <ac:picMkLst>
            <pc:docMk/>
            <pc:sldMk cId="466581252" sldId="263"/>
            <ac:picMk id="26" creationId="{0C7EA33E-A4A1-400F-BF89-9401E417ABF6}"/>
          </ac:picMkLst>
        </pc:picChg>
      </pc:sldChg>
      <pc:sldChg chg="delSp modSp mod">
        <pc:chgData name="Anna Scimone" userId="db3a4c8007c51bda" providerId="LiveId" clId="{35A3F389-1DBF-4D80-8CC0-8364EC521558}" dt="2021-06-20T17:23:45.768" v="477" actId="1038"/>
        <pc:sldMkLst>
          <pc:docMk/>
          <pc:sldMk cId="2014867232" sldId="264"/>
        </pc:sldMkLst>
        <pc:spChg chg="mod">
          <ac:chgData name="Anna Scimone" userId="db3a4c8007c51bda" providerId="LiveId" clId="{35A3F389-1DBF-4D80-8CC0-8364EC521558}" dt="2021-06-19T22:46:19.508" v="333" actId="255"/>
          <ac:spMkLst>
            <pc:docMk/>
            <pc:sldMk cId="2014867232" sldId="264"/>
            <ac:spMk id="2" creationId="{6328BECC-AFBB-4B73-97A7-B991322E4C65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4" creationId="{390D187A-AC3D-4336-8B4C-97DD4BD69404}"/>
          </ac:spMkLst>
        </pc:spChg>
        <pc:spChg chg="del">
          <ac:chgData name="Anna Scimone" userId="db3a4c8007c51bda" providerId="LiveId" clId="{35A3F389-1DBF-4D80-8CC0-8364EC521558}" dt="2021-06-19T22:29:04.014" v="0" actId="478"/>
          <ac:spMkLst>
            <pc:docMk/>
            <pc:sldMk cId="2014867232" sldId="264"/>
            <ac:spMk id="11" creationId="{757C9149-92A6-494D-AC41-A0D9ED4928A7}"/>
          </ac:spMkLst>
        </pc:spChg>
        <pc:spChg chg="mod">
          <ac:chgData name="Anna Scimone" userId="db3a4c8007c51bda" providerId="LiveId" clId="{35A3F389-1DBF-4D80-8CC0-8364EC521558}" dt="2021-06-20T17:23:45.768" v="477" actId="1038"/>
          <ac:spMkLst>
            <pc:docMk/>
            <pc:sldMk cId="2014867232" sldId="264"/>
            <ac:spMk id="12" creationId="{BD886831-9AC3-4A16-8B3B-C9FCD2F960FB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13" creationId="{B41A91A9-0DDE-4EDC-87A8-96373501DC26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14" creationId="{16413BF0-FBAE-4B7A-8C2F-95D12B092323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15" creationId="{BA06BE8B-B96D-477F-988B-3190589EA3D4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16" creationId="{46CAFE6E-74FE-4CBE-8110-DA4BAF39C079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17" creationId="{25364818-3394-4375-B38A-4D58FDBA1EE4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18" creationId="{8CF0411A-763B-483D-AE47-66778B703A99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20" creationId="{4E4E1AFD-B544-4DD6-B28E-1F1E9563DB8F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21" creationId="{295551D7-DE55-48AD-BE3E-A8F04A2376EB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22" creationId="{7FDE33FD-DB11-46B9-AAB2-060C8D874C3A}"/>
          </ac:spMkLst>
        </pc:spChg>
        <pc:spChg chg="mod">
          <ac:chgData name="Anna Scimone" userId="db3a4c8007c51bda" providerId="LiveId" clId="{35A3F389-1DBF-4D80-8CC0-8364EC521558}" dt="2021-06-19T22:46:31.455" v="338" actId="1036"/>
          <ac:spMkLst>
            <pc:docMk/>
            <pc:sldMk cId="2014867232" sldId="264"/>
            <ac:spMk id="23" creationId="{5E62B30D-0362-487D-ABE8-42E8266D0121}"/>
          </ac:spMkLst>
        </pc:sp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5" creationId="{78430F7A-5AA8-4487-9B0D-2D3E558B36D4}"/>
          </ac:picMkLst>
        </pc:pic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6" creationId="{CDA9F93B-3B06-4B30-956D-E8AD4592D433}"/>
          </ac:picMkLst>
        </pc:pic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7" creationId="{B46B39DD-AA91-4A28-978A-C4FAED75CFBB}"/>
          </ac:picMkLst>
        </pc:pic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8" creationId="{EFC44B0F-A2F7-4942-B530-4FE8EA491549}"/>
          </ac:picMkLst>
        </pc:pic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9" creationId="{C7C3A76F-CEC6-4691-BC57-D681688492CA}"/>
          </ac:picMkLst>
        </pc:pic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10" creationId="{312D2760-EC8F-443B-BDCC-5CC8FCC3C44B}"/>
          </ac:picMkLst>
        </pc:picChg>
        <pc:picChg chg="mod">
          <ac:chgData name="Anna Scimone" userId="db3a4c8007c51bda" providerId="LiveId" clId="{35A3F389-1DBF-4D80-8CC0-8364EC521558}" dt="2021-06-19T22:46:31.455" v="338" actId="1036"/>
          <ac:picMkLst>
            <pc:docMk/>
            <pc:sldMk cId="2014867232" sldId="264"/>
            <ac:picMk id="1026" creationId="{3F953AF7-DB56-4595-8914-516183A1F831}"/>
          </ac:picMkLst>
        </pc:picChg>
      </pc:sldChg>
      <pc:sldChg chg="addSp delSp modSp add mod">
        <pc:chgData name="Anna Scimone" userId="db3a4c8007c51bda" providerId="LiveId" clId="{35A3F389-1DBF-4D80-8CC0-8364EC521558}" dt="2021-06-21T15:44:21.122" v="580" actId="20577"/>
        <pc:sldMkLst>
          <pc:docMk/>
          <pc:sldMk cId="1894443835" sldId="265"/>
        </pc:sldMkLst>
        <pc:spChg chg="del">
          <ac:chgData name="Anna Scimone" userId="db3a4c8007c51bda" providerId="LiveId" clId="{35A3F389-1DBF-4D80-8CC0-8364EC521558}" dt="2021-06-19T22:49:24.934" v="382" actId="478"/>
          <ac:spMkLst>
            <pc:docMk/>
            <pc:sldMk cId="1894443835" sldId="265"/>
            <ac:spMk id="2" creationId="{A3A1400E-EE38-48ED-A43B-4C7BC4192597}"/>
          </ac:spMkLst>
        </pc:spChg>
        <pc:spChg chg="mod">
          <ac:chgData name="Anna Scimone" userId="db3a4c8007c51bda" providerId="LiveId" clId="{35A3F389-1DBF-4D80-8CC0-8364EC521558}" dt="2021-06-21T15:44:21.122" v="580" actId="20577"/>
          <ac:spMkLst>
            <pc:docMk/>
            <pc:sldMk cId="1894443835" sldId="265"/>
            <ac:spMk id="3" creationId="{196135BE-4131-4125-A2C7-15E66CE0C700}"/>
          </ac:spMkLst>
        </pc:spChg>
        <pc:spChg chg="add del mod">
          <ac:chgData name="Anna Scimone" userId="db3a4c8007c51bda" providerId="LiveId" clId="{35A3F389-1DBF-4D80-8CC0-8364EC521558}" dt="2021-06-19T22:49:27.482" v="383" actId="478"/>
          <ac:spMkLst>
            <pc:docMk/>
            <pc:sldMk cId="1894443835" sldId="265"/>
            <ac:spMk id="6" creationId="{E60A0A9B-66B3-4FC2-A11E-2B3860B1954C}"/>
          </ac:spMkLst>
        </pc:spChg>
        <pc:spChg chg="del mod">
          <ac:chgData name="Anna Scimone" userId="db3a4c8007c51bda" providerId="LiveId" clId="{35A3F389-1DBF-4D80-8CC0-8364EC521558}" dt="2021-06-19T22:47:06.993" v="341" actId="478"/>
          <ac:spMkLst>
            <pc:docMk/>
            <pc:sldMk cId="1894443835" sldId="265"/>
            <ac:spMk id="8" creationId="{4D4DB974-41BE-4725-9AA0-CD0FC2E2F616}"/>
          </ac:spMkLst>
        </pc:spChg>
        <pc:spChg chg="add mod">
          <ac:chgData name="Anna Scimone" userId="db3a4c8007c51bda" providerId="LiveId" clId="{35A3F389-1DBF-4D80-8CC0-8364EC521558}" dt="2021-06-19T22:50:10.168" v="400" actId="1035"/>
          <ac:spMkLst>
            <pc:docMk/>
            <pc:sldMk cId="1894443835" sldId="265"/>
            <ac:spMk id="10" creationId="{0F88562C-2BAB-4DB8-B16E-A24651F7DA95}"/>
          </ac:spMkLst>
        </pc:spChg>
        <pc:picChg chg="del">
          <ac:chgData name="Anna Scimone" userId="db3a4c8007c51bda" providerId="LiveId" clId="{35A3F389-1DBF-4D80-8CC0-8364EC521558}" dt="2021-06-19T22:40:55.890" v="178" actId="478"/>
          <ac:picMkLst>
            <pc:docMk/>
            <pc:sldMk cId="1894443835" sldId="265"/>
            <ac:picMk id="5" creationId="{E269BBBF-20DF-4132-9A83-EF1FA20B0672}"/>
          </ac:picMkLst>
        </pc:picChg>
        <pc:picChg chg="del">
          <ac:chgData name="Anna Scimone" userId="db3a4c8007c51bda" providerId="LiveId" clId="{35A3F389-1DBF-4D80-8CC0-8364EC521558}" dt="2021-06-19T22:40:53.714" v="176" actId="478"/>
          <ac:picMkLst>
            <pc:docMk/>
            <pc:sldMk cId="1894443835" sldId="265"/>
            <ac:picMk id="7" creationId="{E7BCAB38-B68D-48B0-B558-061CBA2F4E2F}"/>
          </ac:picMkLst>
        </pc:picChg>
        <pc:picChg chg="add mod">
          <ac:chgData name="Anna Scimone" userId="db3a4c8007c51bda" providerId="LiveId" clId="{35A3F389-1DBF-4D80-8CC0-8364EC521558}" dt="2021-06-19T22:51:06.731" v="415" actId="1037"/>
          <ac:picMkLst>
            <pc:docMk/>
            <pc:sldMk cId="1894443835" sldId="265"/>
            <ac:picMk id="9" creationId="{42107FB0-C33B-44A3-BEE0-4E41B83F2E07}"/>
          </ac:picMkLst>
        </pc:picChg>
      </pc:sldChg>
      <pc:sldChg chg="addSp modSp mod">
        <pc:chgData name="Anna Scimone" userId="db3a4c8007c51bda" providerId="LiveId" clId="{35A3F389-1DBF-4D80-8CC0-8364EC521558}" dt="2021-06-21T13:37:58.288" v="479" actId="1076"/>
        <pc:sldMkLst>
          <pc:docMk/>
          <pc:sldMk cId="2041915650" sldId="266"/>
        </pc:sldMkLst>
        <pc:spChg chg="add mod">
          <ac:chgData name="Anna Scimone" userId="db3a4c8007c51bda" providerId="LiveId" clId="{35A3F389-1DBF-4D80-8CC0-8364EC521558}" dt="2021-06-21T13:37:58.288" v="479" actId="1076"/>
          <ac:spMkLst>
            <pc:docMk/>
            <pc:sldMk cId="2041915650" sldId="266"/>
            <ac:spMk id="17" creationId="{B9547856-4EDA-4A2E-8E4E-7B8F6CA818A9}"/>
          </ac:spMkLst>
        </pc:spChg>
      </pc:sldChg>
      <pc:sldChg chg="add del">
        <pc:chgData name="Anna Scimone" userId="db3a4c8007c51bda" providerId="LiveId" clId="{35A3F389-1DBF-4D80-8CC0-8364EC521558}" dt="2021-06-19T22:56:36.491" v="443" actId="47"/>
        <pc:sldMkLst>
          <pc:docMk/>
          <pc:sldMk cId="3303091301" sldId="266"/>
        </pc:sldMkLst>
      </pc:sldChg>
    </pc:docChg>
  </pc:docChgLst>
  <pc:docChgLst>
    <pc:chgData name="Anna Scimone" userId="db3a4c8007c51bda" providerId="LiveId" clId="{D8B13253-2923-4FCE-BA3B-2C5E9C36821C}"/>
    <pc:docChg chg="custSel modSld">
      <pc:chgData name="Anna Scimone" userId="db3a4c8007c51bda" providerId="LiveId" clId="{D8B13253-2923-4FCE-BA3B-2C5E9C36821C}" dt="2023-08-16T12:54:45.616" v="0" actId="478"/>
      <pc:docMkLst>
        <pc:docMk/>
      </pc:docMkLst>
      <pc:sldChg chg="delSp mod">
        <pc:chgData name="Anna Scimone" userId="db3a4c8007c51bda" providerId="LiveId" clId="{D8B13253-2923-4FCE-BA3B-2C5E9C36821C}" dt="2023-08-16T12:54:45.616" v="0" actId="478"/>
        <pc:sldMkLst>
          <pc:docMk/>
          <pc:sldMk cId="4190080277" sldId="262"/>
        </pc:sldMkLst>
        <pc:spChg chg="del">
          <ac:chgData name="Anna Scimone" userId="db3a4c8007c51bda" providerId="LiveId" clId="{D8B13253-2923-4FCE-BA3B-2C5E9C36821C}" dt="2023-08-16T12:54:45.616" v="0" actId="478"/>
          <ac:spMkLst>
            <pc:docMk/>
            <pc:sldMk cId="4190080277" sldId="262"/>
            <ac:spMk id="5" creationId="{70B4FD20-BFC9-4E20-9730-75EFDC78FB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07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8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136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A1400E-EE38-48ED-A43B-4C7BC419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31" y="389938"/>
            <a:ext cx="3078749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dirty="0"/>
              <a:t>Final 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135BE-4131-4125-A2C7-15E66CE0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73" y="2106597"/>
            <a:ext cx="3848705" cy="4058751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Pommerman</a:t>
            </a:r>
            <a:r>
              <a:rPr lang="de-DE" dirty="0"/>
              <a:t> Tournament:  </a:t>
            </a:r>
            <a:r>
              <a:rPr lang="de-DE" dirty="0" err="1"/>
              <a:t>One</a:t>
            </a:r>
            <a:r>
              <a:rPr lang="de-DE" dirty="0"/>
              <a:t> vs. </a:t>
            </a:r>
            <a:r>
              <a:rPr lang="de-DE" dirty="0" err="1"/>
              <a:t>one</a:t>
            </a:r>
            <a:r>
              <a:rPr lang="de-DE" dirty="0"/>
              <a:t> on a 6x6 </a:t>
            </a:r>
            <a:r>
              <a:rPr lang="de-DE" dirty="0" err="1"/>
              <a:t>grid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   (0: top </a:t>
            </a:r>
            <a:r>
              <a:rPr lang="de-DE" dirty="0" err="1"/>
              <a:t>left</a:t>
            </a:r>
            <a:r>
              <a:rPr lang="de-DE" dirty="0"/>
              <a:t>; 1: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Sparse</a:t>
            </a:r>
            <a:r>
              <a:rPr lang="de-DE" dirty="0"/>
              <a:t> and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rewards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potential </a:t>
            </a:r>
            <a:r>
              <a:rPr lang="de-DE" dirty="0" err="1"/>
              <a:t>opponent</a:t>
            </a:r>
            <a:r>
              <a:rPr lang="de-DE" dirty="0"/>
              <a:t> </a:t>
            </a:r>
            <a:r>
              <a:rPr lang="de-DE" dirty="0" err="1"/>
              <a:t>suicides</a:t>
            </a:r>
            <a:endParaRPr lang="de-DE" dirty="0"/>
          </a:p>
        </p:txBody>
      </p:sp>
      <p:pic>
        <p:nvPicPr>
          <p:cNvPr id="2055" name="Picture 13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050" name="Picture 2" descr="A still of the Pommerman game. The game is played in an 8 by 8 tile... |  Download Scientific Diagram">
            <a:extLst>
              <a:ext uri="{FF2B5EF4-FFF2-40B4-BE49-F238E27FC236}">
                <a16:creationId xmlns:a16="http://schemas.microsoft.com/office/drawing/2014/main" id="{0B2D0531-156E-42E0-9DB9-1AEE16282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 r="1" b="1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8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135BE-4131-4125-A2C7-15E66CE0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95" y="1797048"/>
            <a:ext cx="4382105" cy="440055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Deep Q-Network: Separate </a:t>
            </a:r>
            <a:r>
              <a:rPr lang="de-DE" sz="2000" dirty="0" err="1"/>
              <a:t>training</a:t>
            </a:r>
            <a:r>
              <a:rPr lang="de-DE" sz="2000" dirty="0"/>
              <a:t> and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Replay Buffer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i.i.d</a:t>
            </a:r>
            <a:r>
              <a:rPr lang="de-DE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group‘s</a:t>
            </a:r>
            <a:r>
              <a:rPr lang="de-DE" sz="2000" dirty="0"/>
              <a:t> best-</a:t>
            </a:r>
            <a:r>
              <a:rPr lang="de-DE" sz="2000" dirty="0" err="1"/>
              <a:t>performing</a:t>
            </a:r>
            <a:r>
              <a:rPr lang="de-DE" sz="2000" dirty="0"/>
              <a:t> </a:t>
            </a:r>
            <a:r>
              <a:rPr lang="de-DE" sz="2000" dirty="0" err="1"/>
              <a:t>agent</a:t>
            </a:r>
            <a:r>
              <a:rPr lang="de-DE" sz="2000" dirty="0"/>
              <a:t> network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and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Other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agents</a:t>
            </a:r>
            <a:r>
              <a:rPr lang="de-DE" sz="2000" dirty="0"/>
              <a:t>, simple </a:t>
            </a:r>
            <a:r>
              <a:rPr lang="de-DE" sz="2000" dirty="0" err="1"/>
              <a:t>agent</a:t>
            </a:r>
            <a:r>
              <a:rPr lang="de-DE" sz="2000" dirty="0"/>
              <a:t> and </a:t>
            </a:r>
            <a:r>
              <a:rPr lang="de-DE" sz="2000" dirty="0" err="1"/>
              <a:t>random</a:t>
            </a:r>
            <a:r>
              <a:rPr lang="de-DE" sz="2000" dirty="0"/>
              <a:t> </a:t>
            </a:r>
            <a:r>
              <a:rPr lang="de-DE" sz="2000" dirty="0" err="1"/>
              <a:t>agent</a:t>
            </a:r>
            <a:r>
              <a:rPr lang="de-DE" sz="2000" dirty="0"/>
              <a:t> </a:t>
            </a:r>
            <a:r>
              <a:rPr lang="de-DE" sz="2000" dirty="0" err="1"/>
              <a:t>act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opponents</a:t>
            </a:r>
            <a:endParaRPr lang="de-DE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107FB0-C33B-44A3-BEE0-4E41B83F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55" y="1874370"/>
            <a:ext cx="6973546" cy="372745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0F88562C-2BAB-4DB8-B16E-A24651F7DA95}"/>
              </a:ext>
            </a:extLst>
          </p:cNvPr>
          <p:cNvSpPr txBox="1">
            <a:spLocks/>
          </p:cNvSpPr>
          <p:nvPr/>
        </p:nvSpPr>
        <p:spPr>
          <a:xfrm>
            <a:off x="913796" y="503765"/>
            <a:ext cx="3382638" cy="13706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00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944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8BECC-AFBB-4B73-97A7-B991322E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348" y="5425320"/>
            <a:ext cx="4795588" cy="1257300"/>
          </a:xfrm>
        </p:spPr>
        <p:txBody>
          <a:bodyPr>
            <a:normAutofit/>
          </a:bodyPr>
          <a:lstStyle/>
          <a:p>
            <a:r>
              <a:rPr lang="de-DE" sz="2400" err="1"/>
              <a:t>Opponents</a:t>
            </a:r>
            <a:endParaRPr lang="de-DE" sz="2400"/>
          </a:p>
        </p:txBody>
      </p:sp>
      <p:pic>
        <p:nvPicPr>
          <p:cNvPr id="1026" name="Picture 2" descr="Pommerman">
            <a:extLst>
              <a:ext uri="{FF2B5EF4-FFF2-40B4-BE49-F238E27FC236}">
                <a16:creationId xmlns:a16="http://schemas.microsoft.com/office/drawing/2014/main" id="{3F953AF7-DB56-4595-8914-516183A1F8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7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30" y="1088444"/>
            <a:ext cx="1563823" cy="15638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ommerman">
            <a:extLst>
              <a:ext uri="{FF2B5EF4-FFF2-40B4-BE49-F238E27FC236}">
                <a16:creationId xmlns:a16="http://schemas.microsoft.com/office/drawing/2014/main" id="{78430F7A-5AA8-4487-9B0D-2D3E558B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3673804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mmerman">
            <a:extLst>
              <a:ext uri="{FF2B5EF4-FFF2-40B4-BE49-F238E27FC236}">
                <a16:creationId xmlns:a16="http://schemas.microsoft.com/office/drawing/2014/main" id="{CDA9F93B-3B06-4B30-956D-E8AD4592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23" y="3673804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mmerman">
            <a:extLst>
              <a:ext uri="{FF2B5EF4-FFF2-40B4-BE49-F238E27FC236}">
                <a16:creationId xmlns:a16="http://schemas.microsoft.com/office/drawing/2014/main" id="{B46B39DD-AA91-4A28-978A-C4FAED75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39" y="1088444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mmerman">
            <a:extLst>
              <a:ext uri="{FF2B5EF4-FFF2-40B4-BE49-F238E27FC236}">
                <a16:creationId xmlns:a16="http://schemas.microsoft.com/office/drawing/2014/main" id="{EFC44B0F-A2F7-4942-B530-4FE8EA49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34" y="1088444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ommerman">
            <a:extLst>
              <a:ext uri="{FF2B5EF4-FFF2-40B4-BE49-F238E27FC236}">
                <a16:creationId xmlns:a16="http://schemas.microsoft.com/office/drawing/2014/main" id="{C7C3A76F-CEC6-4691-BC57-D6816884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954" y="3673804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mmerman">
            <a:extLst>
              <a:ext uri="{FF2B5EF4-FFF2-40B4-BE49-F238E27FC236}">
                <a16:creationId xmlns:a16="http://schemas.microsoft.com/office/drawing/2014/main" id="{312D2760-EC8F-443B-BDCC-5CC8FCC3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06" y="2213210"/>
            <a:ext cx="2325301" cy="2325301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90D187A-AC3D-4336-8B4C-97DD4BD69404}"/>
              </a:ext>
            </a:extLst>
          </p:cNvPr>
          <p:cNvSpPr txBox="1"/>
          <p:nvPr/>
        </p:nvSpPr>
        <p:spPr>
          <a:xfrm>
            <a:off x="9793533" y="2519201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Simple Agent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D886831-9AC3-4A16-8B3B-C9FCD2F960FB}"/>
              </a:ext>
            </a:extLst>
          </p:cNvPr>
          <p:cNvSpPr txBox="1"/>
          <p:nvPr/>
        </p:nvSpPr>
        <p:spPr>
          <a:xfrm>
            <a:off x="9707341" y="5113876"/>
            <a:ext cx="177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Random Agent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1A91A9-0DDE-4EDC-87A8-96373501DC26}"/>
              </a:ext>
            </a:extLst>
          </p:cNvPr>
          <p:cNvSpPr txBox="1"/>
          <p:nvPr/>
        </p:nvSpPr>
        <p:spPr>
          <a:xfrm>
            <a:off x="1726588" y="4584097"/>
            <a:ext cx="17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D3787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Main Agent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A06BE8B-B96D-477F-988B-3190589EA3D4}"/>
              </a:ext>
            </a:extLst>
          </p:cNvPr>
          <p:cNvSpPr txBox="1"/>
          <p:nvPr/>
        </p:nvSpPr>
        <p:spPr>
          <a:xfrm>
            <a:off x="5577993" y="2519201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D3B97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Opponent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CAFE6E-74FE-4CBE-8110-DA4BAF39C079}"/>
              </a:ext>
            </a:extLst>
          </p:cNvPr>
          <p:cNvSpPr txBox="1"/>
          <p:nvPr/>
        </p:nvSpPr>
        <p:spPr>
          <a:xfrm>
            <a:off x="7761020" y="2519201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A0D38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Opponent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5364818-3394-4375-B38A-4D58FDBA1EE4}"/>
              </a:ext>
            </a:extLst>
          </p:cNvPr>
          <p:cNvSpPr txBox="1"/>
          <p:nvPr/>
        </p:nvSpPr>
        <p:spPr>
          <a:xfrm>
            <a:off x="5669713" y="5113876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7F98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Opponent 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CF0411A-763B-483D-AE47-66778B703A99}"/>
              </a:ext>
            </a:extLst>
          </p:cNvPr>
          <p:cNvSpPr txBox="1"/>
          <p:nvPr/>
        </p:nvSpPr>
        <p:spPr>
          <a:xfrm>
            <a:off x="7743508" y="5113876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D38E6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Opponent 4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16413BF0-FBAE-4B7A-8C2F-95D12B092323}"/>
              </a:ext>
            </a:extLst>
          </p:cNvPr>
          <p:cNvSpPr/>
          <p:nvPr/>
        </p:nvSpPr>
        <p:spPr>
          <a:xfrm>
            <a:off x="4735629" y="790485"/>
            <a:ext cx="1360371" cy="516266"/>
          </a:xfrm>
          <a:prstGeom prst="wedgeRoundRectCallout">
            <a:avLst>
              <a:gd name="adj1" fmla="val -5751"/>
              <a:gd name="adj2" fmla="val 102493"/>
              <a:gd name="adj3" fmla="val 16667"/>
            </a:avLst>
          </a:prstGeom>
          <a:solidFill>
            <a:schemeClr val="tx1">
              <a:lumMod val="9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bg1"/>
                </a:solidFill>
              </a:rPr>
              <a:t>Score 0.1</a:t>
            </a:r>
          </a:p>
        </p:txBody>
      </p:sp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4E4E1AFD-B544-4DD6-B28E-1F1E9563DB8F}"/>
              </a:ext>
            </a:extLst>
          </p:cNvPr>
          <p:cNvSpPr/>
          <p:nvPr/>
        </p:nvSpPr>
        <p:spPr>
          <a:xfrm>
            <a:off x="1761164" y="1494573"/>
            <a:ext cx="1360371" cy="516266"/>
          </a:xfrm>
          <a:prstGeom prst="wedgeRoundRectCallout">
            <a:avLst>
              <a:gd name="adj1" fmla="val -27685"/>
              <a:gd name="adj2" fmla="val 102493"/>
              <a:gd name="adj3" fmla="val 16667"/>
            </a:avLst>
          </a:prstGeom>
          <a:solidFill>
            <a:schemeClr val="tx1">
              <a:lumMod val="9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bg1"/>
                </a:solidFill>
              </a:rPr>
              <a:t>Score 0.68</a:t>
            </a:r>
          </a:p>
        </p:txBody>
      </p:sp>
      <p:sp>
        <p:nvSpPr>
          <p:cNvPr id="21" name="Sprechblase: rechteckig mit abgerundeten Ecken 20">
            <a:extLst>
              <a:ext uri="{FF2B5EF4-FFF2-40B4-BE49-F238E27FC236}">
                <a16:creationId xmlns:a16="http://schemas.microsoft.com/office/drawing/2014/main" id="{295551D7-DE55-48AD-BE3E-A8F04A2376EB}"/>
              </a:ext>
            </a:extLst>
          </p:cNvPr>
          <p:cNvSpPr/>
          <p:nvPr/>
        </p:nvSpPr>
        <p:spPr>
          <a:xfrm>
            <a:off x="4900535" y="3375861"/>
            <a:ext cx="1360371" cy="516266"/>
          </a:xfrm>
          <a:prstGeom prst="wedgeRoundRectCallout">
            <a:avLst>
              <a:gd name="adj1" fmla="val -5751"/>
              <a:gd name="adj2" fmla="val 102493"/>
              <a:gd name="adj3" fmla="val 16667"/>
            </a:avLst>
          </a:prstGeom>
          <a:solidFill>
            <a:schemeClr val="tx1">
              <a:lumMod val="9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bg1"/>
                </a:solidFill>
              </a:rPr>
              <a:t>Score 0.62</a:t>
            </a:r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7FDE33FD-DB11-46B9-AAB2-060C8D874C3A}"/>
              </a:ext>
            </a:extLst>
          </p:cNvPr>
          <p:cNvSpPr/>
          <p:nvPr/>
        </p:nvSpPr>
        <p:spPr>
          <a:xfrm>
            <a:off x="6998554" y="729631"/>
            <a:ext cx="1360371" cy="516266"/>
          </a:xfrm>
          <a:prstGeom prst="wedgeRoundRectCallout">
            <a:avLst>
              <a:gd name="adj1" fmla="val -5751"/>
              <a:gd name="adj2" fmla="val 102493"/>
              <a:gd name="adj3" fmla="val 16667"/>
            </a:avLst>
          </a:prstGeom>
          <a:solidFill>
            <a:schemeClr val="tx1">
              <a:lumMod val="9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bg1"/>
                </a:solidFill>
              </a:rPr>
              <a:t>Score 0.56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5E62B30D-0362-487D-ABE8-42E8266D0121}"/>
              </a:ext>
            </a:extLst>
          </p:cNvPr>
          <p:cNvSpPr/>
          <p:nvPr/>
        </p:nvSpPr>
        <p:spPr>
          <a:xfrm>
            <a:off x="7047906" y="3332757"/>
            <a:ext cx="1360371" cy="516266"/>
          </a:xfrm>
          <a:prstGeom prst="wedgeRoundRectCallout">
            <a:avLst>
              <a:gd name="adj1" fmla="val -5751"/>
              <a:gd name="adj2" fmla="val 102493"/>
              <a:gd name="adj3" fmla="val 16667"/>
            </a:avLst>
          </a:prstGeom>
          <a:solidFill>
            <a:schemeClr val="tx1">
              <a:lumMod val="9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bg1"/>
                </a:solidFill>
              </a:rPr>
              <a:t>Score 0.02</a:t>
            </a:r>
          </a:p>
        </p:txBody>
      </p:sp>
    </p:spTree>
    <p:extLst>
      <p:ext uri="{BB962C8B-B14F-4D97-AF65-F5344CB8AC3E}">
        <p14:creationId xmlns:p14="http://schemas.microsoft.com/office/powerpoint/2010/main" val="201486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3D94A-E1D7-4AB1-968B-12C10A7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C34E39C-62CB-44E5-A951-9B15DE69527F}"/>
              </a:ext>
            </a:extLst>
          </p:cNvPr>
          <p:cNvSpPr/>
          <p:nvPr/>
        </p:nvSpPr>
        <p:spPr>
          <a:xfrm>
            <a:off x="693019" y="2483318"/>
            <a:ext cx="5101390" cy="3659204"/>
          </a:xfrm>
          <a:prstGeom prst="roundRect">
            <a:avLst/>
          </a:prstGeom>
          <a:solidFill>
            <a:schemeClr val="tx1">
              <a:lumMod val="95000"/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9645BD5-B459-4CDF-ABE7-C3166DF6779E}"/>
              </a:ext>
            </a:extLst>
          </p:cNvPr>
          <p:cNvSpPr txBox="1">
            <a:spLocks/>
          </p:cNvSpPr>
          <p:nvPr/>
        </p:nvSpPr>
        <p:spPr>
          <a:xfrm>
            <a:off x="6607837" y="2374432"/>
            <a:ext cx="4670368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010468-F009-408D-8182-5C44B5EB845A}"/>
              </a:ext>
            </a:extLst>
          </p:cNvPr>
          <p:cNvSpPr txBox="1"/>
          <p:nvPr/>
        </p:nvSpPr>
        <p:spPr>
          <a:xfrm>
            <a:off x="3875229" y="5493269"/>
            <a:ext cx="17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D3787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Main Agent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ED9E72-5C15-4CDA-B860-494D199FA8A5}"/>
              </a:ext>
            </a:extLst>
          </p:cNvPr>
          <p:cNvSpPr txBox="1"/>
          <p:nvPr/>
        </p:nvSpPr>
        <p:spPr>
          <a:xfrm>
            <a:off x="1307507" y="3968351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Opponent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5E53744-D323-48F8-8927-AB264792A01D}"/>
              </a:ext>
            </a:extLst>
          </p:cNvPr>
          <p:cNvSpPr txBox="1">
            <a:spLocks/>
          </p:cNvSpPr>
          <p:nvPr/>
        </p:nvSpPr>
        <p:spPr>
          <a:xfrm>
            <a:off x="6658637" y="2564932"/>
            <a:ext cx="4670368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Trains 2000 </a:t>
            </a:r>
            <a:r>
              <a:rPr lang="de-DE" dirty="0" err="1"/>
              <a:t>episodes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</a:t>
            </a:r>
            <a:r>
              <a:rPr lang="de-DE" dirty="0"/>
              <a:t> </a:t>
            </a:r>
            <a:r>
              <a:rPr lang="de-DE" dirty="0" err="1"/>
              <a:t>opponents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episodes</a:t>
            </a:r>
            <a:r>
              <a:rPr lang="de-DE" dirty="0"/>
              <a:t> = 6*2000 = 12000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1: </a:t>
            </a:r>
            <a:r>
              <a:rPr lang="de-DE" dirty="0" err="1"/>
              <a:t>Opposite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0B5F5758-EE7C-4D9C-86B5-BF99AFE0F3FA}"/>
              </a:ext>
            </a:extLst>
          </p:cNvPr>
          <p:cNvCxnSpPr>
            <a:cxnSpLocks/>
          </p:cNvCxnSpPr>
          <p:nvPr/>
        </p:nvCxnSpPr>
        <p:spPr>
          <a:xfrm>
            <a:off x="3130625" y="2967334"/>
            <a:ext cx="914400" cy="914400"/>
          </a:xfrm>
          <a:prstGeom prst="curvedConnector3">
            <a:avLst>
              <a:gd name="adj1" fmla="val 101579"/>
            </a:avLst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00AA5CF4-14A9-4DC1-BF3B-C7B30720C1CF}"/>
              </a:ext>
            </a:extLst>
          </p:cNvPr>
          <p:cNvCxnSpPr>
            <a:cxnSpLocks/>
          </p:cNvCxnSpPr>
          <p:nvPr/>
        </p:nvCxnSpPr>
        <p:spPr>
          <a:xfrm flipH="1" flipV="1">
            <a:off x="1758686" y="4723650"/>
            <a:ext cx="914400" cy="914400"/>
          </a:xfrm>
          <a:prstGeom prst="curvedConnector3">
            <a:avLst>
              <a:gd name="adj1" fmla="val 101579"/>
            </a:avLst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Pommerman">
            <a:extLst>
              <a:ext uri="{FF2B5EF4-FFF2-40B4-BE49-F238E27FC236}">
                <a16:creationId xmlns:a16="http://schemas.microsoft.com/office/drawing/2014/main" id="{3B2988E2-26FB-4D81-B991-B186228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53" y="4114112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B50CF08-6748-49CA-BE52-ADAAC06531D3}"/>
              </a:ext>
            </a:extLst>
          </p:cNvPr>
          <p:cNvGrpSpPr/>
          <p:nvPr/>
        </p:nvGrpSpPr>
        <p:grpSpPr>
          <a:xfrm>
            <a:off x="1056112" y="2560539"/>
            <a:ext cx="1566174" cy="1570253"/>
            <a:chOff x="1149038" y="415023"/>
            <a:chExt cx="1566174" cy="1570253"/>
          </a:xfrm>
        </p:grpSpPr>
        <p:pic>
          <p:nvPicPr>
            <p:cNvPr id="19" name="Picture 2" descr="Pommerman">
              <a:extLst>
                <a:ext uri="{FF2B5EF4-FFF2-40B4-BE49-F238E27FC236}">
                  <a16:creationId xmlns:a16="http://schemas.microsoft.com/office/drawing/2014/main" id="{FF25A536-7733-49AE-849C-7F37CDC69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38" y="415023"/>
              <a:ext cx="1563823" cy="1563823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ommerman">
              <a:extLst>
                <a:ext uri="{FF2B5EF4-FFF2-40B4-BE49-F238E27FC236}">
                  <a16:creationId xmlns:a16="http://schemas.microsoft.com/office/drawing/2014/main" id="{A6100832-C1EB-455B-921D-8F9796DC3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0"/>
            <a:stretch/>
          </p:blipFill>
          <p:spPr bwMode="auto">
            <a:xfrm>
              <a:off x="1920003" y="418238"/>
              <a:ext cx="795209" cy="1563823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ommerman">
              <a:extLst>
                <a:ext uri="{FF2B5EF4-FFF2-40B4-BE49-F238E27FC236}">
                  <a16:creationId xmlns:a16="http://schemas.microsoft.com/office/drawing/2014/main" id="{23AD5834-3D2F-4F39-88DC-BECF2703F2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61"/>
            <a:stretch/>
          </p:blipFill>
          <p:spPr bwMode="auto">
            <a:xfrm>
              <a:off x="1149038" y="1219950"/>
              <a:ext cx="1563823" cy="765326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ommerman">
              <a:extLst>
                <a:ext uri="{FF2B5EF4-FFF2-40B4-BE49-F238E27FC236}">
                  <a16:creationId xmlns:a16="http://schemas.microsoft.com/office/drawing/2014/main" id="{91FCC73A-A7E6-440A-8EC8-E9A974788A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0" t="51061" r="2544" b="1"/>
            <a:stretch/>
          </p:blipFill>
          <p:spPr bwMode="auto">
            <a:xfrm>
              <a:off x="1917653" y="1219950"/>
              <a:ext cx="755433" cy="765326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817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3D94A-E1D7-4AB1-968B-12C10A7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C34E39C-62CB-44E5-A951-9B15DE69527F}"/>
              </a:ext>
            </a:extLst>
          </p:cNvPr>
          <p:cNvSpPr/>
          <p:nvPr/>
        </p:nvSpPr>
        <p:spPr>
          <a:xfrm>
            <a:off x="693019" y="2483318"/>
            <a:ext cx="5101390" cy="3659204"/>
          </a:xfrm>
          <a:prstGeom prst="roundRect">
            <a:avLst/>
          </a:prstGeom>
          <a:solidFill>
            <a:schemeClr val="tx1">
              <a:lumMod val="95000"/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9645BD5-B459-4CDF-ABE7-C3166DF6779E}"/>
              </a:ext>
            </a:extLst>
          </p:cNvPr>
          <p:cNvSpPr txBox="1">
            <a:spLocks/>
          </p:cNvSpPr>
          <p:nvPr/>
        </p:nvSpPr>
        <p:spPr>
          <a:xfrm>
            <a:off x="6607837" y="2374432"/>
            <a:ext cx="4670368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010468-F009-408D-8182-5C44B5EB845A}"/>
              </a:ext>
            </a:extLst>
          </p:cNvPr>
          <p:cNvSpPr txBox="1"/>
          <p:nvPr/>
        </p:nvSpPr>
        <p:spPr>
          <a:xfrm>
            <a:off x="3815960" y="5493269"/>
            <a:ext cx="17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D3787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Main Agent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0B5F5758-EE7C-4D9C-86B5-BF99AFE0F3FA}"/>
              </a:ext>
            </a:extLst>
          </p:cNvPr>
          <p:cNvCxnSpPr>
            <a:cxnSpLocks/>
          </p:cNvCxnSpPr>
          <p:nvPr/>
        </p:nvCxnSpPr>
        <p:spPr>
          <a:xfrm>
            <a:off x="3130625" y="2967334"/>
            <a:ext cx="914400" cy="914400"/>
          </a:xfrm>
          <a:prstGeom prst="curvedConnector3">
            <a:avLst>
              <a:gd name="adj1" fmla="val 101579"/>
            </a:avLst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00AA5CF4-14A9-4DC1-BF3B-C7B30720C1CF}"/>
              </a:ext>
            </a:extLst>
          </p:cNvPr>
          <p:cNvCxnSpPr>
            <a:cxnSpLocks/>
          </p:cNvCxnSpPr>
          <p:nvPr/>
        </p:nvCxnSpPr>
        <p:spPr>
          <a:xfrm flipH="1" flipV="1">
            <a:off x="1758686" y="4723650"/>
            <a:ext cx="914400" cy="914400"/>
          </a:xfrm>
          <a:prstGeom prst="curvedConnector3">
            <a:avLst>
              <a:gd name="adj1" fmla="val 101579"/>
            </a:avLst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Pommerman">
            <a:extLst>
              <a:ext uri="{FF2B5EF4-FFF2-40B4-BE49-F238E27FC236}">
                <a16:creationId xmlns:a16="http://schemas.microsoft.com/office/drawing/2014/main" id="{3B2988E2-26FB-4D81-B991-B186228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53" y="4114112"/>
            <a:ext cx="1563823" cy="156382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9B02A2B-E91F-49B7-BDE0-CA6E5BDD6230}"/>
              </a:ext>
            </a:extLst>
          </p:cNvPr>
          <p:cNvSpPr txBox="1"/>
          <p:nvPr/>
        </p:nvSpPr>
        <p:spPr>
          <a:xfrm>
            <a:off x="1307507" y="3968351"/>
            <a:ext cx="15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Opponent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EC69F68-8558-4392-998C-1113EAB1DDDF}"/>
              </a:ext>
            </a:extLst>
          </p:cNvPr>
          <p:cNvGrpSpPr/>
          <p:nvPr/>
        </p:nvGrpSpPr>
        <p:grpSpPr>
          <a:xfrm>
            <a:off x="1056112" y="2560539"/>
            <a:ext cx="1566174" cy="1570253"/>
            <a:chOff x="1149038" y="415023"/>
            <a:chExt cx="1566174" cy="1570253"/>
          </a:xfrm>
        </p:grpSpPr>
        <p:pic>
          <p:nvPicPr>
            <p:cNvPr id="23" name="Picture 2" descr="Pommerman">
              <a:extLst>
                <a:ext uri="{FF2B5EF4-FFF2-40B4-BE49-F238E27FC236}">
                  <a16:creationId xmlns:a16="http://schemas.microsoft.com/office/drawing/2014/main" id="{6329B8CD-03C0-4557-B8DD-DFC14873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38" y="415023"/>
              <a:ext cx="1563823" cy="1563823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ommerman">
              <a:extLst>
                <a:ext uri="{FF2B5EF4-FFF2-40B4-BE49-F238E27FC236}">
                  <a16:creationId xmlns:a16="http://schemas.microsoft.com/office/drawing/2014/main" id="{CF1F9424-AAA9-497D-A037-8F35D49FB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0"/>
            <a:stretch/>
          </p:blipFill>
          <p:spPr bwMode="auto">
            <a:xfrm>
              <a:off x="1920003" y="418238"/>
              <a:ext cx="795209" cy="1563823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Pommerman">
              <a:extLst>
                <a:ext uri="{FF2B5EF4-FFF2-40B4-BE49-F238E27FC236}">
                  <a16:creationId xmlns:a16="http://schemas.microsoft.com/office/drawing/2014/main" id="{F0841B1C-7DCD-4DC7-A19B-1A4383207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61"/>
            <a:stretch/>
          </p:blipFill>
          <p:spPr bwMode="auto">
            <a:xfrm>
              <a:off x="1149038" y="1219950"/>
              <a:ext cx="1563823" cy="765326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Pommerman">
              <a:extLst>
                <a:ext uri="{FF2B5EF4-FFF2-40B4-BE49-F238E27FC236}">
                  <a16:creationId xmlns:a16="http://schemas.microsoft.com/office/drawing/2014/main" id="{0C7EA33E-A4A1-400F-BF89-9401E417A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0" t="51061" r="2544" b="1"/>
            <a:stretch/>
          </p:blipFill>
          <p:spPr bwMode="auto">
            <a:xfrm>
              <a:off x="1917653" y="1219950"/>
              <a:ext cx="755433" cy="765326"/>
            </a:xfrm>
            <a:prstGeom prst="rect">
              <a:avLst/>
            </a:prstGeom>
            <a:noFill/>
            <a:effectLst>
              <a:outerShdw blurRad="25400" dir="17880000">
                <a:srgbClr val="000000">
                  <a:alpha val="4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F60EEFDD-FD98-47DD-8A69-342286AC1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22" y="2478287"/>
            <a:ext cx="5264385" cy="37076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9547856-4EDA-4A2E-8E4E-7B8F6CA818A9}"/>
              </a:ext>
            </a:extLst>
          </p:cNvPr>
          <p:cNvSpPr/>
          <p:nvPr/>
        </p:nvSpPr>
        <p:spPr>
          <a:xfrm>
            <a:off x="693019" y="2478287"/>
            <a:ext cx="5101390" cy="3659204"/>
          </a:xfrm>
          <a:prstGeom prst="roundRect">
            <a:avLst/>
          </a:prstGeom>
          <a:blipFill dpi="0" rotWithShape="1">
            <a:blip r:embed="rId5"/>
            <a:srcRect/>
            <a:stretch>
              <a:fillRect l="-1000" t="-2000" b="-2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15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Georgia Pro Cond Light</vt:lpstr>
      <vt:lpstr>Speak Pro</vt:lpstr>
      <vt:lpstr>Wingdings 2</vt:lpstr>
      <vt:lpstr>SlateVTI</vt:lpstr>
      <vt:lpstr>Final Challenge</vt:lpstr>
      <vt:lpstr>PowerPoint-Präsentation</vt:lpstr>
      <vt:lpstr>Opponents</vt:lpstr>
      <vt:lpstr>Training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Scimone</dc:creator>
  <cp:lastModifiedBy>Anna Scimone</cp:lastModifiedBy>
  <cp:revision>1</cp:revision>
  <dcterms:created xsi:type="dcterms:W3CDTF">2021-06-19T20:55:11Z</dcterms:created>
  <dcterms:modified xsi:type="dcterms:W3CDTF">2023-08-16T12:54:47Z</dcterms:modified>
</cp:coreProperties>
</file>