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Catamaran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Livvic"/>
      <p:regular r:id="rId26"/>
      <p:bold r:id="rId27"/>
      <p:italic r:id="rId28"/>
      <p:boldItalic r:id="rId29"/>
    </p:embeddedFont>
    <p:embeddedFont>
      <p:font typeface="Catamaran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Catamaran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Livvic-italic.fntdata"/><Relationship Id="rId27" Type="http://schemas.openxmlformats.org/officeDocument/2006/relationships/font" Target="fonts/Livv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vv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tamaranLight-bold.fntdata"/><Relationship Id="rId30" Type="http://schemas.openxmlformats.org/officeDocument/2006/relationships/font" Target="fonts/Catamaran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00e392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b00e392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b00e392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b00e392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b00e392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b00e392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00e392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00e392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b00e392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b00e392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(replace picture with a picture from one of our tournaments)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4043"/>
                </a:solidFill>
              </a:rPr>
              <a:t>For Builds: </a:t>
            </a:r>
            <a:r>
              <a:rPr lang="en" sz="1200">
                <a:solidFill>
                  <a:srgbClr val="3C4043"/>
                </a:solidFill>
              </a:rPr>
              <a:t>Replace</a:t>
            </a:r>
            <a:r>
              <a:rPr i="1" lang="en" sz="1200">
                <a:solidFill>
                  <a:srgbClr val="3C4043"/>
                </a:solidFill>
              </a:rPr>
              <a:t> difficult topics</a:t>
            </a:r>
            <a:r>
              <a:rPr lang="en" sz="1200">
                <a:solidFill>
                  <a:srgbClr val="3C4043"/>
                </a:solidFill>
              </a:rPr>
              <a:t> with </a:t>
            </a:r>
            <a:r>
              <a:rPr i="1" lang="en" sz="1200">
                <a:solidFill>
                  <a:srgbClr val="3C4043"/>
                </a:solidFill>
              </a:rPr>
              <a:t>physical principles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lang="en" sz="1200">
                <a:solidFill>
                  <a:srgbClr val="3C4043"/>
                </a:solidFill>
              </a:rPr>
              <a:t>involved</a:t>
            </a:r>
            <a:r>
              <a:rPr lang="en" sz="1200">
                <a:solidFill>
                  <a:srgbClr val="3C4043"/>
                </a:solidFill>
              </a:rPr>
              <a:t> in the build and replace </a:t>
            </a:r>
            <a:r>
              <a:rPr i="1" lang="en" sz="1200">
                <a:solidFill>
                  <a:srgbClr val="3C4043"/>
                </a:solidFill>
              </a:rPr>
              <a:t>common questions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lang="en" sz="1200">
                <a:solidFill>
                  <a:srgbClr val="3C4043"/>
                </a:solidFill>
              </a:rPr>
              <a:t>with</a:t>
            </a:r>
            <a:r>
              <a:rPr lang="en" sz="1200">
                <a:solidFill>
                  <a:srgbClr val="3C4043"/>
                </a:solidFill>
              </a:rPr>
              <a:t> </a:t>
            </a:r>
            <a:r>
              <a:rPr i="1" lang="en" sz="1200">
                <a:solidFill>
                  <a:srgbClr val="3C4043"/>
                </a:solidFill>
              </a:rPr>
              <a:t>common designs</a:t>
            </a:r>
            <a:endParaRPr i="1" sz="120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Highlight key points from the rules sheet:</a:t>
            </a:r>
            <a:r>
              <a:rPr lang="en"/>
              <a:t> DESIGN LOGS that basically grant free points, most tested-on topics, point distribution so that competitors know what to prioritize, allowed notes and equipment,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b00e392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b00e392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Highlight key points from the rules sheet:</a:t>
            </a:r>
            <a:r>
              <a:rPr lang="en"/>
              <a:t> DESIGN LOGS that basically grant free points, most tested-on topics, point distribution so that competitors know what to prioritize, allowed notes and equipment,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080508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080508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a080508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a080508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b00e392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b00e392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b00e392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b00e392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b00e392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b00e392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3431" r="35979" t="0"/>
          <a:stretch/>
        </p:blipFill>
        <p:spPr>
          <a:xfrm>
            <a:off x="3940124" y="0"/>
            <a:ext cx="5203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133550" y="414025"/>
            <a:ext cx="3358800" cy="43668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930550" y="3455700"/>
            <a:ext cx="32172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Georgia Tech Event Workshop Series 2024-25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type="ctrTitle"/>
          </p:nvPr>
        </p:nvSpPr>
        <p:spPr>
          <a:xfrm>
            <a:off x="896550" y="918025"/>
            <a:ext cx="4248300" cy="25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How to Structure a Successful SciOly Team</a:t>
            </a:r>
            <a:endParaRPr sz="39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200" y="185150"/>
            <a:ext cx="1782300" cy="1782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Creating goals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19250" y="1485700"/>
            <a:ext cx="8298900" cy="4279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Goals help a team make progress towards something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Can be about placing top 5 or 10, making progress in learning content, mastering a topic, etc.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Creating goals as a team will strengthen the team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Able to foster some creativity and inspiration in a team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descr="Bulletin | BC Training"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50" y="3319875"/>
            <a:ext cx="3919575" cy="1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984425" y="174650"/>
            <a:ext cx="48969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Tools to resolve conflict</a:t>
            </a:r>
            <a:endParaRPr sz="2600"/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 flipH="1">
            <a:off x="5580175" y="116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Being Patient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Being Attentive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Looking at other perspectives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Talking it out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3" name="Google Shape;213;p32"/>
          <p:cNvSpPr/>
          <p:nvPr/>
        </p:nvSpPr>
        <p:spPr>
          <a:xfrm>
            <a:off x="113925" y="74250"/>
            <a:ext cx="4741200" cy="50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526075" y="174650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Solving!!!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 flipH="1">
            <a:off x="649850" y="1071350"/>
            <a:ext cx="35343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Some of the big problems I have seen-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sz="1300">
                <a:solidFill>
                  <a:schemeClr val="lt1"/>
                </a:solidFill>
              </a:rPr>
              <a:t>1 partner doing all the work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sz="1300">
                <a:solidFill>
                  <a:schemeClr val="lt1"/>
                </a:solidFill>
              </a:rPr>
              <a:t>Communication problems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sz="1300">
                <a:solidFill>
                  <a:schemeClr val="lt1"/>
                </a:solidFill>
              </a:rPr>
              <a:t>Time management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To solve these-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If you find yourself </a:t>
            </a:r>
            <a:r>
              <a:rPr lang="en" sz="1300">
                <a:solidFill>
                  <a:schemeClr val="lt1"/>
                </a:solidFill>
              </a:rPr>
              <a:t>doing</a:t>
            </a:r>
            <a:r>
              <a:rPr lang="en" sz="1300">
                <a:solidFill>
                  <a:schemeClr val="lt1"/>
                </a:solidFill>
              </a:rPr>
              <a:t> all the work you need to EFFECTIVELY COMMUNICATE with your partner and maybe assign them tasks to do (scioly is team based; u should not be doing </a:t>
            </a:r>
            <a:r>
              <a:rPr lang="en" sz="1300">
                <a:solidFill>
                  <a:schemeClr val="lt1"/>
                </a:solidFill>
              </a:rPr>
              <a:t>everything</a:t>
            </a:r>
            <a:r>
              <a:rPr lang="en" sz="1300">
                <a:solidFill>
                  <a:schemeClr val="lt1"/>
                </a:solidFill>
              </a:rPr>
              <a:t> solo)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Make sure you have a way of communicating and reaching your partner so you can prepare for events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Start your prep as early as you can and don’t procrastinate!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466025" y="2659350"/>
            <a:ext cx="31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Ex. students being assigned to events they didn’t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originally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want to compete in.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subTitle"/>
          </p:nvPr>
        </p:nvSpPr>
        <p:spPr>
          <a:xfrm flipH="1">
            <a:off x="783000" y="1478700"/>
            <a:ext cx="73152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tamaran"/>
                <a:ea typeface="Catamaran"/>
                <a:cs typeface="Catamaran"/>
                <a:sym typeface="Catamaran"/>
              </a:rPr>
              <a:t>Teams are costly! </a:t>
            </a:r>
            <a:endParaRPr b="1" sz="21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 Shirt</a:t>
            </a:r>
            <a:r>
              <a:rPr lang="en" sz="2100"/>
              <a:t> costs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Competition fees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Transportation</a:t>
            </a:r>
            <a:r>
              <a:rPr lang="en" sz="2100"/>
              <a:t> fees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food/snacks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Event materials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22" name="Google Shape;222;p33"/>
          <p:cNvSpPr/>
          <p:nvPr/>
        </p:nvSpPr>
        <p:spPr>
          <a:xfrm flipH="1">
            <a:off x="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496800" y="136650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SciOly Funding!</a:t>
            </a:r>
            <a:endParaRPr/>
          </a:p>
        </p:txBody>
      </p:sp>
      <p:pic>
        <p:nvPicPr>
          <p:cNvPr descr="Public Domain Clip Art Image | Illustration of money | ID ..."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875" y="1602150"/>
            <a:ext cx="2066550" cy="20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873900" y="4235500"/>
            <a:ext cx="684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need to be aware of the costs that come with SciOly</a:t>
            </a:r>
            <a:endParaRPr b="1" sz="2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subTitle"/>
          </p:nvPr>
        </p:nvSpPr>
        <p:spPr>
          <a:xfrm flipH="1">
            <a:off x="4963275" y="1093575"/>
            <a:ext cx="3302700" cy="24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-SHOW UP!!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-show commitment to the team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-have a strong work ethic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-try your best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-work well with others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36650" y="257500"/>
            <a:ext cx="4489020" cy="2112156"/>
          </a:xfrm>
          <a:prstGeom prst="cloud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873950" y="82512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more involved in your team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97825" y="3118475"/>
            <a:ext cx="5569800" cy="1333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099425" y="3300575"/>
            <a:ext cx="525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tamaran Light"/>
                <a:ea typeface="Catamaran Light"/>
                <a:cs typeface="Catamaran Light"/>
                <a:sym typeface="Catamaran Light"/>
              </a:rPr>
              <a:t>There are the best ways for you to get noticed by leadership/ teachers and for you to get leadership opportunities.</a:t>
            </a: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k blot black paint | Free SVG"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50" y="-235700"/>
            <a:ext cx="6891274" cy="67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>
            <p:ph type="title"/>
          </p:nvPr>
        </p:nvSpPr>
        <p:spPr>
          <a:xfrm>
            <a:off x="223550" y="84692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Questions!!</a:t>
            </a:r>
            <a:endParaRPr sz="35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12212" r="12212" t="0"/>
          <a:stretch/>
        </p:blipFill>
        <p:spPr>
          <a:xfrm>
            <a:off x="3981435" y="0"/>
            <a:ext cx="51625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>
            <p:ph type="ctrTitle"/>
          </p:nvPr>
        </p:nvSpPr>
        <p:spPr>
          <a:xfrm>
            <a:off x="1201075" y="837175"/>
            <a:ext cx="260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THANKS!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4582622" y="3122649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49;p36"/>
          <p:cNvGrpSpPr/>
          <p:nvPr/>
        </p:nvGrpSpPr>
        <p:grpSpPr>
          <a:xfrm>
            <a:off x="4582431" y="2545611"/>
            <a:ext cx="346056" cy="345674"/>
            <a:chOff x="3303268" y="3817349"/>
            <a:chExt cx="346056" cy="345674"/>
          </a:xfrm>
        </p:grpSpPr>
        <p:sp>
          <p:nvSpPr>
            <p:cNvPr id="250" name="Google Shape;250;p36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54" name="Google Shape;254;p36"/>
          <p:cNvGrpSpPr/>
          <p:nvPr/>
        </p:nvGrpSpPr>
        <p:grpSpPr>
          <a:xfrm>
            <a:off x="4582447" y="1968549"/>
            <a:ext cx="346024" cy="345674"/>
            <a:chOff x="4201447" y="3817349"/>
            <a:chExt cx="346024" cy="345674"/>
          </a:xfrm>
        </p:grpSpPr>
        <p:sp>
          <p:nvSpPr>
            <p:cNvPr id="255" name="Google Shape;255;p36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 flipH="1" rot="-5400000">
            <a:off x="-1533150" y="1534500"/>
            <a:ext cx="5140800" cy="207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8" type="title"/>
          </p:nvPr>
        </p:nvSpPr>
        <p:spPr>
          <a:xfrm>
            <a:off x="893282" y="19808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03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30" name="Google Shape;130;p23"/>
          <p:cNvSpPr txBox="1"/>
          <p:nvPr>
            <p:ph type="ctrTitle"/>
          </p:nvPr>
        </p:nvSpPr>
        <p:spPr>
          <a:xfrm>
            <a:off x="2199950" y="352599"/>
            <a:ext cx="22152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 to Know Me!</a:t>
            </a:r>
            <a:endParaRPr sz="1600"/>
          </a:p>
        </p:txBody>
      </p:sp>
      <p:sp>
        <p:nvSpPr>
          <p:cNvPr id="131" name="Google Shape;131;p23"/>
          <p:cNvSpPr txBox="1"/>
          <p:nvPr>
            <p:ph idx="2" type="title"/>
          </p:nvPr>
        </p:nvSpPr>
        <p:spPr>
          <a:xfrm>
            <a:off x="872432" y="352588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01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32" name="Google Shape;132;p23"/>
          <p:cNvSpPr txBox="1"/>
          <p:nvPr>
            <p:ph idx="5" type="title"/>
          </p:nvPr>
        </p:nvSpPr>
        <p:spPr>
          <a:xfrm>
            <a:off x="872432" y="1187263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>
            <p:ph idx="15" type="title"/>
          </p:nvPr>
        </p:nvSpPr>
        <p:spPr>
          <a:xfrm>
            <a:off x="893282" y="2752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3"/>
          <p:cNvSpPr txBox="1"/>
          <p:nvPr>
            <p:ph idx="18" type="title"/>
          </p:nvPr>
        </p:nvSpPr>
        <p:spPr>
          <a:xfrm>
            <a:off x="893282" y="3545675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D67E"/>
                </a:solidFill>
              </a:rPr>
              <a:t>05</a:t>
            </a:r>
            <a:endParaRPr>
              <a:solidFill>
                <a:srgbClr val="EFD67E"/>
              </a:solidFill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2199949" y="1980838"/>
            <a:ext cx="24324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 Tips to organizing a successful team</a:t>
            </a:r>
            <a:endParaRPr sz="1600"/>
          </a:p>
        </p:txBody>
      </p:sp>
      <p:sp>
        <p:nvSpPr>
          <p:cNvPr id="136" name="Google Shape;136;p23"/>
          <p:cNvSpPr txBox="1"/>
          <p:nvPr>
            <p:ph type="ctrTitle"/>
          </p:nvPr>
        </p:nvSpPr>
        <p:spPr>
          <a:xfrm>
            <a:off x="2199950" y="3520025"/>
            <a:ext cx="26931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to get more involved in your team</a:t>
            </a:r>
            <a:endParaRPr sz="1600"/>
          </a:p>
        </p:txBody>
      </p: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2199949" y="1114188"/>
            <a:ext cx="2432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Icebreaker</a:t>
            </a:r>
            <a:endParaRPr sz="1600"/>
          </a:p>
        </p:txBody>
      </p:sp>
      <p:sp>
        <p:nvSpPr>
          <p:cNvPr id="138" name="Google Shape;138;p23"/>
          <p:cNvSpPr txBox="1"/>
          <p:nvPr>
            <p:ph type="ctrTitle"/>
          </p:nvPr>
        </p:nvSpPr>
        <p:spPr>
          <a:xfrm>
            <a:off x="2199950" y="2836613"/>
            <a:ext cx="26931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 Solving</a:t>
            </a:r>
            <a:endParaRPr sz="1600"/>
          </a:p>
        </p:txBody>
      </p:sp>
      <p:sp>
        <p:nvSpPr>
          <p:cNvPr id="139" name="Google Shape;139;p23"/>
          <p:cNvSpPr txBox="1"/>
          <p:nvPr>
            <p:ph idx="15" type="title"/>
          </p:nvPr>
        </p:nvSpPr>
        <p:spPr>
          <a:xfrm>
            <a:off x="893282" y="43868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>
            <p:ph type="ctrTitle"/>
          </p:nvPr>
        </p:nvSpPr>
        <p:spPr>
          <a:xfrm>
            <a:off x="2281300" y="4449425"/>
            <a:ext cx="26931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Game!</a:t>
            </a:r>
            <a:endParaRPr sz="1600"/>
          </a:p>
        </p:txBody>
      </p:sp>
      <p:pic>
        <p:nvPicPr>
          <p:cNvPr descr="2007 Science Olympiad National tournament - Make:"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00" y="1136575"/>
            <a:ext cx="3786050" cy="22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A Little about me…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93600" y="1294400"/>
            <a:ext cx="5478600" cy="6033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Name: Anisha Suryadevara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College: University of Georgia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Graduated from Lambert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High School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May 2024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My SciOly Events: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Cell Biology, Anatomy and Physiology, Flight, and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Microbe mission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Active member since 2021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2022-23 Junior Captain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2023-2024 Captain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300" y="1846850"/>
            <a:ext cx="2145125" cy="1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Your turn!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241875" y="1245200"/>
            <a:ext cx="5936100" cy="3986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What event are you most excited for this year?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What is your favorite event?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57" name="Google Shape;157;p25"/>
          <p:cNvSpPr/>
          <p:nvPr/>
        </p:nvSpPr>
        <p:spPr>
          <a:xfrm flipH="1" rot="-5400000">
            <a:off x="3843100" y="335825"/>
            <a:ext cx="2202300" cy="75900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387600" y="3130325"/>
            <a:ext cx="7211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Icebreaker:</a:t>
            </a:r>
            <a:endParaRPr sz="16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Words associated with TEAM and SCIOLY</a:t>
            </a:r>
            <a:endParaRPr sz="16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five-letter word has one left when two letters are removed?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You can’t see me, but I can see you. To be more specific, I see through. What am I?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File:Science-symbol-2.svg - Wikipedia"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100" y="606075"/>
            <a:ext cx="2020352" cy="20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4294967295" type="ctrTitle"/>
          </p:nvPr>
        </p:nvSpPr>
        <p:spPr>
          <a:xfrm>
            <a:off x="419250" y="-15300"/>
            <a:ext cx="54894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5 tips to organizing a successful team!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88050" y="1327175"/>
            <a:ext cx="8298900" cy="56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Each team you are a part of has a </a:t>
            </a: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different</a:t>
            </a: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dynamic</a:t>
            </a: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and will have a different definition of success. Having and setting goals for teams is an important way to show growth and progress. 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TIP # 1 : Communication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TIP # 2: Having respect and compassion for others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TIP # 3: Time management/ setting deadlines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TIP # 4: Delegation of roles and tasks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TIP # 5: Creating shared goals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 flipH="1">
            <a:off x="15357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20266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      Communication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419250" y="1485700"/>
            <a:ext cx="8298900" cy="8958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-Open communication allows goals and ideas to be shared to the team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-Asking questions or addressing concerns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-Allows you to get to know others strengths and weaknesses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-Specific Platforms (GroupMe) to help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distribute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information and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announcements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descr="Crisis Communications, A Dark Art? | BC Training"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88" y="3723525"/>
            <a:ext cx="1992226" cy="13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Respect/Compassion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19250" y="1485700"/>
            <a:ext cx="8298900" cy="6510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Having respect for others, will help you gain respect from them (mutual respect)</a:t>
            </a:r>
            <a:endParaRPr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Being</a:t>
            </a: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respectful is </a:t>
            </a: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courteous and will help people actually listen to you</a:t>
            </a:r>
            <a:endParaRPr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Being compassionate and understanding is important</a:t>
            </a:r>
            <a:endParaRPr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 mindful that everyone is starting from a different part- knowledge or experience wise</a:t>
            </a:r>
            <a:endParaRPr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Ex. Team A vs Team C</a:t>
            </a:r>
            <a:endParaRPr sz="20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descr="Clip art of people holding hands around green circle | Free SVG"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650" y="3984725"/>
            <a:ext cx="1117924" cy="1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Time management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19250" y="1485700"/>
            <a:ext cx="8298900" cy="5522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There is only so much time in a day, so use it wisely!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Weekly Meetings: Good way to track progress of team, allows for time to prepare materials for exams, time to ask questions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Preparing for events: 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Allotting</a:t>
            </a: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time to read your event rules, time for builds(not procrastinating them), and building kits for events that require you to bring materials.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Deadlines: setting dates for having specific tasks done can help delegate time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For a team to be successfully, time management is crucial!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descr="Alarm Clock Clipart Free Stock Photo - Public Domain Pictures"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949" y="164000"/>
            <a:ext cx="922525" cy="11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 flipH="1">
            <a:off x="-100" y="0"/>
            <a:ext cx="6066000" cy="11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4294967295" type="ctrTitle"/>
          </p:nvPr>
        </p:nvSpPr>
        <p:spPr>
          <a:xfrm>
            <a:off x="426075" y="238650"/>
            <a:ext cx="4592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Delegating roles</a:t>
            </a:r>
            <a:endParaRPr sz="33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19250" y="1485700"/>
            <a:ext cx="8298900" cy="4863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Teamwork and leadership skills are needed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-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Know when to step up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The team is made up of many teams (3)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Being able to work with your partner or group to successfully complete and event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Officers should be setting good examples and helping team members who need help with their events, work, or partners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Assigning events- placement tests 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Build/ Test events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tamaran Light"/>
              <a:buChar char="●"/>
            </a:pPr>
            <a:r>
              <a:rPr lang="en" sz="1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Invitationals, Regions, and State</a:t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descr="role | Free SVG"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-98375"/>
            <a:ext cx="1667250" cy="1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