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8"/>
    <p:restoredTop sz="97746"/>
  </p:normalViewPr>
  <p:slideViewPr>
    <p:cSldViewPr snapToGrid="0" snapToObjects="1">
      <p:cViewPr varScale="1">
        <p:scale>
          <a:sx n="214" d="100"/>
          <a:sy n="214" d="100"/>
        </p:scale>
        <p:origin x="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85126-60AD-AA4A-B0B7-7BFC54FE0C2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7A0A4-B791-694E-8AE5-B1AC0092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7A0A4-B791-694E-8AE5-B1AC0092E9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7A0A4-B791-694E-8AE5-B1AC0092E9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51F0-3131-F54C-943D-572C8F44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AC461-C7D7-DC48-B031-607DAC00F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3193-CC60-3F47-BDA6-D2A05FF2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F65B-639D-0847-80E2-C1C6A73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6CB8-7AE0-524D-BE59-E0DB60B4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7A1E-7B37-0D4F-A9F3-E7A505BD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E3066-889B-8E4B-9BAB-3EF1A5217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7ACE-552E-974A-B451-11254926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B0F6-4C7F-364E-84A4-51467074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6DA1-498C-714C-BFD0-72F60216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DDA75-D3FA-E741-986C-40323B912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674AA-78DE-134D-B207-CFD27AB6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2E57-04AA-C446-986F-0531293A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ADA6-6B6A-2849-8CF4-B95B2C2F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EAFA-F534-8148-84A6-F8729D60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6296-6AA4-214C-BEEC-85D8DD50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D662-2E25-3748-82BE-0080E232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B6DE-7E89-C642-8D59-52F73EB9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F81A-80F3-5C4A-8095-E5EB6207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C7CD-E63B-3F43-A481-29793B61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21C2-D998-1F44-9A66-A11AB5F5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8D81-21E3-7B47-AC07-5F31E74F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B6F0-3BC7-8E48-833E-D6C97735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038E-14E6-9548-BD04-6FF888F3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57B7-28A4-094A-AA48-A3E7B5C2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CEC7-09FC-9442-80D1-3DA22C9E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D139-ACD9-1743-BF27-CF26A2E35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F8F4-D276-434C-87F9-8A03338B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1DC8-676D-E94B-AF31-4AF3FB05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0D59-98B6-C54F-BDC1-5C5623F6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C7893-B2C3-A643-840F-F6EEFA23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E97E-100F-B14A-A70F-CB72C089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0C26-85A1-D144-AAE7-A13DFBDE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4228B-5F00-6242-93A1-8131D980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65EC4-D556-4C43-8A8E-9255ABF5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9502D-BFEA-9249-9475-4DF31FC7B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8B847-A1B5-164D-9476-65EA8A89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DDB02-5835-AB45-9D43-3AF990B4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DFCA4-6675-BD46-87B5-EA12A80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09D4-6864-8D49-872D-D48478B1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58FA4-2CCA-DE4B-A0EE-F0281615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64D2E-BDC0-5A4B-BBE7-AE9B461A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C531F-19EB-EE40-BF36-654246DF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39742-385F-3D45-875A-A627BD1B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AB01F-3F37-E943-BD0A-DE3F8EA3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D90FA-C631-A44E-BA82-60EE183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E9DF-7C7D-874B-A16B-D66D44E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4D65-A84D-4846-9B1E-B46E398C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312DA-E919-C845-BE30-5D4FB84BB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4D61-50ED-F04D-A882-14A35B06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685A-8579-BF40-A915-E7830343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1B87-C546-8742-89CD-1B8861E7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6584-E80E-8E4A-9677-7B88F15C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041-1501-9548-B557-0E1CE4688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95DD8-1CD6-6949-A564-E656BD24F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D1968-A9AB-0B47-98A9-390942E9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FB609-4DBA-C544-8CCB-DB49BC9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AAC12-468F-214A-B647-65FBC0EC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8C47E-37FE-674B-AB7E-B8DCA3C4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29F81-7128-5145-BB7B-9AA240D7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479B-6FD8-EB4F-9996-9E5F51BE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454D-312D-DD4F-8F0C-ED26AEE55D67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CA69-7EA8-2546-98E8-1C3A41224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427B-C2DA-2644-BA91-161FBB683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C812-654F-E943-8E9D-2D9865F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9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CE7972-8E57-5640-A928-C635FAD7B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02"/>
          <a:stretch/>
        </p:blipFill>
        <p:spPr>
          <a:xfrm>
            <a:off x="1302302" y="2029969"/>
            <a:ext cx="3547994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12C57F-9E24-BD4A-B51B-E083E97AE7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76" t="9205" r="27882" b="11980"/>
          <a:stretch/>
        </p:blipFill>
        <p:spPr>
          <a:xfrm>
            <a:off x="4849583" y="2359617"/>
            <a:ext cx="447261" cy="2822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663F3-1894-FE4F-AC74-4D2418AEF1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06" t="42229" r="6219" b="38622"/>
          <a:stretch/>
        </p:blipFill>
        <p:spPr>
          <a:xfrm>
            <a:off x="5408846" y="2847692"/>
            <a:ext cx="627330" cy="547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897C09-0D29-E340-9E7D-B5B7833A5832}"/>
              </a:ext>
            </a:extLst>
          </p:cNvPr>
          <p:cNvSpPr txBox="1"/>
          <p:nvPr/>
        </p:nvSpPr>
        <p:spPr>
          <a:xfrm>
            <a:off x="1903228" y="1691415"/>
            <a:ext cx="283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Helvetica" pitchFamily="2" charset="0"/>
              </a:rPr>
              <a:t>DataRank</a:t>
            </a:r>
            <a:r>
              <a:rPr lang="en-US" sz="1400" dirty="0">
                <a:latin typeface="Helvetica" pitchFamily="2" charset="0"/>
              </a:rPr>
              <a:t>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45B5C-1155-554C-BDD8-E75F72407130}"/>
              </a:ext>
            </a:extLst>
          </p:cNvPr>
          <p:cNvSpPr txBox="1"/>
          <p:nvPr/>
        </p:nvSpPr>
        <p:spPr>
          <a:xfrm>
            <a:off x="4618952" y="1595719"/>
            <a:ext cx="93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Citations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AD9EAA-48A4-E546-8437-45D5DD9A6AFB}"/>
                  </a:ext>
                </a:extLst>
              </p:cNvPr>
              <p:cNvSpPr txBox="1"/>
              <p:nvPr/>
            </p:nvSpPr>
            <p:spPr>
              <a:xfrm rot="16200000">
                <a:off x="154743" y="3607145"/>
                <a:ext cx="25233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Visits variance explained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latin typeface="Helvetica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AD9EAA-48A4-E546-8437-45D5DD9A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4743" y="3607145"/>
                <a:ext cx="2523383" cy="307777"/>
              </a:xfrm>
              <a:prstGeom prst="rect">
                <a:avLst/>
              </a:prstGeom>
              <a:blipFill>
                <a:blip r:embed="rId5"/>
                <a:stretch>
                  <a:fillRect r="-15385" b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CBFD35F-3297-9C4A-9C82-86DFB215A9D7}"/>
              </a:ext>
            </a:extLst>
          </p:cNvPr>
          <p:cNvSpPr/>
          <p:nvPr/>
        </p:nvSpPr>
        <p:spPr>
          <a:xfrm>
            <a:off x="4873502" y="4433704"/>
            <a:ext cx="374507" cy="602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D2F3F2-B390-9B48-9591-F74F4C4CF82D}"/>
                  </a:ext>
                </a:extLst>
              </p:cNvPr>
              <p:cNvSpPr txBox="1"/>
              <p:nvPr/>
            </p:nvSpPr>
            <p:spPr>
              <a:xfrm>
                <a:off x="5506418" y="2605373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D2F3F2-B390-9B48-9591-F74F4C4CF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418" y="2605373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64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12</Words>
  <Application>Microsoft Macintosh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2018-05-10T18:18:45Z</dcterms:created>
  <dcterms:modified xsi:type="dcterms:W3CDTF">2018-05-10T23:34:05Z</dcterms:modified>
</cp:coreProperties>
</file>