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69B8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939925" y="671830"/>
            <a:ext cx="204089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COCI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4491355" y="671830"/>
            <a:ext cx="1745615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MAG</a:t>
            </a:r>
            <a:endParaRPr lang="" alt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2960370" y="1155700"/>
            <a:ext cx="578485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4559300" y="1155700"/>
            <a:ext cx="805180" cy="821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49880" y="1997710"/>
            <a:ext cx="2409190" cy="611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Article citation network</a:t>
            </a:r>
            <a:endParaRPr lang="" alt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2628900" y="2609215"/>
            <a:ext cx="1425575" cy="123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9555" y="2628900"/>
            <a:ext cx="841375" cy="112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77265" y="2009775"/>
            <a:ext cx="137858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Genebank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6121400" y="2028825"/>
            <a:ext cx="1209675" cy="59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Figshare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1666875" y="2609215"/>
            <a:ext cx="846455" cy="123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4985385" y="2628265"/>
            <a:ext cx="1741170" cy="1115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666875" y="3923030"/>
            <a:ext cx="1798955" cy="86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Datarank on Genebank</a:t>
            </a:r>
            <a:endParaRPr lang="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980815" y="3923030"/>
            <a:ext cx="1798955" cy="862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D</a:t>
            </a:r>
            <a:r>
              <a:rPr lang="en-US" altLang="en-US"/>
              <a:t>atarank on </a:t>
            </a:r>
            <a:r>
              <a:rPr lang="" altLang="en-US"/>
              <a:t>Figshare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SimSun</vt:lpstr>
      <vt:lpstr>Droid Sans Fallback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tozeng</dc:creator>
  <cp:lastModifiedBy>tozeng</cp:lastModifiedBy>
  <cp:revision>2</cp:revision>
  <dcterms:created xsi:type="dcterms:W3CDTF">2019-11-13T18:26:26Z</dcterms:created>
  <dcterms:modified xsi:type="dcterms:W3CDTF">2019-11-13T18:26:26Z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