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aleway-bold.fntdata"/><Relationship Id="rId10" Type="http://schemas.openxmlformats.org/officeDocument/2006/relationships/slide" Target="slides/slide6.xml"/><Relationship Id="rId21" Type="http://schemas.openxmlformats.org/officeDocument/2006/relationships/font" Target="fonts/Raleway-regular.fntdata"/><Relationship Id="rId13" Type="http://schemas.openxmlformats.org/officeDocument/2006/relationships/slide" Target="slides/slide9.xml"/><Relationship Id="rId24" Type="http://schemas.openxmlformats.org/officeDocument/2006/relationships/font" Target="fonts/Raleway-boldItalic.fntdata"/><Relationship Id="rId12" Type="http://schemas.openxmlformats.org/officeDocument/2006/relationships/slide" Target="slides/slide8.xml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f44974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f44974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f47872cd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f47872cd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f47872cd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f47872cd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f47872cd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f47872cd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f47872cd_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f47872cd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f5d79c4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f5d79c4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f5d79c4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f5d79c4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f5d79c4e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f5d79c4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f44974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f44974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f5d79c4e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f5d79c4e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f44974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f44974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f47872cd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f47872cd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f47872cd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f47872cd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f47872cd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f47872cd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f5d79c4e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f5d79c4e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vacationmaps-harbersbram.c9users.io/register.php" TargetMode="External"/><Relationship Id="rId4" Type="http://schemas.openxmlformats.org/officeDocument/2006/relationships/hyperlink" Target="https://vacationmaps-harbersbram.c9users.io/home.thml" TargetMode="External"/><Relationship Id="rId5" Type="http://schemas.openxmlformats.org/officeDocument/2006/relationships/hyperlink" Target="https://vacationmaps-harbersbram.c9users.io/assets/Drawable/ammaps/_JSON_zoomingToCountries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B26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26600" y="2054425"/>
            <a:ext cx="4287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VacationMaps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Sociale Functies</a:t>
            </a:r>
            <a:endParaRPr/>
          </a:p>
        </p:txBody>
      </p:sp>
      <p:sp>
        <p:nvSpPr>
          <p:cNvPr id="107" name="Google Shape;10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/>
          <p:nvPr/>
        </p:nvSpPr>
        <p:spPr>
          <a:xfrm>
            <a:off x="8976925" y="-81875"/>
            <a:ext cx="603000" cy="312600"/>
          </a:xfrm>
          <a:prstGeom prst="rect">
            <a:avLst/>
          </a:prstGeom>
          <a:solidFill>
            <a:srgbClr val="4AB2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Sociale Functies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Sociale Functies</a:t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810" y="0"/>
            <a:ext cx="522238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Sociale Functies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9005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Sociale Functies</a:t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327275"/>
            <a:ext cx="9144000" cy="9005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B26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/>
        </p:nvSpPr>
        <p:spPr>
          <a:xfrm>
            <a:off x="903900" y="1020975"/>
            <a:ext cx="7336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Cloud 9</a:t>
            </a:r>
            <a:endParaRPr b="1" sz="4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1035425" y="2480975"/>
            <a:ext cx="7422900" cy="24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rgbClr val="FFFFFF"/>
                </a:solidFill>
                <a:hlinkClick r:id="rId3"/>
              </a:rPr>
              <a:t>https://vacationmaps-harbersbram.c9users.io/register.php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rgbClr val="FFFFFF"/>
                </a:solidFill>
                <a:hlinkClick r:id="rId4"/>
              </a:rPr>
              <a:t>https://vacationmaps-harbersbram.c9users.io/home.html</a:t>
            </a:r>
            <a:endParaRPr u="sng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rgbClr val="FFFFFF"/>
                </a:solidFill>
                <a:hlinkClick r:id="rId5"/>
              </a:rPr>
              <a:t>https://vacationmaps-harbersbram.c9users.io/assets/Drawable/ammaps/_JSON_zoomingToCountries.html</a:t>
            </a:r>
            <a:endParaRPr u="sng"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B26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/>
        </p:nvSpPr>
        <p:spPr>
          <a:xfrm>
            <a:off x="2426600" y="2054425"/>
            <a:ext cx="4287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VacationMaps</a:t>
            </a:r>
            <a:endParaRPr/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B26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900" y="1899425"/>
            <a:ext cx="7336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Startpagina</a:t>
            </a:r>
            <a:endParaRPr b="1" sz="4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903900" y="2692975"/>
            <a:ext cx="7336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Filtering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Startpagina/filterpagina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8976925" y="-81875"/>
            <a:ext cx="603000" cy="312600"/>
          </a:xfrm>
          <a:prstGeom prst="rect">
            <a:avLst/>
          </a:prstGeom>
          <a:solidFill>
            <a:srgbClr val="4AB2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B26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903900" y="1899425"/>
            <a:ext cx="7336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Resultaat</a:t>
            </a:r>
            <a:endParaRPr b="1" sz="4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903900" y="2692975"/>
            <a:ext cx="7336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Informatie over Regio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067" y="0"/>
            <a:ext cx="4159867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-9"/>
            <a:ext cx="9144000" cy="11306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-3282584"/>
            <a:ext cx="9144000" cy="11306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-6162709"/>
            <a:ext cx="9144000" cy="11306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B26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/>
        </p:nvSpPr>
        <p:spPr>
          <a:xfrm>
            <a:off x="903900" y="1899425"/>
            <a:ext cx="7336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Aanmelden</a:t>
            </a:r>
            <a:endParaRPr b="1" sz="4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21"/>
          <p:cNvSpPr txBox="1"/>
          <p:nvPr/>
        </p:nvSpPr>
        <p:spPr>
          <a:xfrm>
            <a:off x="903900" y="2692975"/>
            <a:ext cx="7336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Sociale functies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