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6543C-B8F8-4086-85BA-716A7A3FE205}" v="18" dt="2025-09-11T15:27:34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288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ipione  Francesco" userId="c67e667e-8cd6-45bf-b9fa-15bb4dfdcaae" providerId="ADAL" clId="{F166543C-B8F8-4086-85BA-716A7A3FE205}"/>
    <pc:docChg chg="custSel addSld modSld">
      <pc:chgData name="Scipione  Francesco" userId="c67e667e-8cd6-45bf-b9fa-15bb4dfdcaae" providerId="ADAL" clId="{F166543C-B8F8-4086-85BA-716A7A3FE205}" dt="2025-09-12T06:29:22.406" v="312" actId="20577"/>
      <pc:docMkLst>
        <pc:docMk/>
      </pc:docMkLst>
      <pc:sldChg chg="delSp modSp mod">
        <pc:chgData name="Scipione  Francesco" userId="c67e667e-8cd6-45bf-b9fa-15bb4dfdcaae" providerId="ADAL" clId="{F166543C-B8F8-4086-85BA-716A7A3FE205}" dt="2025-08-28T06:45:47.361" v="7" actId="478"/>
        <pc:sldMkLst>
          <pc:docMk/>
          <pc:sldMk cId="433810725" sldId="257"/>
        </pc:sldMkLst>
        <pc:spChg chg="mod">
          <ac:chgData name="Scipione  Francesco" userId="c67e667e-8cd6-45bf-b9fa-15bb4dfdcaae" providerId="ADAL" clId="{F166543C-B8F8-4086-85BA-716A7A3FE205}" dt="2025-08-28T06:45:22.174" v="5" actId="20577"/>
          <ac:spMkLst>
            <pc:docMk/>
            <pc:sldMk cId="433810725" sldId="257"/>
            <ac:spMk id="8" creationId="{644CBCEA-129A-C76E-9875-AB41D41EEB02}"/>
          </ac:spMkLst>
        </pc:spChg>
      </pc:sldChg>
      <pc:sldChg chg="addSp delSp modSp new mod modClrScheme chgLayout">
        <pc:chgData name="Scipione  Francesco" userId="c67e667e-8cd6-45bf-b9fa-15bb4dfdcaae" providerId="ADAL" clId="{F166543C-B8F8-4086-85BA-716A7A3FE205}" dt="2025-09-11T15:28:56.523" v="248" actId="207"/>
        <pc:sldMkLst>
          <pc:docMk/>
          <pc:sldMk cId="3178419017" sldId="261"/>
        </pc:sldMkLst>
        <pc:spChg chg="del mod ord">
          <ac:chgData name="Scipione  Francesco" userId="c67e667e-8cd6-45bf-b9fa-15bb4dfdcaae" providerId="ADAL" clId="{F166543C-B8F8-4086-85BA-716A7A3FE205}" dt="2025-09-11T15:15:56.946" v="9" actId="700"/>
          <ac:spMkLst>
            <pc:docMk/>
            <pc:sldMk cId="3178419017" sldId="261"/>
            <ac:spMk id="2" creationId="{E69578D9-FBC0-7986-7747-1CE50C65B540}"/>
          </ac:spMkLst>
        </pc:spChg>
        <pc:spChg chg="del mod ord">
          <ac:chgData name="Scipione  Francesco" userId="c67e667e-8cd6-45bf-b9fa-15bb4dfdcaae" providerId="ADAL" clId="{F166543C-B8F8-4086-85BA-716A7A3FE205}" dt="2025-09-11T15:15:56.946" v="9" actId="700"/>
          <ac:spMkLst>
            <pc:docMk/>
            <pc:sldMk cId="3178419017" sldId="261"/>
            <ac:spMk id="3" creationId="{D54A4BD2-9618-A91E-17F2-B0709F8B5D16}"/>
          </ac:spMkLst>
        </pc:spChg>
        <pc:spChg chg="mod ord">
          <ac:chgData name="Scipione  Francesco" userId="c67e667e-8cd6-45bf-b9fa-15bb4dfdcaae" providerId="ADAL" clId="{F166543C-B8F8-4086-85BA-716A7A3FE205}" dt="2025-09-11T15:15:56.946" v="9" actId="700"/>
          <ac:spMkLst>
            <pc:docMk/>
            <pc:sldMk cId="3178419017" sldId="261"/>
            <ac:spMk id="4" creationId="{EB271ACC-B0BB-EB24-3A3D-D58F1CD735FE}"/>
          </ac:spMkLst>
        </pc:spChg>
        <pc:spChg chg="mod ord">
          <ac:chgData name="Scipione  Francesco" userId="c67e667e-8cd6-45bf-b9fa-15bb4dfdcaae" providerId="ADAL" clId="{F166543C-B8F8-4086-85BA-716A7A3FE205}" dt="2025-09-11T15:15:56.946" v="9" actId="700"/>
          <ac:spMkLst>
            <pc:docMk/>
            <pc:sldMk cId="3178419017" sldId="261"/>
            <ac:spMk id="5" creationId="{57D512F7-D0DF-B085-9376-EDBC843BF194}"/>
          </ac:spMkLst>
        </pc:spChg>
        <pc:spChg chg="add mod ord">
          <ac:chgData name="Scipione  Francesco" userId="c67e667e-8cd6-45bf-b9fa-15bb4dfdcaae" providerId="ADAL" clId="{F166543C-B8F8-4086-85BA-716A7A3FE205}" dt="2025-09-11T15:16:03.938" v="22" actId="20577"/>
          <ac:spMkLst>
            <pc:docMk/>
            <pc:sldMk cId="3178419017" sldId="261"/>
            <ac:spMk id="6" creationId="{B69F937B-6B5D-549E-D2FE-BB03B25A30B0}"/>
          </ac:spMkLst>
        </pc:spChg>
        <pc:spChg chg="add del mod ord">
          <ac:chgData name="Scipione  Francesco" userId="c67e667e-8cd6-45bf-b9fa-15bb4dfdcaae" providerId="ADAL" clId="{F166543C-B8F8-4086-85BA-716A7A3FE205}" dt="2025-09-11T15:16:09.036" v="23" actId="478"/>
          <ac:spMkLst>
            <pc:docMk/>
            <pc:sldMk cId="3178419017" sldId="261"/>
            <ac:spMk id="7" creationId="{4EB8ADBB-49FD-7046-796A-A74F7BB36288}"/>
          </ac:spMkLst>
        </pc:spChg>
        <pc:spChg chg="add mod">
          <ac:chgData name="Scipione  Francesco" userId="c67e667e-8cd6-45bf-b9fa-15bb4dfdcaae" providerId="ADAL" clId="{F166543C-B8F8-4086-85BA-716A7A3FE205}" dt="2025-09-11T15:28:56.523" v="248" actId="207"/>
          <ac:spMkLst>
            <pc:docMk/>
            <pc:sldMk cId="3178419017" sldId="261"/>
            <ac:spMk id="8" creationId="{E0771F69-CE89-3B03-B37A-793146F9DFC0}"/>
          </ac:spMkLst>
        </pc:spChg>
        <pc:spChg chg="add mod">
          <ac:chgData name="Scipione  Francesco" userId="c67e667e-8cd6-45bf-b9fa-15bb4dfdcaae" providerId="ADAL" clId="{F166543C-B8F8-4086-85BA-716A7A3FE205}" dt="2025-09-11T15:27:14.952" v="232" actId="1076"/>
          <ac:spMkLst>
            <pc:docMk/>
            <pc:sldMk cId="3178419017" sldId="261"/>
            <ac:spMk id="9" creationId="{4D53E65E-D11B-BC34-96CC-A1E090EABA6A}"/>
          </ac:spMkLst>
        </pc:spChg>
        <pc:spChg chg="add mod">
          <ac:chgData name="Scipione  Francesco" userId="c67e667e-8cd6-45bf-b9fa-15bb4dfdcaae" providerId="ADAL" clId="{F166543C-B8F8-4086-85BA-716A7A3FE205}" dt="2025-09-11T15:27:14.952" v="232" actId="1076"/>
          <ac:spMkLst>
            <pc:docMk/>
            <pc:sldMk cId="3178419017" sldId="261"/>
            <ac:spMk id="10" creationId="{1BCFD9FD-8886-719A-5489-E8115C4C6275}"/>
          </ac:spMkLst>
        </pc:spChg>
        <pc:spChg chg="add mod">
          <ac:chgData name="Scipione  Francesco" userId="c67e667e-8cd6-45bf-b9fa-15bb4dfdcaae" providerId="ADAL" clId="{F166543C-B8F8-4086-85BA-716A7A3FE205}" dt="2025-09-11T15:27:14.952" v="232" actId="1076"/>
          <ac:spMkLst>
            <pc:docMk/>
            <pc:sldMk cId="3178419017" sldId="261"/>
            <ac:spMk id="11" creationId="{90BE46BF-37B5-FC1E-DECD-9C9A0B1FF33E}"/>
          </ac:spMkLst>
        </pc:spChg>
        <pc:spChg chg="add mod">
          <ac:chgData name="Scipione  Francesco" userId="c67e667e-8cd6-45bf-b9fa-15bb4dfdcaae" providerId="ADAL" clId="{F166543C-B8F8-4086-85BA-716A7A3FE205}" dt="2025-09-11T15:27:14.952" v="232" actId="1076"/>
          <ac:spMkLst>
            <pc:docMk/>
            <pc:sldMk cId="3178419017" sldId="261"/>
            <ac:spMk id="12" creationId="{1AE8BA89-82B3-FEFA-0107-FFF8AF9FAA46}"/>
          </ac:spMkLst>
        </pc:spChg>
        <pc:spChg chg="add mod">
          <ac:chgData name="Scipione  Francesco" userId="c67e667e-8cd6-45bf-b9fa-15bb4dfdcaae" providerId="ADAL" clId="{F166543C-B8F8-4086-85BA-716A7A3FE205}" dt="2025-09-11T15:27:14.952" v="232" actId="1076"/>
          <ac:spMkLst>
            <pc:docMk/>
            <pc:sldMk cId="3178419017" sldId="261"/>
            <ac:spMk id="13" creationId="{E74874C1-4F75-FC77-62F6-7DF75B2E00AA}"/>
          </ac:spMkLst>
        </pc:spChg>
        <pc:spChg chg="add mod">
          <ac:chgData name="Scipione  Francesco" userId="c67e667e-8cd6-45bf-b9fa-15bb4dfdcaae" providerId="ADAL" clId="{F166543C-B8F8-4086-85BA-716A7A3FE205}" dt="2025-09-11T15:28:08.357" v="243" actId="207"/>
          <ac:spMkLst>
            <pc:docMk/>
            <pc:sldMk cId="3178419017" sldId="261"/>
            <ac:spMk id="14" creationId="{0BE4B82C-26C7-94D5-5DA4-5D7D62DD08A0}"/>
          </ac:spMkLst>
        </pc:spChg>
        <pc:spChg chg="add mod">
          <ac:chgData name="Scipione  Francesco" userId="c67e667e-8cd6-45bf-b9fa-15bb4dfdcaae" providerId="ADAL" clId="{F166543C-B8F8-4086-85BA-716A7A3FE205}" dt="2025-09-11T15:28:13.915" v="244" actId="207"/>
          <ac:spMkLst>
            <pc:docMk/>
            <pc:sldMk cId="3178419017" sldId="261"/>
            <ac:spMk id="15" creationId="{47375644-4205-1B9F-C7FF-086D2F729DD3}"/>
          </ac:spMkLst>
        </pc:spChg>
        <pc:spChg chg="add mod">
          <ac:chgData name="Scipione  Francesco" userId="c67e667e-8cd6-45bf-b9fa-15bb4dfdcaae" providerId="ADAL" clId="{F166543C-B8F8-4086-85BA-716A7A3FE205}" dt="2025-09-11T15:28:22.223" v="245" actId="207"/>
          <ac:spMkLst>
            <pc:docMk/>
            <pc:sldMk cId="3178419017" sldId="261"/>
            <ac:spMk id="54" creationId="{6BD6EA19-AFC9-EE85-9FC7-BA74E889CF53}"/>
          </ac:spMkLst>
        </pc:spChg>
        <pc:cxnChg chg="add mod">
          <ac:chgData name="Scipione  Francesco" userId="c67e667e-8cd6-45bf-b9fa-15bb4dfdcaae" providerId="ADAL" clId="{F166543C-B8F8-4086-85BA-716A7A3FE205}" dt="2025-09-11T15:27:57.756" v="242" actId="1076"/>
          <ac:cxnSpMkLst>
            <pc:docMk/>
            <pc:sldMk cId="3178419017" sldId="261"/>
            <ac:cxnSpMk id="17" creationId="{D33E0A4B-B0C9-1934-8BD5-2DA61F1B2F63}"/>
          </ac:cxnSpMkLst>
        </pc:cxnChg>
        <pc:cxnChg chg="add mod">
          <ac:chgData name="Scipione  Francesco" userId="c67e667e-8cd6-45bf-b9fa-15bb4dfdcaae" providerId="ADAL" clId="{F166543C-B8F8-4086-85BA-716A7A3FE205}" dt="2025-09-11T15:27:57.756" v="242" actId="1076"/>
          <ac:cxnSpMkLst>
            <pc:docMk/>
            <pc:sldMk cId="3178419017" sldId="261"/>
            <ac:cxnSpMk id="18" creationId="{854FDFB7-DE02-49DC-90A1-B3BC66709502}"/>
          </ac:cxnSpMkLst>
        </pc:cxnChg>
        <pc:cxnChg chg="add mod">
          <ac:chgData name="Scipione  Francesco" userId="c67e667e-8cd6-45bf-b9fa-15bb4dfdcaae" providerId="ADAL" clId="{F166543C-B8F8-4086-85BA-716A7A3FE205}" dt="2025-09-11T15:21:33.477" v="204" actId="1076"/>
          <ac:cxnSpMkLst>
            <pc:docMk/>
            <pc:sldMk cId="3178419017" sldId="261"/>
            <ac:cxnSpMk id="21" creationId="{AF34CEAB-CB01-02B9-D722-A9EB8F01821B}"/>
          </ac:cxnSpMkLst>
        </pc:cxnChg>
        <pc:cxnChg chg="add mod">
          <ac:chgData name="Scipione  Francesco" userId="c67e667e-8cd6-45bf-b9fa-15bb4dfdcaae" providerId="ADAL" clId="{F166543C-B8F8-4086-85BA-716A7A3FE205}" dt="2025-09-11T15:21:33.477" v="204" actId="1076"/>
          <ac:cxnSpMkLst>
            <pc:docMk/>
            <pc:sldMk cId="3178419017" sldId="261"/>
            <ac:cxnSpMk id="28" creationId="{19334DB7-7D1E-A829-6FD2-04D590E74C05}"/>
          </ac:cxnSpMkLst>
        </pc:cxnChg>
        <pc:cxnChg chg="add mod">
          <ac:chgData name="Scipione  Francesco" userId="c67e667e-8cd6-45bf-b9fa-15bb4dfdcaae" providerId="ADAL" clId="{F166543C-B8F8-4086-85BA-716A7A3FE205}" dt="2025-09-11T15:21:52.846" v="212" actId="1076"/>
          <ac:cxnSpMkLst>
            <pc:docMk/>
            <pc:sldMk cId="3178419017" sldId="261"/>
            <ac:cxnSpMk id="33" creationId="{1B77B5AF-3060-7B85-FCDE-D4AE78379858}"/>
          </ac:cxnSpMkLst>
        </pc:cxnChg>
        <pc:cxnChg chg="add mod">
          <ac:chgData name="Scipione  Francesco" userId="c67e667e-8cd6-45bf-b9fa-15bb4dfdcaae" providerId="ADAL" clId="{F166543C-B8F8-4086-85BA-716A7A3FE205}" dt="2025-09-11T15:21:52.846" v="212" actId="1076"/>
          <ac:cxnSpMkLst>
            <pc:docMk/>
            <pc:sldMk cId="3178419017" sldId="261"/>
            <ac:cxnSpMk id="36" creationId="{2E3FDFF1-35C7-A2AE-AAF5-43B7383A836F}"/>
          </ac:cxnSpMkLst>
        </pc:cxnChg>
        <pc:cxnChg chg="add mod">
          <ac:chgData name="Scipione  Francesco" userId="c67e667e-8cd6-45bf-b9fa-15bb4dfdcaae" providerId="ADAL" clId="{F166543C-B8F8-4086-85BA-716A7A3FE205}" dt="2025-09-11T15:22:00.746" v="215" actId="14100"/>
          <ac:cxnSpMkLst>
            <pc:docMk/>
            <pc:sldMk cId="3178419017" sldId="261"/>
            <ac:cxnSpMk id="43" creationId="{B81FD83A-F59D-4CD3-1349-37127D8A1F11}"/>
          </ac:cxnSpMkLst>
        </pc:cxnChg>
        <pc:cxnChg chg="add mod">
          <ac:chgData name="Scipione  Francesco" userId="c67e667e-8cd6-45bf-b9fa-15bb4dfdcaae" providerId="ADAL" clId="{F166543C-B8F8-4086-85BA-716A7A3FE205}" dt="2025-09-11T15:22:14.640" v="219" actId="1076"/>
          <ac:cxnSpMkLst>
            <pc:docMk/>
            <pc:sldMk cId="3178419017" sldId="261"/>
            <ac:cxnSpMk id="46" creationId="{5575DB10-02E2-444F-3991-E95E348365C6}"/>
          </ac:cxnSpMkLst>
        </pc:cxnChg>
        <pc:cxnChg chg="add del mod">
          <ac:chgData name="Scipione  Francesco" userId="c67e667e-8cd6-45bf-b9fa-15bb4dfdcaae" providerId="ADAL" clId="{F166543C-B8F8-4086-85BA-716A7A3FE205}" dt="2025-09-11T15:26:55.013" v="225" actId="478"/>
          <ac:cxnSpMkLst>
            <pc:docMk/>
            <pc:sldMk cId="3178419017" sldId="261"/>
            <ac:cxnSpMk id="50" creationId="{41BEA1CE-F2DA-F07A-1C2D-66A2EF4F0F91}"/>
          </ac:cxnSpMkLst>
        </pc:cxnChg>
        <pc:cxnChg chg="add mod">
          <ac:chgData name="Scipione  Francesco" userId="c67e667e-8cd6-45bf-b9fa-15bb4dfdcaae" providerId="ADAL" clId="{F166543C-B8F8-4086-85BA-716A7A3FE205}" dt="2025-09-11T15:27:31.564" v="237" actId="1076"/>
          <ac:cxnSpMkLst>
            <pc:docMk/>
            <pc:sldMk cId="3178419017" sldId="261"/>
            <ac:cxnSpMk id="55" creationId="{83DA965F-B45E-007C-785F-350F9BA7C762}"/>
          </ac:cxnSpMkLst>
        </pc:cxnChg>
        <pc:cxnChg chg="add mod">
          <ac:chgData name="Scipione  Francesco" userId="c67e667e-8cd6-45bf-b9fa-15bb4dfdcaae" providerId="ADAL" clId="{F166543C-B8F8-4086-85BA-716A7A3FE205}" dt="2025-09-11T15:27:42.665" v="241" actId="14100"/>
          <ac:cxnSpMkLst>
            <pc:docMk/>
            <pc:sldMk cId="3178419017" sldId="261"/>
            <ac:cxnSpMk id="59" creationId="{B12FF2C8-F101-A549-5184-FEECB8D1A58C}"/>
          </ac:cxnSpMkLst>
        </pc:cxnChg>
      </pc:sldChg>
      <pc:sldChg chg="addSp delSp modSp new mod modClrScheme chgLayout">
        <pc:chgData name="Scipione  Francesco" userId="c67e667e-8cd6-45bf-b9fa-15bb4dfdcaae" providerId="ADAL" clId="{F166543C-B8F8-4086-85BA-716A7A3FE205}" dt="2025-09-12T06:29:22.406" v="312" actId="20577"/>
        <pc:sldMkLst>
          <pc:docMk/>
          <pc:sldMk cId="1409775064" sldId="262"/>
        </pc:sldMkLst>
        <pc:spChg chg="del mod ord">
          <ac:chgData name="Scipione  Francesco" userId="c67e667e-8cd6-45bf-b9fa-15bb4dfdcaae" providerId="ADAL" clId="{F166543C-B8F8-4086-85BA-716A7A3FE205}" dt="2025-09-12T06:28:34.916" v="250" actId="700"/>
          <ac:spMkLst>
            <pc:docMk/>
            <pc:sldMk cId="1409775064" sldId="262"/>
            <ac:spMk id="2" creationId="{9E30B922-F6E4-226B-3DAC-F26797C7203B}"/>
          </ac:spMkLst>
        </pc:spChg>
        <pc:spChg chg="del mod ord">
          <ac:chgData name="Scipione  Francesco" userId="c67e667e-8cd6-45bf-b9fa-15bb4dfdcaae" providerId="ADAL" clId="{F166543C-B8F8-4086-85BA-716A7A3FE205}" dt="2025-09-12T06:28:34.916" v="250" actId="700"/>
          <ac:spMkLst>
            <pc:docMk/>
            <pc:sldMk cId="1409775064" sldId="262"/>
            <ac:spMk id="3" creationId="{5D7E9377-0DDB-C841-AC3C-13F92237FBD2}"/>
          </ac:spMkLst>
        </pc:spChg>
        <pc:spChg chg="mod ord">
          <ac:chgData name="Scipione  Francesco" userId="c67e667e-8cd6-45bf-b9fa-15bb4dfdcaae" providerId="ADAL" clId="{F166543C-B8F8-4086-85BA-716A7A3FE205}" dt="2025-09-12T06:28:34.916" v="250" actId="700"/>
          <ac:spMkLst>
            <pc:docMk/>
            <pc:sldMk cId="1409775064" sldId="262"/>
            <ac:spMk id="4" creationId="{374DCBFC-796E-0773-20C2-F3C698950EA8}"/>
          </ac:spMkLst>
        </pc:spChg>
        <pc:spChg chg="mod ord">
          <ac:chgData name="Scipione  Francesco" userId="c67e667e-8cd6-45bf-b9fa-15bb4dfdcaae" providerId="ADAL" clId="{F166543C-B8F8-4086-85BA-716A7A3FE205}" dt="2025-09-12T06:28:34.916" v="250" actId="700"/>
          <ac:spMkLst>
            <pc:docMk/>
            <pc:sldMk cId="1409775064" sldId="262"/>
            <ac:spMk id="5" creationId="{A16B92B5-173F-3420-670E-ADFF6CB49802}"/>
          </ac:spMkLst>
        </pc:spChg>
        <pc:spChg chg="add mod ord">
          <ac:chgData name="Scipione  Francesco" userId="c67e667e-8cd6-45bf-b9fa-15bb4dfdcaae" providerId="ADAL" clId="{F166543C-B8F8-4086-85BA-716A7A3FE205}" dt="2025-09-12T06:28:39.808" v="261" actId="20577"/>
          <ac:spMkLst>
            <pc:docMk/>
            <pc:sldMk cId="1409775064" sldId="262"/>
            <ac:spMk id="6" creationId="{263C2B03-A6DF-1F84-BADE-63221424D06A}"/>
          </ac:spMkLst>
        </pc:spChg>
        <pc:spChg chg="add mod ord">
          <ac:chgData name="Scipione  Francesco" userId="c67e667e-8cd6-45bf-b9fa-15bb4dfdcaae" providerId="ADAL" clId="{F166543C-B8F8-4086-85BA-716A7A3FE205}" dt="2025-09-12T06:29:22.406" v="312" actId="20577"/>
          <ac:spMkLst>
            <pc:docMk/>
            <pc:sldMk cId="1409775064" sldId="262"/>
            <ac:spMk id="7" creationId="{F2BBF7CB-4764-0322-852F-7582284A01F1}"/>
          </ac:spMkLst>
        </pc:spChg>
      </pc:sldChg>
    </pc:docChg>
  </pc:docChgLst>
  <pc:docChgLst>
    <pc:chgData name="Scipione  Francesco" userId="c67e667e-8cd6-45bf-b9fa-15bb4dfdcaae" providerId="ADAL" clId="{64D6028F-BDB9-4002-8D2D-FD7CC555785E}"/>
    <pc:docChg chg="custSel addSld delSld modSld">
      <pc:chgData name="Scipione  Francesco" userId="c67e667e-8cd6-45bf-b9fa-15bb4dfdcaae" providerId="ADAL" clId="{64D6028F-BDB9-4002-8D2D-FD7CC555785E}" dt="2025-06-25T08:22:56.100" v="485" actId="1076"/>
      <pc:docMkLst>
        <pc:docMk/>
      </pc:docMkLst>
      <pc:sldChg chg="addSp delSp modSp new mod modClrScheme chgLayout">
        <pc:chgData name="Scipione  Francesco" userId="c67e667e-8cd6-45bf-b9fa-15bb4dfdcaae" providerId="ADAL" clId="{64D6028F-BDB9-4002-8D2D-FD7CC555785E}" dt="2025-06-25T08:11:52.041" v="344" actId="208"/>
        <pc:sldMkLst>
          <pc:docMk/>
          <pc:sldMk cId="433810725" sldId="257"/>
        </pc:sldMkLst>
        <pc:spChg chg="mod ord">
          <ac:chgData name="Scipione  Francesco" userId="c67e667e-8cd6-45bf-b9fa-15bb4dfdcaae" providerId="ADAL" clId="{64D6028F-BDB9-4002-8D2D-FD7CC555785E}" dt="2025-06-25T07:53:59.089" v="2" actId="700"/>
          <ac:spMkLst>
            <pc:docMk/>
            <pc:sldMk cId="433810725" sldId="257"/>
            <ac:spMk id="4" creationId="{FB9BDA83-1C73-41C7-9341-C645A68180D5}"/>
          </ac:spMkLst>
        </pc:spChg>
        <pc:spChg chg="mod ord">
          <ac:chgData name="Scipione  Francesco" userId="c67e667e-8cd6-45bf-b9fa-15bb4dfdcaae" providerId="ADAL" clId="{64D6028F-BDB9-4002-8D2D-FD7CC555785E}" dt="2025-06-25T07:53:59.089" v="2" actId="700"/>
          <ac:spMkLst>
            <pc:docMk/>
            <pc:sldMk cId="433810725" sldId="257"/>
            <ac:spMk id="5" creationId="{0FE61BFE-B703-ED5D-C213-8F9ABEE502AD}"/>
          </ac:spMkLst>
        </pc:spChg>
        <pc:spChg chg="add mod ord">
          <ac:chgData name="Scipione  Francesco" userId="c67e667e-8cd6-45bf-b9fa-15bb4dfdcaae" providerId="ADAL" clId="{64D6028F-BDB9-4002-8D2D-FD7CC555785E}" dt="2025-06-25T08:11:23.395" v="340" actId="20577"/>
          <ac:spMkLst>
            <pc:docMk/>
            <pc:sldMk cId="433810725" sldId="257"/>
            <ac:spMk id="6" creationId="{297C531C-0529-3FC2-38B2-B6E11709E13E}"/>
          </ac:spMkLst>
        </pc:spChg>
        <pc:spChg chg="add mod">
          <ac:chgData name="Scipione  Francesco" userId="c67e667e-8cd6-45bf-b9fa-15bb4dfdcaae" providerId="ADAL" clId="{64D6028F-BDB9-4002-8D2D-FD7CC555785E}" dt="2025-06-25T07:55:51.965" v="4" actId="1076"/>
          <ac:spMkLst>
            <pc:docMk/>
            <pc:sldMk cId="433810725" sldId="257"/>
            <ac:spMk id="8" creationId="{644CBCEA-129A-C76E-9875-AB41D41EEB02}"/>
          </ac:spMkLst>
        </pc:spChg>
        <pc:spChg chg="add mod">
          <ac:chgData name="Scipione  Francesco" userId="c67e667e-8cd6-45bf-b9fa-15bb4dfdcaae" providerId="ADAL" clId="{64D6028F-BDB9-4002-8D2D-FD7CC555785E}" dt="2025-06-25T07:55:51.965" v="4" actId="1076"/>
          <ac:spMkLst>
            <pc:docMk/>
            <pc:sldMk cId="433810725" sldId="257"/>
            <ac:spMk id="10" creationId="{CA532C38-C96E-58BE-29C4-29C7688AA2BF}"/>
          </ac:spMkLst>
        </pc:spChg>
        <pc:spChg chg="add mod">
          <ac:chgData name="Scipione  Francesco" userId="c67e667e-8cd6-45bf-b9fa-15bb4dfdcaae" providerId="ADAL" clId="{64D6028F-BDB9-4002-8D2D-FD7CC555785E}" dt="2025-06-25T07:55:51.965" v="4" actId="1076"/>
          <ac:spMkLst>
            <pc:docMk/>
            <pc:sldMk cId="433810725" sldId="257"/>
            <ac:spMk id="11" creationId="{EE54E6B6-13E4-80B1-3C57-58B29550591A}"/>
          </ac:spMkLst>
        </pc:spChg>
        <pc:spChg chg="add mod">
          <ac:chgData name="Scipione  Francesco" userId="c67e667e-8cd6-45bf-b9fa-15bb4dfdcaae" providerId="ADAL" clId="{64D6028F-BDB9-4002-8D2D-FD7CC555785E}" dt="2025-06-25T07:55:51.965" v="4" actId="1076"/>
          <ac:spMkLst>
            <pc:docMk/>
            <pc:sldMk cId="433810725" sldId="257"/>
            <ac:spMk id="14" creationId="{A0C96BEE-E68C-6910-134C-85FE6B327786}"/>
          </ac:spMkLst>
        </pc:spChg>
        <pc:spChg chg="add mod">
          <ac:chgData name="Scipione  Francesco" userId="c67e667e-8cd6-45bf-b9fa-15bb4dfdcaae" providerId="ADAL" clId="{64D6028F-BDB9-4002-8D2D-FD7CC555785E}" dt="2025-06-25T07:55:51.965" v="4" actId="1076"/>
          <ac:spMkLst>
            <pc:docMk/>
            <pc:sldMk cId="433810725" sldId="257"/>
            <ac:spMk id="18" creationId="{7A4694FA-5273-CAC1-D9AC-8F5312C54455}"/>
          </ac:spMkLst>
        </pc:spChg>
        <pc:spChg chg="add mod">
          <ac:chgData name="Scipione  Francesco" userId="c67e667e-8cd6-45bf-b9fa-15bb4dfdcaae" providerId="ADAL" clId="{64D6028F-BDB9-4002-8D2D-FD7CC555785E}" dt="2025-06-25T07:55:51.965" v="4" actId="1076"/>
          <ac:spMkLst>
            <pc:docMk/>
            <pc:sldMk cId="433810725" sldId="257"/>
            <ac:spMk id="19" creationId="{7DE474C1-F1D7-D2AB-F202-B2056B31D485}"/>
          </ac:spMkLst>
        </pc:spChg>
        <pc:spChg chg="add mod">
          <ac:chgData name="Scipione  Francesco" userId="c67e667e-8cd6-45bf-b9fa-15bb4dfdcaae" providerId="ADAL" clId="{64D6028F-BDB9-4002-8D2D-FD7CC555785E}" dt="2025-06-25T07:55:51.965" v="4" actId="1076"/>
          <ac:spMkLst>
            <pc:docMk/>
            <pc:sldMk cId="433810725" sldId="257"/>
            <ac:spMk id="25" creationId="{E5D5C024-E776-CB1E-A1AF-A24A4751CAE7}"/>
          </ac:spMkLst>
        </pc:spChg>
        <pc:spChg chg="add mod">
          <ac:chgData name="Scipione  Francesco" userId="c67e667e-8cd6-45bf-b9fa-15bb4dfdcaae" providerId="ADAL" clId="{64D6028F-BDB9-4002-8D2D-FD7CC555785E}" dt="2025-06-25T07:55:51.965" v="4" actId="1076"/>
          <ac:spMkLst>
            <pc:docMk/>
            <pc:sldMk cId="433810725" sldId="257"/>
            <ac:spMk id="28" creationId="{0EFB4B37-C233-9ADB-12C5-649E934D3820}"/>
          </ac:spMkLst>
        </pc:spChg>
        <pc:spChg chg="add mod">
          <ac:chgData name="Scipione  Francesco" userId="c67e667e-8cd6-45bf-b9fa-15bb4dfdcaae" providerId="ADAL" clId="{64D6028F-BDB9-4002-8D2D-FD7CC555785E}" dt="2025-06-25T08:11:52.041" v="344" actId="208"/>
          <ac:spMkLst>
            <pc:docMk/>
            <pc:sldMk cId="433810725" sldId="257"/>
            <ac:spMk id="33" creationId="{AD95D377-525C-2AB5-329B-F44F4624681A}"/>
          </ac:spMkLst>
        </pc:spChg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2330993689" sldId="257"/>
        </pc:sldMkLst>
      </pc:sldChg>
      <pc:sldChg chg="addSp delSp modSp new mod modClrScheme chgLayout">
        <pc:chgData name="Scipione  Francesco" userId="c67e667e-8cd6-45bf-b9fa-15bb4dfdcaae" providerId="ADAL" clId="{64D6028F-BDB9-4002-8D2D-FD7CC555785E}" dt="2025-06-25T08:08:57.377" v="261" actId="207"/>
        <pc:sldMkLst>
          <pc:docMk/>
          <pc:sldMk cId="1270036461" sldId="258"/>
        </pc:sldMkLst>
        <pc:spChg chg="mod ord">
          <ac:chgData name="Scipione  Francesco" userId="c67e667e-8cd6-45bf-b9fa-15bb4dfdcaae" providerId="ADAL" clId="{64D6028F-BDB9-4002-8D2D-FD7CC555785E}" dt="2025-06-25T07:58:10.166" v="7" actId="700"/>
          <ac:spMkLst>
            <pc:docMk/>
            <pc:sldMk cId="1270036461" sldId="258"/>
            <ac:spMk id="4" creationId="{497FDF73-1632-5906-8750-C7E0F33FA414}"/>
          </ac:spMkLst>
        </pc:spChg>
        <pc:spChg chg="mod ord">
          <ac:chgData name="Scipione  Francesco" userId="c67e667e-8cd6-45bf-b9fa-15bb4dfdcaae" providerId="ADAL" clId="{64D6028F-BDB9-4002-8D2D-FD7CC555785E}" dt="2025-06-25T07:58:10.166" v="7" actId="700"/>
          <ac:spMkLst>
            <pc:docMk/>
            <pc:sldMk cId="1270036461" sldId="258"/>
            <ac:spMk id="5" creationId="{2E247DF2-5594-F528-BDEC-967EF077BB49}"/>
          </ac:spMkLst>
        </pc:spChg>
        <pc:spChg chg="add mod ord">
          <ac:chgData name="Scipione  Francesco" userId="c67e667e-8cd6-45bf-b9fa-15bb4dfdcaae" providerId="ADAL" clId="{64D6028F-BDB9-4002-8D2D-FD7CC555785E}" dt="2025-06-25T08:06:17.296" v="228" actId="20577"/>
          <ac:spMkLst>
            <pc:docMk/>
            <pc:sldMk cId="1270036461" sldId="258"/>
            <ac:spMk id="6" creationId="{C946E3C9-1931-A706-54E8-81BCAD5D281B}"/>
          </ac:spMkLst>
        </pc:spChg>
        <pc:spChg chg="add mod">
          <ac:chgData name="Scipione  Francesco" userId="c67e667e-8cd6-45bf-b9fa-15bb4dfdcaae" providerId="ADAL" clId="{64D6028F-BDB9-4002-8D2D-FD7CC555785E}" dt="2025-06-25T08:05:10.609" v="110" actId="113"/>
          <ac:spMkLst>
            <pc:docMk/>
            <pc:sldMk cId="1270036461" sldId="258"/>
            <ac:spMk id="38" creationId="{1FE70CA1-19CE-4911-04E6-47C998476708}"/>
          </ac:spMkLst>
        </pc:spChg>
        <pc:spChg chg="add mod">
          <ac:chgData name="Scipione  Francesco" userId="c67e667e-8cd6-45bf-b9fa-15bb4dfdcaae" providerId="ADAL" clId="{64D6028F-BDB9-4002-8D2D-FD7CC555785E}" dt="2025-06-25T08:05:58.537" v="183" actId="1076"/>
          <ac:spMkLst>
            <pc:docMk/>
            <pc:sldMk cId="1270036461" sldId="258"/>
            <ac:spMk id="39" creationId="{1C876729-034D-3F2B-C893-31BFEF4FA9C1}"/>
          </ac:spMkLst>
        </pc:spChg>
        <pc:spChg chg="add mod">
          <ac:chgData name="Scipione  Francesco" userId="c67e667e-8cd6-45bf-b9fa-15bb4dfdcaae" providerId="ADAL" clId="{64D6028F-BDB9-4002-8D2D-FD7CC555785E}" dt="2025-06-25T08:08:57.377" v="261" actId="207"/>
          <ac:spMkLst>
            <pc:docMk/>
            <pc:sldMk cId="1270036461" sldId="258"/>
            <ac:spMk id="48" creationId="{FF8CBC71-5BFC-E9B0-164F-2C459D55BB0F}"/>
          </ac:spMkLst>
        </pc:spChg>
        <pc:spChg chg="add mod">
          <ac:chgData name="Scipione  Francesco" userId="c67e667e-8cd6-45bf-b9fa-15bb4dfdcaae" providerId="ADAL" clId="{64D6028F-BDB9-4002-8D2D-FD7CC555785E}" dt="2025-06-25T08:08:19.325" v="254" actId="208"/>
          <ac:spMkLst>
            <pc:docMk/>
            <pc:sldMk cId="1270036461" sldId="258"/>
            <ac:spMk id="49" creationId="{90CD141F-AA07-8AFC-AA22-0BC0386B6590}"/>
          </ac:spMkLst>
        </pc:spChg>
        <pc:spChg chg="add mod">
          <ac:chgData name="Scipione  Francesco" userId="c67e667e-8cd6-45bf-b9fa-15bb4dfdcaae" providerId="ADAL" clId="{64D6028F-BDB9-4002-8D2D-FD7CC555785E}" dt="2025-06-25T08:08:25.399" v="256" actId="1076"/>
          <ac:spMkLst>
            <pc:docMk/>
            <pc:sldMk cId="1270036461" sldId="258"/>
            <ac:spMk id="50" creationId="{2F568A32-B8A2-D8C8-0584-53A9797D16B2}"/>
          </ac:spMkLst>
        </pc:spChg>
        <pc:picChg chg="add mod">
          <ac:chgData name="Scipione  Francesco" userId="c67e667e-8cd6-45bf-b9fa-15bb4dfdcaae" providerId="ADAL" clId="{64D6028F-BDB9-4002-8D2D-FD7CC555785E}" dt="2025-06-25T08:04:56.849" v="107" actId="14100"/>
          <ac:picMkLst>
            <pc:docMk/>
            <pc:sldMk cId="1270036461" sldId="258"/>
            <ac:picMk id="33" creationId="{0F296967-E587-97B5-2E82-2433AE9A8EFB}"/>
          </ac:picMkLst>
        </pc:picChg>
        <pc:picChg chg="add mod">
          <ac:chgData name="Scipione  Francesco" userId="c67e667e-8cd6-45bf-b9fa-15bb4dfdcaae" providerId="ADAL" clId="{64D6028F-BDB9-4002-8D2D-FD7CC555785E}" dt="2025-06-25T08:03:00.153" v="28" actId="1076"/>
          <ac:picMkLst>
            <pc:docMk/>
            <pc:sldMk cId="1270036461" sldId="258"/>
            <ac:picMk id="35" creationId="{328DCEBD-8B98-C27B-E7CC-ABB2A7F36908}"/>
          </ac:picMkLst>
        </pc:picChg>
        <pc:picChg chg="add mod">
          <ac:chgData name="Scipione  Francesco" userId="c67e667e-8cd6-45bf-b9fa-15bb4dfdcaae" providerId="ADAL" clId="{64D6028F-BDB9-4002-8D2D-FD7CC555785E}" dt="2025-06-25T08:05:00.714" v="108" actId="1076"/>
          <ac:picMkLst>
            <pc:docMk/>
            <pc:sldMk cId="1270036461" sldId="258"/>
            <ac:picMk id="36" creationId="{B2EC0003-FBCF-17BC-F8AB-35B12ACD3291}"/>
          </ac:picMkLst>
        </pc:picChg>
        <pc:picChg chg="add mod modCrop">
          <ac:chgData name="Scipione  Francesco" userId="c67e667e-8cd6-45bf-b9fa-15bb4dfdcaae" providerId="ADAL" clId="{64D6028F-BDB9-4002-8D2D-FD7CC555785E}" dt="2025-06-25T08:04:46.192" v="105" actId="1076"/>
          <ac:picMkLst>
            <pc:docMk/>
            <pc:sldMk cId="1270036461" sldId="258"/>
            <ac:picMk id="37" creationId="{4372274F-7C38-4AFF-B7DB-4129D43647DB}"/>
          </ac:picMkLst>
        </pc:picChg>
        <pc:cxnChg chg="add mod">
          <ac:chgData name="Scipione  Francesco" userId="c67e667e-8cd6-45bf-b9fa-15bb4dfdcaae" providerId="ADAL" clId="{64D6028F-BDB9-4002-8D2D-FD7CC555785E}" dt="2025-06-25T08:07:17.421" v="232" actId="692"/>
          <ac:cxnSpMkLst>
            <pc:docMk/>
            <pc:sldMk cId="1270036461" sldId="258"/>
            <ac:cxnSpMk id="41" creationId="{E0887B0D-8333-0692-849A-80A54EB7D403}"/>
          </ac:cxnSpMkLst>
        </pc:cxnChg>
        <pc:cxnChg chg="add mod">
          <ac:chgData name="Scipione  Francesco" userId="c67e667e-8cd6-45bf-b9fa-15bb4dfdcaae" providerId="ADAL" clId="{64D6028F-BDB9-4002-8D2D-FD7CC555785E}" dt="2025-06-25T08:07:38.340" v="239" actId="14100"/>
          <ac:cxnSpMkLst>
            <pc:docMk/>
            <pc:sldMk cId="1270036461" sldId="258"/>
            <ac:cxnSpMk id="42" creationId="{7C207031-391D-B78E-165B-152F7B6D9E04}"/>
          </ac:cxnSpMkLst>
        </pc:cxnChg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1371387314" sldId="258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2383237246" sldId="259"/>
        </pc:sldMkLst>
      </pc:sldChg>
      <pc:sldChg chg="addSp delSp modSp new mod modClrScheme chgLayout">
        <pc:chgData name="Scipione  Francesco" userId="c67e667e-8cd6-45bf-b9fa-15bb4dfdcaae" providerId="ADAL" clId="{64D6028F-BDB9-4002-8D2D-FD7CC555785E}" dt="2025-06-25T08:10:16.163" v="313" actId="478"/>
        <pc:sldMkLst>
          <pc:docMk/>
          <pc:sldMk cId="3849509940" sldId="259"/>
        </pc:sldMkLst>
        <pc:spChg chg="mod ord">
          <ac:chgData name="Scipione  Francesco" userId="c67e667e-8cd6-45bf-b9fa-15bb4dfdcaae" providerId="ADAL" clId="{64D6028F-BDB9-4002-8D2D-FD7CC555785E}" dt="2025-06-25T08:09:17.776" v="263" actId="700"/>
          <ac:spMkLst>
            <pc:docMk/>
            <pc:sldMk cId="3849509940" sldId="259"/>
            <ac:spMk id="4" creationId="{9CF51B59-F10C-EED8-0505-BB49C2179312}"/>
          </ac:spMkLst>
        </pc:spChg>
        <pc:spChg chg="mod ord">
          <ac:chgData name="Scipione  Francesco" userId="c67e667e-8cd6-45bf-b9fa-15bb4dfdcaae" providerId="ADAL" clId="{64D6028F-BDB9-4002-8D2D-FD7CC555785E}" dt="2025-06-25T08:09:17.776" v="263" actId="700"/>
          <ac:spMkLst>
            <pc:docMk/>
            <pc:sldMk cId="3849509940" sldId="259"/>
            <ac:spMk id="5" creationId="{B67D6150-7189-C028-EC52-68F5AA87262D}"/>
          </ac:spMkLst>
        </pc:spChg>
        <pc:spChg chg="add mod ord">
          <ac:chgData name="Scipione  Francesco" userId="c67e667e-8cd6-45bf-b9fa-15bb4dfdcaae" providerId="ADAL" clId="{64D6028F-BDB9-4002-8D2D-FD7CC555785E}" dt="2025-06-25T08:09:40.070" v="311" actId="20577"/>
          <ac:spMkLst>
            <pc:docMk/>
            <pc:sldMk cId="3849509940" sldId="259"/>
            <ac:spMk id="6" creationId="{2A4FA240-5016-785E-C7B0-F9A9C489D773}"/>
          </ac:spMkLst>
        </pc:spChg>
        <pc:spChg chg="add mod">
          <ac:chgData name="Scipione  Francesco" userId="c67e667e-8cd6-45bf-b9fa-15bb4dfdcaae" providerId="ADAL" clId="{64D6028F-BDB9-4002-8D2D-FD7CC555785E}" dt="2025-06-25T08:10:05.346" v="312"/>
          <ac:spMkLst>
            <pc:docMk/>
            <pc:sldMk cId="3849509940" sldId="259"/>
            <ac:spMk id="9" creationId="{D86234C0-FF50-0A8E-1E6F-69E19F1339AB}"/>
          </ac:spMkLst>
        </pc:spChg>
        <pc:spChg chg="add mod">
          <ac:chgData name="Scipione  Francesco" userId="c67e667e-8cd6-45bf-b9fa-15bb4dfdcaae" providerId="ADAL" clId="{64D6028F-BDB9-4002-8D2D-FD7CC555785E}" dt="2025-06-25T08:10:05.346" v="312"/>
          <ac:spMkLst>
            <pc:docMk/>
            <pc:sldMk cId="3849509940" sldId="259"/>
            <ac:spMk id="16" creationId="{479C1B13-48A4-A07F-5926-FDB16FD39818}"/>
          </ac:spMkLst>
        </pc:spChg>
        <pc:spChg chg="add mod">
          <ac:chgData name="Scipione  Francesco" userId="c67e667e-8cd6-45bf-b9fa-15bb4dfdcaae" providerId="ADAL" clId="{64D6028F-BDB9-4002-8D2D-FD7CC555785E}" dt="2025-06-25T08:10:05.346" v="312"/>
          <ac:spMkLst>
            <pc:docMk/>
            <pc:sldMk cId="3849509940" sldId="259"/>
            <ac:spMk id="17" creationId="{2B775CEB-6535-CD94-B5ED-2ABC15E68F28}"/>
          </ac:spMkLst>
        </pc:spChg>
        <pc:spChg chg="add mod">
          <ac:chgData name="Scipione  Francesco" userId="c67e667e-8cd6-45bf-b9fa-15bb4dfdcaae" providerId="ADAL" clId="{64D6028F-BDB9-4002-8D2D-FD7CC555785E}" dt="2025-06-25T08:10:05.346" v="312"/>
          <ac:spMkLst>
            <pc:docMk/>
            <pc:sldMk cId="3849509940" sldId="259"/>
            <ac:spMk id="24" creationId="{10E9DB36-1450-0836-C654-537B4EB2F35A}"/>
          </ac:spMkLst>
        </pc:spChg>
        <pc:spChg chg="add mod">
          <ac:chgData name="Scipione  Francesco" userId="c67e667e-8cd6-45bf-b9fa-15bb4dfdcaae" providerId="ADAL" clId="{64D6028F-BDB9-4002-8D2D-FD7CC555785E}" dt="2025-06-25T08:10:05.346" v="312"/>
          <ac:spMkLst>
            <pc:docMk/>
            <pc:sldMk cId="3849509940" sldId="259"/>
            <ac:spMk id="27" creationId="{F3A472D7-1B4E-F5A9-38B7-831D353CE36F}"/>
          </ac:spMkLst>
        </pc:spChg>
        <pc:spChg chg="add mod">
          <ac:chgData name="Scipione  Francesco" userId="c67e667e-8cd6-45bf-b9fa-15bb4dfdcaae" providerId="ADAL" clId="{64D6028F-BDB9-4002-8D2D-FD7CC555785E}" dt="2025-06-25T08:10:05.346" v="312"/>
          <ac:spMkLst>
            <pc:docMk/>
            <pc:sldMk cId="3849509940" sldId="259"/>
            <ac:spMk id="33" creationId="{9B653FC2-CB06-29D7-25F0-14DD63221170}"/>
          </ac:spMkLst>
        </pc:spChg>
        <pc:spChg chg="add mod">
          <ac:chgData name="Scipione  Francesco" userId="c67e667e-8cd6-45bf-b9fa-15bb4dfdcaae" providerId="ADAL" clId="{64D6028F-BDB9-4002-8D2D-FD7CC555785E}" dt="2025-06-25T08:10:05.346" v="312"/>
          <ac:spMkLst>
            <pc:docMk/>
            <pc:sldMk cId="3849509940" sldId="259"/>
            <ac:spMk id="34" creationId="{676F3E5D-ABA1-4100-42E6-6D21108B23BD}"/>
          </ac:spMkLst>
        </pc:spChg>
        <pc:spChg chg="add mod">
          <ac:chgData name="Scipione  Francesco" userId="c67e667e-8cd6-45bf-b9fa-15bb4dfdcaae" providerId="ADAL" clId="{64D6028F-BDB9-4002-8D2D-FD7CC555785E}" dt="2025-06-25T08:10:05.346" v="312"/>
          <ac:spMkLst>
            <pc:docMk/>
            <pc:sldMk cId="3849509940" sldId="259"/>
            <ac:spMk id="37" creationId="{FBDE324A-94DF-2F0F-8506-C49F279E033B}"/>
          </ac:spMkLst>
        </pc:spChg>
        <pc:spChg chg="add mod">
          <ac:chgData name="Scipione  Francesco" userId="c67e667e-8cd6-45bf-b9fa-15bb4dfdcaae" providerId="ADAL" clId="{64D6028F-BDB9-4002-8D2D-FD7CC555785E}" dt="2025-06-25T08:10:05.346" v="312"/>
          <ac:spMkLst>
            <pc:docMk/>
            <pc:sldMk cId="3849509940" sldId="259"/>
            <ac:spMk id="51" creationId="{881DA67C-A322-479A-6C79-11CE2A095F44}"/>
          </ac:spMkLst>
        </pc:spChg>
        <pc:spChg chg="add mod">
          <ac:chgData name="Scipione  Francesco" userId="c67e667e-8cd6-45bf-b9fa-15bb4dfdcaae" providerId="ADAL" clId="{64D6028F-BDB9-4002-8D2D-FD7CC555785E}" dt="2025-06-25T08:10:05.346" v="312"/>
          <ac:spMkLst>
            <pc:docMk/>
            <pc:sldMk cId="3849509940" sldId="259"/>
            <ac:spMk id="60" creationId="{6FCCEBC3-430F-3EF2-1C7B-12946FA2B37E}"/>
          </ac:spMkLst>
        </pc:spChg>
      </pc:sldChg>
      <pc:sldChg chg="addSp delSp modSp new mod modClrScheme chgLayout">
        <pc:chgData name="Scipione  Francesco" userId="c67e667e-8cd6-45bf-b9fa-15bb4dfdcaae" providerId="ADAL" clId="{64D6028F-BDB9-4002-8D2D-FD7CC555785E}" dt="2025-06-25T08:22:56.100" v="485" actId="1076"/>
        <pc:sldMkLst>
          <pc:docMk/>
          <pc:sldMk cId="2270748141" sldId="260"/>
        </pc:sldMkLst>
        <pc:spChg chg="mod ord">
          <ac:chgData name="Scipione  Francesco" userId="c67e667e-8cd6-45bf-b9fa-15bb4dfdcaae" providerId="ADAL" clId="{64D6028F-BDB9-4002-8D2D-FD7CC555785E}" dt="2025-06-25T08:12:55.029" v="346" actId="700"/>
          <ac:spMkLst>
            <pc:docMk/>
            <pc:sldMk cId="2270748141" sldId="260"/>
            <ac:spMk id="4" creationId="{EAD24A76-461E-E234-4336-322F3A272238}"/>
          </ac:spMkLst>
        </pc:spChg>
        <pc:spChg chg="mod ord">
          <ac:chgData name="Scipione  Francesco" userId="c67e667e-8cd6-45bf-b9fa-15bb4dfdcaae" providerId="ADAL" clId="{64D6028F-BDB9-4002-8D2D-FD7CC555785E}" dt="2025-06-25T08:12:55.029" v="346" actId="700"/>
          <ac:spMkLst>
            <pc:docMk/>
            <pc:sldMk cId="2270748141" sldId="260"/>
            <ac:spMk id="5" creationId="{B8F3D0CF-940E-2F42-9B15-F1C68CEAB8BE}"/>
          </ac:spMkLst>
        </pc:spChg>
        <pc:spChg chg="add mod ord">
          <ac:chgData name="Scipione  Francesco" userId="c67e667e-8cd6-45bf-b9fa-15bb4dfdcaae" providerId="ADAL" clId="{64D6028F-BDB9-4002-8D2D-FD7CC555785E}" dt="2025-06-25T08:13:02.810" v="360" actId="20577"/>
          <ac:spMkLst>
            <pc:docMk/>
            <pc:sldMk cId="2270748141" sldId="260"/>
            <ac:spMk id="6" creationId="{D40D3F43-638B-0F7B-23A8-88EADC1B089F}"/>
          </ac:spMkLst>
        </pc:spChg>
        <pc:spChg chg="add mod">
          <ac:chgData name="Scipione  Francesco" userId="c67e667e-8cd6-45bf-b9fa-15bb4dfdcaae" providerId="ADAL" clId="{64D6028F-BDB9-4002-8D2D-FD7CC555785E}" dt="2025-06-25T08:15:53.477" v="392" actId="1076"/>
          <ac:spMkLst>
            <pc:docMk/>
            <pc:sldMk cId="2270748141" sldId="260"/>
            <ac:spMk id="10" creationId="{68750358-4BD4-7097-0BAF-87CE76A4999E}"/>
          </ac:spMkLst>
        </pc:spChg>
        <pc:spChg chg="add mod">
          <ac:chgData name="Scipione  Francesco" userId="c67e667e-8cd6-45bf-b9fa-15bb4dfdcaae" providerId="ADAL" clId="{64D6028F-BDB9-4002-8D2D-FD7CC555785E}" dt="2025-06-25T08:22:00.145" v="475" actId="1076"/>
          <ac:spMkLst>
            <pc:docMk/>
            <pc:sldMk cId="2270748141" sldId="260"/>
            <ac:spMk id="18" creationId="{AFFADCC8-3B26-A68B-37BF-FDD03C288C11}"/>
          </ac:spMkLst>
        </pc:spChg>
        <pc:spChg chg="add mod">
          <ac:chgData name="Scipione  Francesco" userId="c67e667e-8cd6-45bf-b9fa-15bb4dfdcaae" providerId="ADAL" clId="{64D6028F-BDB9-4002-8D2D-FD7CC555785E}" dt="2025-06-25T08:22:05.298" v="476" actId="1076"/>
          <ac:spMkLst>
            <pc:docMk/>
            <pc:sldMk cId="2270748141" sldId="260"/>
            <ac:spMk id="29" creationId="{E44219DE-475E-1F2A-1F5A-5064CB8F5AB4}"/>
          </ac:spMkLst>
        </pc:spChg>
        <pc:picChg chg="add mod">
          <ac:chgData name="Scipione  Francesco" userId="c67e667e-8cd6-45bf-b9fa-15bb4dfdcaae" providerId="ADAL" clId="{64D6028F-BDB9-4002-8D2D-FD7CC555785E}" dt="2025-06-25T08:21:52.113" v="473" actId="1076"/>
          <ac:picMkLst>
            <pc:docMk/>
            <pc:sldMk cId="2270748141" sldId="260"/>
            <ac:picMk id="8" creationId="{D6F2030E-B186-85D7-31AE-821F4B084B1A}"/>
          </ac:picMkLst>
        </pc:picChg>
        <pc:picChg chg="add mod modCrop">
          <ac:chgData name="Scipione  Francesco" userId="c67e667e-8cd6-45bf-b9fa-15bb4dfdcaae" providerId="ADAL" clId="{64D6028F-BDB9-4002-8D2D-FD7CC555785E}" dt="2025-06-25T08:22:56.100" v="485" actId="1076"/>
          <ac:picMkLst>
            <pc:docMk/>
            <pc:sldMk cId="2270748141" sldId="260"/>
            <ac:picMk id="9" creationId="{647E20A8-2575-C165-8AB3-3857CDB56F65}"/>
          </ac:picMkLst>
        </pc:picChg>
        <pc:cxnChg chg="add mod">
          <ac:chgData name="Scipione  Francesco" userId="c67e667e-8cd6-45bf-b9fa-15bb4dfdcaae" providerId="ADAL" clId="{64D6028F-BDB9-4002-8D2D-FD7CC555785E}" dt="2025-06-25T08:21:52.113" v="473" actId="1076"/>
          <ac:cxnSpMkLst>
            <pc:docMk/>
            <pc:sldMk cId="2270748141" sldId="260"/>
            <ac:cxnSpMk id="12" creationId="{F11196A8-D674-0743-A77F-3412C07083B6}"/>
          </ac:cxnSpMkLst>
        </pc:cxnChg>
        <pc:cxnChg chg="add mod">
          <ac:chgData name="Scipione  Francesco" userId="c67e667e-8cd6-45bf-b9fa-15bb4dfdcaae" providerId="ADAL" clId="{64D6028F-BDB9-4002-8D2D-FD7CC555785E}" dt="2025-06-25T08:22:56.100" v="485" actId="1076"/>
          <ac:cxnSpMkLst>
            <pc:docMk/>
            <pc:sldMk cId="2270748141" sldId="260"/>
            <ac:cxnSpMk id="14" creationId="{6D3EFCB1-97DE-D09F-4280-EC2366F26EDB}"/>
          </ac:cxnSpMkLst>
        </pc:cxnChg>
        <pc:cxnChg chg="add mod">
          <ac:chgData name="Scipione  Francesco" userId="c67e667e-8cd6-45bf-b9fa-15bb4dfdcaae" providerId="ADAL" clId="{64D6028F-BDB9-4002-8D2D-FD7CC555785E}" dt="2025-06-25T08:22:56.100" v="485" actId="1076"/>
          <ac:cxnSpMkLst>
            <pc:docMk/>
            <pc:sldMk cId="2270748141" sldId="260"/>
            <ac:cxnSpMk id="21" creationId="{58E7A549-90C3-BB3D-CEE3-5B81D66759F2}"/>
          </ac:cxnSpMkLst>
        </pc:cxnChg>
        <pc:cxnChg chg="add mod">
          <ac:chgData name="Scipione  Francesco" userId="c67e667e-8cd6-45bf-b9fa-15bb4dfdcaae" providerId="ADAL" clId="{64D6028F-BDB9-4002-8D2D-FD7CC555785E}" dt="2025-06-25T08:22:28.252" v="479" actId="692"/>
          <ac:cxnSpMkLst>
            <pc:docMk/>
            <pc:sldMk cId="2270748141" sldId="260"/>
            <ac:cxnSpMk id="36" creationId="{E29CD6E3-90F1-ADC2-7A87-1E762C419544}"/>
          </ac:cxnSpMkLst>
        </pc:cxnChg>
        <pc:cxnChg chg="add mod">
          <ac:chgData name="Scipione  Francesco" userId="c67e667e-8cd6-45bf-b9fa-15bb4dfdcaae" providerId="ADAL" clId="{64D6028F-BDB9-4002-8D2D-FD7CC555785E}" dt="2025-06-25T08:22:42.093" v="483" actId="14100"/>
          <ac:cxnSpMkLst>
            <pc:docMk/>
            <pc:sldMk cId="2270748141" sldId="260"/>
            <ac:cxnSpMk id="37" creationId="{B952506F-4D42-A27C-493E-34AB59126A72}"/>
          </ac:cxnSpMkLst>
        </pc:cxnChg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1235590439" sldId="261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2456546771" sldId="262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1117221421" sldId="264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623185957" sldId="265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1563369254" sldId="266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2344910959" sldId="267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1258196776" sldId="268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2326871993" sldId="269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4078407595" sldId="270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2245049141" sldId="271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4109825113" sldId="272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608662864" sldId="273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2511247690" sldId="274"/>
        </pc:sldMkLst>
      </pc:sldChg>
      <pc:sldChg chg="del">
        <pc:chgData name="Scipione  Francesco" userId="c67e667e-8cd6-45bf-b9fa-15bb4dfdcaae" providerId="ADAL" clId="{64D6028F-BDB9-4002-8D2D-FD7CC555785E}" dt="2025-06-25T07:53:48.302" v="0" actId="47"/>
        <pc:sldMkLst>
          <pc:docMk/>
          <pc:sldMk cId="3984357413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58DFB-7334-4E4F-A02D-2F72761D667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0F140-900F-4AB3-B795-49CE46DBC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AFC6-000D-EE02-9D16-43581506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565"/>
            <a:ext cx="10515600" cy="577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8333-F3B5-6E01-4458-4B258F2A2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853"/>
            <a:ext cx="10515600" cy="49121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05BE-8F7C-2A5E-0EA4-D549ADC5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8070F-72F2-41EE-A48F-0350E2C79A8E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19C2-5089-31D4-5E1E-33F9841F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Seminar AI in Mechanics and Manufacturing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E19ED-513C-9E4C-4740-65D033E4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7D61-04E1-409B-B763-F7E2511E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35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B6F4-144E-0FB9-6B60-06FF4AB00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67350-3A33-B06D-A2E1-69071A536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C642-93A8-8ACD-D188-8C97731D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Seminar AI in Mechanics and Manufacturing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DFC449A-2E00-DEC2-17CC-9F6A7A16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B3235A6-EBE6-44D2-A428-48E04E021C05}" type="datetime1">
              <a:rPr lang="en-US" smtClean="0"/>
              <a:t>9/12/2025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54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9A11-FC17-EDE1-8EF1-FD1A50E0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388" y="2749704"/>
            <a:ext cx="8245377" cy="67929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6DA1614-7ECE-C2E2-6A09-05B3B0E9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Spring Seminar AI in Mechanics and Manufacturing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D68C6F9-89F3-CC50-47E9-5BA3632A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083FD1A-CE95-451E-BB6A-0B2D51BAB901}" type="datetime1">
              <a:rPr lang="en-US" smtClean="0"/>
              <a:t>9/12/2025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1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8D19-6D0B-81AB-44EC-9E07823B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502D1-E31F-4590-99D1-175819970768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9FBB-C57E-A820-BAC2-59CD01A10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Spring Seminar AI in Mechanics and Manufacturing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616AF-1F27-895B-82F5-6ED7D4592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27D61-04E1-409B-B763-F7E2511EADDC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black and blue letter&#10;&#10;AI-generated content may be incorrect.">
            <a:extLst>
              <a:ext uri="{FF2B5EF4-FFF2-40B4-BE49-F238E27FC236}">
                <a16:creationId xmlns:a16="http://schemas.microsoft.com/office/drawing/2014/main" id="{AA98F657-8BB8-50EC-1F03-6CE45D625D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524" y="136525"/>
            <a:ext cx="1116702" cy="1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A579-48E5-DB2F-6546-82DC33DF9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Proj</a:t>
            </a:r>
            <a:r>
              <a:rPr lang="en-US" sz="4800" dirty="0"/>
              <a:t>. Overview and</a:t>
            </a:r>
            <a:br>
              <a:rPr lang="en-US" sz="4800" dirty="0"/>
            </a:br>
            <a:r>
              <a:rPr lang="en-US" sz="4800" dirty="0"/>
              <a:t>M.Sc.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5408B-8D1D-9EC9-A91C-743A80F72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 Scipione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B182-DC72-F0D6-1053-8A2F53D3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5E7C-6E26-4995-B9B0-320CC21F0BA7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EDDF-B98D-B5B1-8217-7D91C2A4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Spring Seminar AI in Mechanics and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68848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46E3C9-1931-A706-54E8-81BCAD5D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Printed Circuit Board (PCB) Reliability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47DF2-5594-F528-BDEC-967EF077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5A6-EBE6-44D2-A428-48E04E021C05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FDF73-1632-5906-8750-C7E0F33F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Spring Seminar AI in Mechanics and Manufacturing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296967-E587-97B5-2E82-2433AE9A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418" y="3889989"/>
            <a:ext cx="2976748" cy="22626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28DCEBD-8B98-C27B-E7CC-ABB2A7F369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9" t="6591" r="60016" b="72525"/>
          <a:stretch/>
        </p:blipFill>
        <p:spPr>
          <a:xfrm>
            <a:off x="652157" y="1473020"/>
            <a:ext cx="2718849" cy="203751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2EC0003-FBCF-17BC-F8AB-35B12ACD32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6591" r="76555" b="72525"/>
          <a:stretch/>
        </p:blipFill>
        <p:spPr>
          <a:xfrm>
            <a:off x="3141518" y="3804437"/>
            <a:ext cx="3153691" cy="2037512"/>
          </a:xfrm>
          <a:prstGeom prst="rect">
            <a:avLst/>
          </a:prstGeom>
        </p:spPr>
      </p:pic>
      <p:pic>
        <p:nvPicPr>
          <p:cNvPr id="37" name="Grafik 16">
            <a:extLst>
              <a:ext uri="{FF2B5EF4-FFF2-40B4-BE49-F238E27FC236}">
                <a16:creationId xmlns:a16="http://schemas.microsoft.com/office/drawing/2014/main" id="{4372274F-7C38-4AFF-B7DB-4129D4364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71" b="-1"/>
          <a:stretch/>
        </p:blipFill>
        <p:spPr>
          <a:xfrm>
            <a:off x="7181013" y="858126"/>
            <a:ext cx="3930328" cy="30318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FE70CA1-19CE-4911-04E6-47C998476708}"/>
              </a:ext>
            </a:extLst>
          </p:cNvPr>
          <p:cNvSpPr txBox="1"/>
          <p:nvPr/>
        </p:nvSpPr>
        <p:spPr>
          <a:xfrm>
            <a:off x="4447910" y="2828835"/>
            <a:ext cx="227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Reliability Test: </a:t>
            </a:r>
            <a:r>
              <a:rPr lang="en-US" dirty="0"/>
              <a:t>Thermal loading and R increase measurements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876729-034D-3F2B-C893-31BFEF4FA9C1}"/>
              </a:ext>
            </a:extLst>
          </p:cNvPr>
          <p:cNvSpPr txBox="1"/>
          <p:nvPr/>
        </p:nvSpPr>
        <p:spPr>
          <a:xfrm>
            <a:off x="3141518" y="1656639"/>
            <a:ext cx="227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PCB for biomed. must be reliable.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0887B0D-8333-0692-849A-80A54EB7D403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2181433" y="3863108"/>
            <a:ext cx="1141842" cy="778328"/>
          </a:xfrm>
          <a:prstGeom prst="curvedConnector2">
            <a:avLst/>
          </a:prstGeom>
          <a:ln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C207031-391D-B78E-165B-152F7B6D9E04}"/>
              </a:ext>
            </a:extLst>
          </p:cNvPr>
          <p:cNvCxnSpPr>
            <a:cxnSpLocks/>
            <a:stCxn id="38" idx="0"/>
            <a:endCxn id="37" idx="1"/>
          </p:cNvCxnSpPr>
          <p:nvPr/>
        </p:nvCxnSpPr>
        <p:spPr>
          <a:xfrm rot="5400000" flipH="1" flipV="1">
            <a:off x="6155555" y="1803378"/>
            <a:ext cx="454777" cy="1596139"/>
          </a:xfrm>
          <a:prstGeom prst="curvedConnector2">
            <a:avLst/>
          </a:prstGeom>
          <a:ln>
            <a:tailEnd type="arrow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F8CBC71-5BFC-E9B0-164F-2C459D55BB0F}"/>
              </a:ext>
            </a:extLst>
          </p:cNvPr>
          <p:cNvSpPr txBox="1"/>
          <p:nvPr/>
        </p:nvSpPr>
        <p:spPr>
          <a:xfrm>
            <a:off x="9163792" y="3889989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fracture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CD141F-AA07-8AFC-AA22-0BC0386B6590}"/>
              </a:ext>
            </a:extLst>
          </p:cNvPr>
          <p:cNvSpPr/>
          <p:nvPr/>
        </p:nvSpPr>
        <p:spPr>
          <a:xfrm>
            <a:off x="8545689" y="3002844"/>
            <a:ext cx="316089" cy="3160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568A32-B8A2-D8C8-0584-53A9797D16B2}"/>
              </a:ext>
            </a:extLst>
          </p:cNvPr>
          <p:cNvSpPr/>
          <p:nvPr/>
        </p:nvSpPr>
        <p:spPr>
          <a:xfrm>
            <a:off x="8568266" y="1314975"/>
            <a:ext cx="316089" cy="3160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4FA240-5016-785E-C7B0-F9A9C489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Depends on Manufacturing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D6150-7189-C028-EC52-68F5AA87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5A6-EBE6-44D2-A428-48E04E021C05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51B59-F10C-EED8-0505-BB49C217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Seminar AI in Mechanics and Manufacturing</a:t>
            </a:r>
            <a:endParaRPr lang="en-US" dirty="0"/>
          </a:p>
        </p:txBody>
      </p:sp>
      <p:sp>
        <p:nvSpPr>
          <p:cNvPr id="8" name="Ellipse 3">
            <a:extLst>
              <a:ext uri="{FF2B5EF4-FFF2-40B4-BE49-F238E27FC236}">
                <a16:creationId xmlns:a16="http://schemas.microsoft.com/office/drawing/2014/main" id="{784E8D0C-0A10-4D0A-3734-4CC3B8386C85}"/>
              </a:ext>
            </a:extLst>
          </p:cNvPr>
          <p:cNvSpPr/>
          <p:nvPr/>
        </p:nvSpPr>
        <p:spPr>
          <a:xfrm>
            <a:off x="1247993" y="2550382"/>
            <a:ext cx="1668531" cy="159744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400" err="1">
                <a:solidFill>
                  <a:prstClr val="white">
                    <a:lumMod val="50000"/>
                  </a:prstClr>
                </a:solidFill>
                <a:latin typeface="Verdana"/>
              </a:rPr>
              <a:t>Vias</a:t>
            </a:r>
            <a:r>
              <a:rPr lang="de-CH" sz="1400">
                <a:solidFill>
                  <a:prstClr val="white">
                    <a:lumMod val="50000"/>
                  </a:prstClr>
                </a:solidFill>
                <a:latin typeface="Verdana"/>
              </a:rPr>
              <a:t> </a:t>
            </a:r>
          </a:p>
          <a:p>
            <a:pPr algn="ctr" defTabSz="1219170" eaLnBrk="1" hangingPunct="1"/>
            <a:r>
              <a:rPr lang="de-CH" sz="1400">
                <a:solidFill>
                  <a:prstClr val="white">
                    <a:lumMod val="50000"/>
                  </a:prstClr>
                </a:solidFill>
                <a:latin typeface="Verdana"/>
              </a:rPr>
              <a:t>L-1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234C0-FF50-0A8E-1E6F-69E19F1339AB}"/>
              </a:ext>
            </a:extLst>
          </p:cNvPr>
          <p:cNvSpPr/>
          <p:nvPr/>
        </p:nvSpPr>
        <p:spPr>
          <a:xfrm>
            <a:off x="2368060" y="1929183"/>
            <a:ext cx="644424" cy="34571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 dirty="0">
                <a:solidFill>
                  <a:srgbClr val="00234C"/>
                </a:solidFill>
                <a:latin typeface="Verdana"/>
              </a:rPr>
              <a:t>Laser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281367D-7800-769A-610A-C470EFADD669}"/>
              </a:ext>
            </a:extLst>
          </p:cNvPr>
          <p:cNvSpPr/>
          <p:nvPr/>
        </p:nvSpPr>
        <p:spPr>
          <a:xfrm>
            <a:off x="3012483" y="3955805"/>
            <a:ext cx="745675" cy="35668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Plasma L2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F048C48-55F9-CB7C-D632-5A41124B942E}"/>
              </a:ext>
            </a:extLst>
          </p:cNvPr>
          <p:cNvSpPr/>
          <p:nvPr/>
        </p:nvSpPr>
        <p:spPr>
          <a:xfrm>
            <a:off x="175839" y="3966200"/>
            <a:ext cx="854903" cy="3566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Galvanik L1</a:t>
            </a:r>
          </a:p>
        </p:txBody>
      </p:sp>
      <p:sp>
        <p:nvSpPr>
          <p:cNvPr id="12" name="Rechteck 12">
            <a:extLst>
              <a:ext uri="{FF2B5EF4-FFF2-40B4-BE49-F238E27FC236}">
                <a16:creationId xmlns:a16="http://schemas.microsoft.com/office/drawing/2014/main" id="{3D1783F6-CFA4-2870-02CE-B92527A09CA6}"/>
              </a:ext>
            </a:extLst>
          </p:cNvPr>
          <p:cNvSpPr/>
          <p:nvPr/>
        </p:nvSpPr>
        <p:spPr>
          <a:xfrm>
            <a:off x="3111061" y="1963250"/>
            <a:ext cx="520119" cy="441121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40 </a:t>
            </a:r>
          </a:p>
        </p:txBody>
      </p:sp>
      <p:sp>
        <p:nvSpPr>
          <p:cNvPr id="13" name="Rechteck 13">
            <a:extLst>
              <a:ext uri="{FF2B5EF4-FFF2-40B4-BE49-F238E27FC236}">
                <a16:creationId xmlns:a16="http://schemas.microsoft.com/office/drawing/2014/main" id="{398C7292-CC5E-3DA0-1356-63F065AD446F}"/>
              </a:ext>
            </a:extLst>
          </p:cNvPr>
          <p:cNvSpPr/>
          <p:nvPr/>
        </p:nvSpPr>
        <p:spPr>
          <a:xfrm>
            <a:off x="3103052" y="4381647"/>
            <a:ext cx="515513" cy="447011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60 </a:t>
            </a:r>
          </a:p>
        </p:txBody>
      </p:sp>
      <p:sp>
        <p:nvSpPr>
          <p:cNvPr id="14" name="Rechteck 14">
            <a:extLst>
              <a:ext uri="{FF2B5EF4-FFF2-40B4-BE49-F238E27FC236}">
                <a16:creationId xmlns:a16="http://schemas.microsoft.com/office/drawing/2014/main" id="{C47FDD99-AFED-C992-AD95-47A377D2EADA}"/>
              </a:ext>
            </a:extLst>
          </p:cNvPr>
          <p:cNvSpPr/>
          <p:nvPr/>
        </p:nvSpPr>
        <p:spPr>
          <a:xfrm>
            <a:off x="353377" y="4381646"/>
            <a:ext cx="510999" cy="4470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90 </a:t>
            </a:r>
          </a:p>
        </p:txBody>
      </p:sp>
      <p:sp>
        <p:nvSpPr>
          <p:cNvPr id="15" name="Ellipse 17">
            <a:extLst>
              <a:ext uri="{FF2B5EF4-FFF2-40B4-BE49-F238E27FC236}">
                <a16:creationId xmlns:a16="http://schemas.microsoft.com/office/drawing/2014/main" id="{FE83835A-CFF2-AE58-5C01-D269BEF5CB52}"/>
              </a:ext>
            </a:extLst>
          </p:cNvPr>
          <p:cNvSpPr/>
          <p:nvPr/>
        </p:nvSpPr>
        <p:spPr>
          <a:xfrm>
            <a:off x="5429598" y="2550381"/>
            <a:ext cx="1729111" cy="160633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400" err="1">
                <a:solidFill>
                  <a:prstClr val="white">
                    <a:lumMod val="50000"/>
                  </a:prstClr>
                </a:solidFill>
                <a:latin typeface="Verdana"/>
              </a:rPr>
              <a:t>Vias</a:t>
            </a:r>
            <a:r>
              <a:rPr lang="de-CH" sz="1400">
                <a:solidFill>
                  <a:prstClr val="white">
                    <a:lumMod val="50000"/>
                  </a:prstClr>
                </a:solidFill>
                <a:latin typeface="Verdana"/>
              </a:rPr>
              <a:t> </a:t>
            </a:r>
          </a:p>
          <a:p>
            <a:pPr algn="ctr" defTabSz="1219170" eaLnBrk="1" hangingPunct="1"/>
            <a:r>
              <a:rPr lang="de-CH" sz="1400">
                <a:solidFill>
                  <a:prstClr val="white">
                    <a:lumMod val="50000"/>
                  </a:prstClr>
                </a:solidFill>
                <a:latin typeface="Verdana"/>
              </a:rPr>
              <a:t>L-2 &amp; L-3</a:t>
            </a:r>
          </a:p>
        </p:txBody>
      </p:sp>
      <p:sp>
        <p:nvSpPr>
          <p:cNvPr id="16" name="Rechteck 19">
            <a:extLst>
              <a:ext uri="{FF2B5EF4-FFF2-40B4-BE49-F238E27FC236}">
                <a16:creationId xmlns:a16="http://schemas.microsoft.com/office/drawing/2014/main" id="{479C1B13-48A4-A07F-5926-FDB16FD39818}"/>
              </a:ext>
            </a:extLst>
          </p:cNvPr>
          <p:cNvSpPr/>
          <p:nvPr/>
        </p:nvSpPr>
        <p:spPr>
          <a:xfrm>
            <a:off x="7215519" y="3938495"/>
            <a:ext cx="782516" cy="36989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Plasma </a:t>
            </a:r>
          </a:p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L2 &amp; 3</a:t>
            </a:r>
          </a:p>
        </p:txBody>
      </p:sp>
      <p:sp>
        <p:nvSpPr>
          <p:cNvPr id="17" name="Rechteck 20">
            <a:extLst>
              <a:ext uri="{FF2B5EF4-FFF2-40B4-BE49-F238E27FC236}">
                <a16:creationId xmlns:a16="http://schemas.microsoft.com/office/drawing/2014/main" id="{2B775CEB-6535-CD94-B5ED-2ABC15E68F28}"/>
              </a:ext>
            </a:extLst>
          </p:cNvPr>
          <p:cNvSpPr/>
          <p:nvPr/>
        </p:nvSpPr>
        <p:spPr>
          <a:xfrm>
            <a:off x="4235531" y="3955804"/>
            <a:ext cx="861616" cy="35258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Galvanik </a:t>
            </a:r>
          </a:p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L2 &amp;3</a:t>
            </a:r>
          </a:p>
        </p:txBody>
      </p:sp>
      <p:sp>
        <p:nvSpPr>
          <p:cNvPr id="18" name="Rechteck 21">
            <a:extLst>
              <a:ext uri="{FF2B5EF4-FFF2-40B4-BE49-F238E27FC236}">
                <a16:creationId xmlns:a16="http://schemas.microsoft.com/office/drawing/2014/main" id="{F83CBB70-A5E1-58C6-6A66-E9CE737C23E4}"/>
              </a:ext>
            </a:extLst>
          </p:cNvPr>
          <p:cNvSpPr/>
          <p:nvPr/>
        </p:nvSpPr>
        <p:spPr>
          <a:xfrm>
            <a:off x="5034605" y="1832985"/>
            <a:ext cx="520921" cy="405395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250 </a:t>
            </a:r>
          </a:p>
        </p:txBody>
      </p:sp>
      <p:sp>
        <p:nvSpPr>
          <p:cNvPr id="19" name="Rechteck 22">
            <a:extLst>
              <a:ext uri="{FF2B5EF4-FFF2-40B4-BE49-F238E27FC236}">
                <a16:creationId xmlns:a16="http://schemas.microsoft.com/office/drawing/2014/main" id="{EB5963FC-45FE-FEC0-B23E-127CAB1243FC}"/>
              </a:ext>
            </a:extLst>
          </p:cNvPr>
          <p:cNvSpPr/>
          <p:nvPr/>
        </p:nvSpPr>
        <p:spPr>
          <a:xfrm>
            <a:off x="7277683" y="4397784"/>
            <a:ext cx="529263" cy="453005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270 </a:t>
            </a:r>
          </a:p>
        </p:txBody>
      </p:sp>
      <p:sp>
        <p:nvSpPr>
          <p:cNvPr id="20" name="Rechteck 23">
            <a:extLst>
              <a:ext uri="{FF2B5EF4-FFF2-40B4-BE49-F238E27FC236}">
                <a16:creationId xmlns:a16="http://schemas.microsoft.com/office/drawing/2014/main" id="{051EE074-7894-EA71-D7F4-5604F1EB821F}"/>
              </a:ext>
            </a:extLst>
          </p:cNvPr>
          <p:cNvSpPr/>
          <p:nvPr/>
        </p:nvSpPr>
        <p:spPr>
          <a:xfrm>
            <a:off x="4371991" y="4355672"/>
            <a:ext cx="529263" cy="453005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300</a:t>
            </a:r>
          </a:p>
        </p:txBody>
      </p:sp>
      <p:sp>
        <p:nvSpPr>
          <p:cNvPr id="21" name="Rechteck 38">
            <a:extLst>
              <a:ext uri="{FF2B5EF4-FFF2-40B4-BE49-F238E27FC236}">
                <a16:creationId xmlns:a16="http://schemas.microsoft.com/office/drawing/2014/main" id="{6B842FDF-DA2A-CD41-6CA6-FDE8CC9B98A5}"/>
              </a:ext>
            </a:extLst>
          </p:cNvPr>
          <p:cNvSpPr/>
          <p:nvPr/>
        </p:nvSpPr>
        <p:spPr>
          <a:xfrm>
            <a:off x="6507401" y="1826787"/>
            <a:ext cx="914400" cy="330869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Laser L3 </a:t>
            </a:r>
          </a:p>
        </p:txBody>
      </p:sp>
      <p:sp>
        <p:nvSpPr>
          <p:cNvPr id="22" name="Rechteck 39">
            <a:extLst>
              <a:ext uri="{FF2B5EF4-FFF2-40B4-BE49-F238E27FC236}">
                <a16:creationId xmlns:a16="http://schemas.microsoft.com/office/drawing/2014/main" id="{56D0FE78-DFA7-08D1-9E5B-189B2F31ED8A}"/>
              </a:ext>
            </a:extLst>
          </p:cNvPr>
          <p:cNvSpPr/>
          <p:nvPr/>
        </p:nvSpPr>
        <p:spPr>
          <a:xfrm>
            <a:off x="7578366" y="2163669"/>
            <a:ext cx="508340" cy="406641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260 </a:t>
            </a:r>
          </a:p>
        </p:txBody>
      </p:sp>
      <p:sp>
        <p:nvSpPr>
          <p:cNvPr id="23" name="Rechteck 40">
            <a:extLst>
              <a:ext uri="{FF2B5EF4-FFF2-40B4-BE49-F238E27FC236}">
                <a16:creationId xmlns:a16="http://schemas.microsoft.com/office/drawing/2014/main" id="{9AD391CE-4B69-3642-F78E-42D2C5270013}"/>
              </a:ext>
            </a:extLst>
          </p:cNvPr>
          <p:cNvSpPr/>
          <p:nvPr/>
        </p:nvSpPr>
        <p:spPr>
          <a:xfrm>
            <a:off x="5635245" y="4556517"/>
            <a:ext cx="1061076" cy="59675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Ätzen (</a:t>
            </a:r>
            <a:r>
              <a:rPr lang="de-CH" sz="1067" err="1">
                <a:solidFill>
                  <a:srgbClr val="00234C"/>
                </a:solidFill>
                <a:latin typeface="Verdana"/>
              </a:rPr>
              <a:t>Microetch</a:t>
            </a:r>
            <a:r>
              <a:rPr lang="de-CH" sz="1067">
                <a:solidFill>
                  <a:srgbClr val="00234C"/>
                </a:solidFill>
                <a:latin typeface="Verdana"/>
              </a:rPr>
              <a:t>) L2 &amp; 3</a:t>
            </a:r>
          </a:p>
        </p:txBody>
      </p:sp>
      <p:sp>
        <p:nvSpPr>
          <p:cNvPr id="24" name="Rechteck 41">
            <a:extLst>
              <a:ext uri="{FF2B5EF4-FFF2-40B4-BE49-F238E27FC236}">
                <a16:creationId xmlns:a16="http://schemas.microsoft.com/office/drawing/2014/main" id="{10E9DB36-1450-0836-C654-537B4EB2F35A}"/>
              </a:ext>
            </a:extLst>
          </p:cNvPr>
          <p:cNvSpPr/>
          <p:nvPr/>
        </p:nvSpPr>
        <p:spPr>
          <a:xfrm>
            <a:off x="5930902" y="5185426"/>
            <a:ext cx="540817" cy="453005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290</a:t>
            </a:r>
          </a:p>
        </p:txBody>
      </p:sp>
      <p:sp>
        <p:nvSpPr>
          <p:cNvPr id="25" name="Ellipse 42">
            <a:extLst>
              <a:ext uri="{FF2B5EF4-FFF2-40B4-BE49-F238E27FC236}">
                <a16:creationId xmlns:a16="http://schemas.microsoft.com/office/drawing/2014/main" id="{A574CBC6-3907-EDC0-EF71-C8054BF337E3}"/>
              </a:ext>
            </a:extLst>
          </p:cNvPr>
          <p:cNvSpPr/>
          <p:nvPr/>
        </p:nvSpPr>
        <p:spPr>
          <a:xfrm>
            <a:off x="9381941" y="2517088"/>
            <a:ext cx="1749385" cy="163782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400">
                <a:solidFill>
                  <a:prstClr val="white">
                    <a:lumMod val="50000"/>
                  </a:prstClr>
                </a:solidFill>
                <a:latin typeface="Verdana"/>
              </a:rPr>
              <a:t>Via </a:t>
            </a:r>
          </a:p>
          <a:p>
            <a:pPr algn="ctr" defTabSz="1219170" eaLnBrk="1" hangingPunct="1"/>
            <a:r>
              <a:rPr lang="de-CH" sz="1400">
                <a:solidFill>
                  <a:prstClr val="white">
                    <a:lumMod val="50000"/>
                  </a:prstClr>
                </a:solidFill>
                <a:latin typeface="Verdana"/>
              </a:rPr>
              <a:t>L-4 &amp; L-5</a:t>
            </a:r>
          </a:p>
        </p:txBody>
      </p:sp>
      <p:sp>
        <p:nvSpPr>
          <p:cNvPr id="26" name="Rechteck 43">
            <a:extLst>
              <a:ext uri="{FF2B5EF4-FFF2-40B4-BE49-F238E27FC236}">
                <a16:creationId xmlns:a16="http://schemas.microsoft.com/office/drawing/2014/main" id="{F1A8A5C1-5484-0553-9E7B-45C3F56E393B}"/>
              </a:ext>
            </a:extLst>
          </p:cNvPr>
          <p:cNvSpPr/>
          <p:nvPr/>
        </p:nvSpPr>
        <p:spPr>
          <a:xfrm>
            <a:off x="8455414" y="2157540"/>
            <a:ext cx="641007" cy="37805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Laser L4 </a:t>
            </a:r>
          </a:p>
        </p:txBody>
      </p:sp>
      <p:sp>
        <p:nvSpPr>
          <p:cNvPr id="27" name="Rechteck 44">
            <a:extLst>
              <a:ext uri="{FF2B5EF4-FFF2-40B4-BE49-F238E27FC236}">
                <a16:creationId xmlns:a16="http://schemas.microsoft.com/office/drawing/2014/main" id="{F3A472D7-1B4E-F5A9-38B7-831D353CE36F}"/>
              </a:ext>
            </a:extLst>
          </p:cNvPr>
          <p:cNvSpPr/>
          <p:nvPr/>
        </p:nvSpPr>
        <p:spPr>
          <a:xfrm>
            <a:off x="11171075" y="3933931"/>
            <a:ext cx="842709" cy="37805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Plasma L4 &amp; 5</a:t>
            </a:r>
          </a:p>
        </p:txBody>
      </p:sp>
      <p:sp>
        <p:nvSpPr>
          <p:cNvPr id="28" name="Rechteck 45">
            <a:extLst>
              <a:ext uri="{FF2B5EF4-FFF2-40B4-BE49-F238E27FC236}">
                <a16:creationId xmlns:a16="http://schemas.microsoft.com/office/drawing/2014/main" id="{4CCDF36A-EA1E-E1A0-2E58-D141650BCDB4}"/>
              </a:ext>
            </a:extLst>
          </p:cNvPr>
          <p:cNvSpPr/>
          <p:nvPr/>
        </p:nvSpPr>
        <p:spPr>
          <a:xfrm>
            <a:off x="8304343" y="3924572"/>
            <a:ext cx="844768" cy="37805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Galvanik </a:t>
            </a:r>
          </a:p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L4 &amp; 5</a:t>
            </a:r>
          </a:p>
        </p:txBody>
      </p:sp>
      <p:sp>
        <p:nvSpPr>
          <p:cNvPr id="29" name="Rechteck 46">
            <a:extLst>
              <a:ext uri="{FF2B5EF4-FFF2-40B4-BE49-F238E27FC236}">
                <a16:creationId xmlns:a16="http://schemas.microsoft.com/office/drawing/2014/main" id="{EE19F9D6-7AA0-DF20-61F3-78D354E92439}"/>
              </a:ext>
            </a:extLst>
          </p:cNvPr>
          <p:cNvSpPr/>
          <p:nvPr/>
        </p:nvSpPr>
        <p:spPr>
          <a:xfrm>
            <a:off x="9142360" y="1899343"/>
            <a:ext cx="526605" cy="414624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460 </a:t>
            </a:r>
          </a:p>
        </p:txBody>
      </p:sp>
      <p:sp>
        <p:nvSpPr>
          <p:cNvPr id="30" name="Rechteck 47">
            <a:extLst>
              <a:ext uri="{FF2B5EF4-FFF2-40B4-BE49-F238E27FC236}">
                <a16:creationId xmlns:a16="http://schemas.microsoft.com/office/drawing/2014/main" id="{8EED85B0-0074-3DF2-924E-6ACB44095C6C}"/>
              </a:ext>
            </a:extLst>
          </p:cNvPr>
          <p:cNvSpPr/>
          <p:nvPr/>
        </p:nvSpPr>
        <p:spPr>
          <a:xfrm>
            <a:off x="11323319" y="4381645"/>
            <a:ext cx="538221" cy="447012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480 </a:t>
            </a:r>
          </a:p>
        </p:txBody>
      </p:sp>
      <p:sp>
        <p:nvSpPr>
          <p:cNvPr id="31" name="Rechteck 48">
            <a:extLst>
              <a:ext uri="{FF2B5EF4-FFF2-40B4-BE49-F238E27FC236}">
                <a16:creationId xmlns:a16="http://schemas.microsoft.com/office/drawing/2014/main" id="{A5FDA8E9-8A32-2E70-37B5-81CDB456DC17}"/>
              </a:ext>
            </a:extLst>
          </p:cNvPr>
          <p:cNvSpPr/>
          <p:nvPr/>
        </p:nvSpPr>
        <p:spPr>
          <a:xfrm>
            <a:off x="8437534" y="4348756"/>
            <a:ext cx="538221" cy="453005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510</a:t>
            </a:r>
          </a:p>
        </p:txBody>
      </p:sp>
      <p:sp>
        <p:nvSpPr>
          <p:cNvPr id="32" name="Rechteck 49">
            <a:extLst>
              <a:ext uri="{FF2B5EF4-FFF2-40B4-BE49-F238E27FC236}">
                <a16:creationId xmlns:a16="http://schemas.microsoft.com/office/drawing/2014/main" id="{9F0811A4-509A-CC25-B952-EEC6D66BBA2B}"/>
              </a:ext>
            </a:extLst>
          </p:cNvPr>
          <p:cNvSpPr/>
          <p:nvPr/>
        </p:nvSpPr>
        <p:spPr>
          <a:xfrm>
            <a:off x="10438359" y="1832305"/>
            <a:ext cx="842708" cy="31195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Laser L5 </a:t>
            </a:r>
          </a:p>
        </p:txBody>
      </p:sp>
      <p:sp>
        <p:nvSpPr>
          <p:cNvPr id="33" name="Rechteck 50">
            <a:extLst>
              <a:ext uri="{FF2B5EF4-FFF2-40B4-BE49-F238E27FC236}">
                <a16:creationId xmlns:a16="http://schemas.microsoft.com/office/drawing/2014/main" id="{9B653FC2-CB06-29D7-25F0-14DD63221170}"/>
              </a:ext>
            </a:extLst>
          </p:cNvPr>
          <p:cNvSpPr/>
          <p:nvPr/>
        </p:nvSpPr>
        <p:spPr>
          <a:xfrm>
            <a:off x="11456553" y="2047220"/>
            <a:ext cx="532700" cy="40751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470 </a:t>
            </a:r>
          </a:p>
        </p:txBody>
      </p:sp>
      <p:sp>
        <p:nvSpPr>
          <p:cNvPr id="34" name="Rechteck 51">
            <a:extLst>
              <a:ext uri="{FF2B5EF4-FFF2-40B4-BE49-F238E27FC236}">
                <a16:creationId xmlns:a16="http://schemas.microsoft.com/office/drawing/2014/main" id="{676F3E5D-ABA1-4100-42E6-6D21108B23BD}"/>
              </a:ext>
            </a:extLst>
          </p:cNvPr>
          <p:cNvSpPr/>
          <p:nvPr/>
        </p:nvSpPr>
        <p:spPr>
          <a:xfrm>
            <a:off x="9667603" y="4556516"/>
            <a:ext cx="1071532" cy="60252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Ätzen (</a:t>
            </a:r>
            <a:r>
              <a:rPr lang="de-CH" sz="1067" err="1">
                <a:solidFill>
                  <a:srgbClr val="00234C"/>
                </a:solidFill>
                <a:latin typeface="Verdana"/>
              </a:rPr>
              <a:t>Microetch</a:t>
            </a:r>
            <a:r>
              <a:rPr lang="de-CH" sz="1067">
                <a:solidFill>
                  <a:srgbClr val="00234C"/>
                </a:solidFill>
                <a:latin typeface="Verdana"/>
              </a:rPr>
              <a:t>)</a:t>
            </a:r>
          </a:p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L4 &amp; 5</a:t>
            </a:r>
          </a:p>
        </p:txBody>
      </p:sp>
      <p:sp>
        <p:nvSpPr>
          <p:cNvPr id="35" name="Rechteck 52">
            <a:extLst>
              <a:ext uri="{FF2B5EF4-FFF2-40B4-BE49-F238E27FC236}">
                <a16:creationId xmlns:a16="http://schemas.microsoft.com/office/drawing/2014/main" id="{F27FB935-5382-F21F-207B-349A77EE99FD}"/>
              </a:ext>
            </a:extLst>
          </p:cNvPr>
          <p:cNvSpPr/>
          <p:nvPr/>
        </p:nvSpPr>
        <p:spPr>
          <a:xfrm>
            <a:off x="9955469" y="5218087"/>
            <a:ext cx="536055" cy="453005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500</a:t>
            </a:r>
          </a:p>
        </p:txBody>
      </p:sp>
      <p:sp>
        <p:nvSpPr>
          <p:cNvPr id="36" name="Rechteck 53">
            <a:extLst>
              <a:ext uri="{FF2B5EF4-FFF2-40B4-BE49-F238E27FC236}">
                <a16:creationId xmlns:a16="http://schemas.microsoft.com/office/drawing/2014/main" id="{08E09EB3-D69B-7629-22AB-3E1152199C6C}"/>
              </a:ext>
            </a:extLst>
          </p:cNvPr>
          <p:cNvSpPr/>
          <p:nvPr/>
        </p:nvSpPr>
        <p:spPr>
          <a:xfrm>
            <a:off x="201143" y="6008499"/>
            <a:ext cx="806292" cy="3566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Prozess </a:t>
            </a:r>
          </a:p>
        </p:txBody>
      </p:sp>
      <p:sp>
        <p:nvSpPr>
          <p:cNvPr id="37" name="Rechteck 54">
            <a:extLst>
              <a:ext uri="{FF2B5EF4-FFF2-40B4-BE49-F238E27FC236}">
                <a16:creationId xmlns:a16="http://schemas.microsoft.com/office/drawing/2014/main" id="{FBDE324A-94DF-2F0F-8506-C49F279E033B}"/>
              </a:ext>
            </a:extLst>
          </p:cNvPr>
          <p:cNvSpPr/>
          <p:nvPr/>
        </p:nvSpPr>
        <p:spPr>
          <a:xfrm>
            <a:off x="1071384" y="5912182"/>
            <a:ext cx="949923" cy="453005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/ </a:t>
            </a:r>
            <a:r>
              <a:rPr lang="de-CH" sz="1067" err="1">
                <a:solidFill>
                  <a:srgbClr val="00234C"/>
                </a:solidFill>
                <a:latin typeface="Verdana"/>
              </a:rPr>
              <a:t>PaPosNr</a:t>
            </a:r>
            <a:r>
              <a:rPr lang="de-CH" sz="1067">
                <a:solidFill>
                  <a:srgbClr val="00234C"/>
                </a:solidFill>
                <a:latin typeface="Verdana"/>
              </a:rPr>
              <a:t>.</a:t>
            </a:r>
          </a:p>
        </p:txBody>
      </p:sp>
      <p:cxnSp>
        <p:nvCxnSpPr>
          <p:cNvPr id="38" name="Gerader Verbinder 56">
            <a:extLst>
              <a:ext uri="{FF2B5EF4-FFF2-40B4-BE49-F238E27FC236}">
                <a16:creationId xmlns:a16="http://schemas.microsoft.com/office/drawing/2014/main" id="{C533DC7F-3358-6DFB-3F13-C38760620C5A}"/>
              </a:ext>
            </a:extLst>
          </p:cNvPr>
          <p:cNvCxnSpPr>
            <a:cxnSpLocks/>
          </p:cNvCxnSpPr>
          <p:nvPr/>
        </p:nvCxnSpPr>
        <p:spPr>
          <a:xfrm flipH="1">
            <a:off x="4097804" y="1543269"/>
            <a:ext cx="25304" cy="44164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57">
            <a:extLst>
              <a:ext uri="{FF2B5EF4-FFF2-40B4-BE49-F238E27FC236}">
                <a16:creationId xmlns:a16="http://schemas.microsoft.com/office/drawing/2014/main" id="{2F597170-05D5-5382-AA85-D4FACB69F6E4}"/>
              </a:ext>
            </a:extLst>
          </p:cNvPr>
          <p:cNvCxnSpPr>
            <a:cxnSpLocks/>
          </p:cNvCxnSpPr>
          <p:nvPr/>
        </p:nvCxnSpPr>
        <p:spPr>
          <a:xfrm>
            <a:off x="8256167" y="1412776"/>
            <a:ext cx="0" cy="451964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62">
            <a:extLst>
              <a:ext uri="{FF2B5EF4-FFF2-40B4-BE49-F238E27FC236}">
                <a16:creationId xmlns:a16="http://schemas.microsoft.com/office/drawing/2014/main" id="{C3C59793-E69B-3847-4EC5-B8A34E0287DE}"/>
              </a:ext>
            </a:extLst>
          </p:cNvPr>
          <p:cNvCxnSpPr>
            <a:cxnSpLocks/>
          </p:cNvCxnSpPr>
          <p:nvPr/>
        </p:nvCxnSpPr>
        <p:spPr>
          <a:xfrm>
            <a:off x="3469683" y="2650503"/>
            <a:ext cx="0" cy="10867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64">
            <a:extLst>
              <a:ext uri="{FF2B5EF4-FFF2-40B4-BE49-F238E27FC236}">
                <a16:creationId xmlns:a16="http://schemas.microsoft.com/office/drawing/2014/main" id="{C5989F10-8A2E-B9AB-0322-C87A6789CA58}"/>
              </a:ext>
            </a:extLst>
          </p:cNvPr>
          <p:cNvCxnSpPr>
            <a:cxnSpLocks/>
          </p:cNvCxnSpPr>
          <p:nvPr/>
        </p:nvCxnSpPr>
        <p:spPr>
          <a:xfrm flipH="1">
            <a:off x="1362111" y="4534543"/>
            <a:ext cx="123611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69">
            <a:extLst>
              <a:ext uri="{FF2B5EF4-FFF2-40B4-BE49-F238E27FC236}">
                <a16:creationId xmlns:a16="http://schemas.microsoft.com/office/drawing/2014/main" id="{15CCD838-C2BB-01DC-729F-BBC33751BFDC}"/>
              </a:ext>
            </a:extLst>
          </p:cNvPr>
          <p:cNvCxnSpPr>
            <a:cxnSpLocks/>
          </p:cNvCxnSpPr>
          <p:nvPr/>
        </p:nvCxnSpPr>
        <p:spPr>
          <a:xfrm>
            <a:off x="7672719" y="2662667"/>
            <a:ext cx="0" cy="108671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70">
            <a:extLst>
              <a:ext uri="{FF2B5EF4-FFF2-40B4-BE49-F238E27FC236}">
                <a16:creationId xmlns:a16="http://schemas.microsoft.com/office/drawing/2014/main" id="{ACC352F4-7923-E3F3-B830-08305A576EFF}"/>
              </a:ext>
            </a:extLst>
          </p:cNvPr>
          <p:cNvCxnSpPr>
            <a:cxnSpLocks/>
          </p:cNvCxnSpPr>
          <p:nvPr/>
        </p:nvCxnSpPr>
        <p:spPr>
          <a:xfrm flipH="1">
            <a:off x="6793636" y="4156907"/>
            <a:ext cx="371411" cy="3698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71">
            <a:extLst>
              <a:ext uri="{FF2B5EF4-FFF2-40B4-BE49-F238E27FC236}">
                <a16:creationId xmlns:a16="http://schemas.microsoft.com/office/drawing/2014/main" id="{A9F4D907-6A3C-AD03-BF94-01CEA96038D4}"/>
              </a:ext>
            </a:extLst>
          </p:cNvPr>
          <p:cNvCxnSpPr>
            <a:cxnSpLocks/>
          </p:cNvCxnSpPr>
          <p:nvPr/>
        </p:nvCxnSpPr>
        <p:spPr>
          <a:xfrm>
            <a:off x="11580044" y="2662667"/>
            <a:ext cx="0" cy="10460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74">
            <a:extLst>
              <a:ext uri="{FF2B5EF4-FFF2-40B4-BE49-F238E27FC236}">
                <a16:creationId xmlns:a16="http://schemas.microsoft.com/office/drawing/2014/main" id="{C738A3DF-2CC6-5A3A-73CD-2D5F9F4E092A}"/>
              </a:ext>
            </a:extLst>
          </p:cNvPr>
          <p:cNvCxnSpPr>
            <a:cxnSpLocks/>
          </p:cNvCxnSpPr>
          <p:nvPr/>
        </p:nvCxnSpPr>
        <p:spPr>
          <a:xfrm flipH="1" flipV="1">
            <a:off x="5203206" y="4231568"/>
            <a:ext cx="309948" cy="2952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77">
            <a:extLst>
              <a:ext uri="{FF2B5EF4-FFF2-40B4-BE49-F238E27FC236}">
                <a16:creationId xmlns:a16="http://schemas.microsoft.com/office/drawing/2014/main" id="{9E6CCEB3-E7EC-224C-B110-C894A5263759}"/>
              </a:ext>
            </a:extLst>
          </p:cNvPr>
          <p:cNvCxnSpPr>
            <a:cxnSpLocks/>
          </p:cNvCxnSpPr>
          <p:nvPr/>
        </p:nvCxnSpPr>
        <p:spPr>
          <a:xfrm flipH="1">
            <a:off x="10784950" y="4143071"/>
            <a:ext cx="292493" cy="3378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78">
            <a:extLst>
              <a:ext uri="{FF2B5EF4-FFF2-40B4-BE49-F238E27FC236}">
                <a16:creationId xmlns:a16="http://schemas.microsoft.com/office/drawing/2014/main" id="{360810BD-3A85-20AA-5D5D-DE5E8FBB57D4}"/>
              </a:ext>
            </a:extLst>
          </p:cNvPr>
          <p:cNvCxnSpPr>
            <a:cxnSpLocks/>
          </p:cNvCxnSpPr>
          <p:nvPr/>
        </p:nvCxnSpPr>
        <p:spPr>
          <a:xfrm flipH="1" flipV="1">
            <a:off x="9241819" y="4231568"/>
            <a:ext cx="370715" cy="2952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85">
            <a:extLst>
              <a:ext uri="{FF2B5EF4-FFF2-40B4-BE49-F238E27FC236}">
                <a16:creationId xmlns:a16="http://schemas.microsoft.com/office/drawing/2014/main" id="{9806D44F-370B-5327-F8DA-1782295D57AE}"/>
              </a:ext>
            </a:extLst>
          </p:cNvPr>
          <p:cNvCxnSpPr>
            <a:cxnSpLocks/>
          </p:cNvCxnSpPr>
          <p:nvPr/>
        </p:nvCxnSpPr>
        <p:spPr>
          <a:xfrm>
            <a:off x="5635244" y="2026407"/>
            <a:ext cx="7508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88">
            <a:extLst>
              <a:ext uri="{FF2B5EF4-FFF2-40B4-BE49-F238E27FC236}">
                <a16:creationId xmlns:a16="http://schemas.microsoft.com/office/drawing/2014/main" id="{77BB10D7-58CF-9A98-E08F-9B669FE8AC58}"/>
              </a:ext>
            </a:extLst>
          </p:cNvPr>
          <p:cNvCxnSpPr>
            <a:cxnSpLocks/>
          </p:cNvCxnSpPr>
          <p:nvPr/>
        </p:nvCxnSpPr>
        <p:spPr>
          <a:xfrm>
            <a:off x="9719102" y="2026407"/>
            <a:ext cx="67400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 1">
            <a:extLst>
              <a:ext uri="{FF2B5EF4-FFF2-40B4-BE49-F238E27FC236}">
                <a16:creationId xmlns:a16="http://schemas.microsoft.com/office/drawing/2014/main" id="{70E0DC33-A24C-6BEC-B991-89BB50A5D8D8}"/>
              </a:ext>
            </a:extLst>
          </p:cNvPr>
          <p:cNvSpPr/>
          <p:nvPr/>
        </p:nvSpPr>
        <p:spPr>
          <a:xfrm>
            <a:off x="2965393" y="888027"/>
            <a:ext cx="1060175" cy="41478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Ätzen Multibond</a:t>
            </a:r>
          </a:p>
        </p:txBody>
      </p:sp>
      <p:sp>
        <p:nvSpPr>
          <p:cNvPr id="51" name="Rechteck 2">
            <a:extLst>
              <a:ext uri="{FF2B5EF4-FFF2-40B4-BE49-F238E27FC236}">
                <a16:creationId xmlns:a16="http://schemas.microsoft.com/office/drawing/2014/main" id="{881DA67C-A322-479A-6C79-11CE2A095F44}"/>
              </a:ext>
            </a:extLst>
          </p:cNvPr>
          <p:cNvSpPr/>
          <p:nvPr/>
        </p:nvSpPr>
        <p:spPr>
          <a:xfrm>
            <a:off x="4123109" y="888027"/>
            <a:ext cx="540816" cy="41478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200 </a:t>
            </a:r>
          </a:p>
        </p:txBody>
      </p:sp>
      <p:sp>
        <p:nvSpPr>
          <p:cNvPr id="52" name="Rechteck 4">
            <a:extLst>
              <a:ext uri="{FF2B5EF4-FFF2-40B4-BE49-F238E27FC236}">
                <a16:creationId xmlns:a16="http://schemas.microsoft.com/office/drawing/2014/main" id="{29BB1E38-93DC-A6B2-224D-6F98500986A7}"/>
              </a:ext>
            </a:extLst>
          </p:cNvPr>
          <p:cNvSpPr/>
          <p:nvPr/>
        </p:nvSpPr>
        <p:spPr>
          <a:xfrm>
            <a:off x="7277683" y="924763"/>
            <a:ext cx="1026660" cy="37805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Ätzen Multibond</a:t>
            </a:r>
          </a:p>
        </p:txBody>
      </p:sp>
      <p:sp>
        <p:nvSpPr>
          <p:cNvPr id="53" name="Rechteck 5">
            <a:extLst>
              <a:ext uri="{FF2B5EF4-FFF2-40B4-BE49-F238E27FC236}">
                <a16:creationId xmlns:a16="http://schemas.microsoft.com/office/drawing/2014/main" id="{9294833D-5F0F-AC16-E160-84EB78F2659D}"/>
              </a:ext>
            </a:extLst>
          </p:cNvPr>
          <p:cNvSpPr/>
          <p:nvPr/>
        </p:nvSpPr>
        <p:spPr>
          <a:xfrm>
            <a:off x="8401885" y="924763"/>
            <a:ext cx="514895" cy="393763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Pos 410</a:t>
            </a:r>
          </a:p>
        </p:txBody>
      </p:sp>
      <p:cxnSp>
        <p:nvCxnSpPr>
          <p:cNvPr id="54" name="Verbinder: gewinkelt 7">
            <a:extLst>
              <a:ext uri="{FF2B5EF4-FFF2-40B4-BE49-F238E27FC236}">
                <a16:creationId xmlns:a16="http://schemas.microsoft.com/office/drawing/2014/main" id="{074F9687-6140-F03C-5DF2-C9B37B4F76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874" y="1230665"/>
            <a:ext cx="2632447" cy="2323745"/>
          </a:xfrm>
          <a:prstGeom prst="bentConnector3">
            <a:avLst>
              <a:gd name="adj1" fmla="val 99720"/>
            </a:avLst>
          </a:prstGeom>
          <a:ln w="6350">
            <a:solidFill>
              <a:schemeClr val="accent2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25">
            <a:extLst>
              <a:ext uri="{FF2B5EF4-FFF2-40B4-BE49-F238E27FC236}">
                <a16:creationId xmlns:a16="http://schemas.microsoft.com/office/drawing/2014/main" id="{9380BAC7-48AA-F7CD-999A-CAFC51B9D1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7441" y="1431874"/>
            <a:ext cx="2804515" cy="2180884"/>
          </a:xfrm>
          <a:prstGeom prst="bentConnector3">
            <a:avLst>
              <a:gd name="adj1" fmla="val 99866"/>
            </a:avLst>
          </a:prstGeom>
          <a:ln w="6350">
            <a:solidFill>
              <a:schemeClr val="accent2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18">
            <a:extLst>
              <a:ext uri="{FF2B5EF4-FFF2-40B4-BE49-F238E27FC236}">
                <a16:creationId xmlns:a16="http://schemas.microsoft.com/office/drawing/2014/main" id="{E7E780EE-5B3A-BC31-299A-5B5D3F8B9D20}"/>
              </a:ext>
            </a:extLst>
          </p:cNvPr>
          <p:cNvSpPr/>
          <p:nvPr/>
        </p:nvSpPr>
        <p:spPr>
          <a:xfrm>
            <a:off x="4324201" y="2027546"/>
            <a:ext cx="632320" cy="332561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Laser L2 </a:t>
            </a:r>
          </a:p>
        </p:txBody>
      </p:sp>
      <p:cxnSp>
        <p:nvCxnSpPr>
          <p:cNvPr id="57" name="Gerade Verbindung mit Pfeil 33">
            <a:extLst>
              <a:ext uri="{FF2B5EF4-FFF2-40B4-BE49-F238E27FC236}">
                <a16:creationId xmlns:a16="http://schemas.microsoft.com/office/drawing/2014/main" id="{508B8A34-9F43-351A-BA5B-DEA42A5CFB0A}"/>
              </a:ext>
            </a:extLst>
          </p:cNvPr>
          <p:cNvCxnSpPr>
            <a:cxnSpLocks/>
          </p:cNvCxnSpPr>
          <p:nvPr/>
        </p:nvCxnSpPr>
        <p:spPr>
          <a:xfrm>
            <a:off x="4535095" y="1407143"/>
            <a:ext cx="0" cy="5561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35">
            <a:extLst>
              <a:ext uri="{FF2B5EF4-FFF2-40B4-BE49-F238E27FC236}">
                <a16:creationId xmlns:a16="http://schemas.microsoft.com/office/drawing/2014/main" id="{6A7C11B2-A8A6-BE66-7485-F25F01985122}"/>
              </a:ext>
            </a:extLst>
          </p:cNvPr>
          <p:cNvSpPr/>
          <p:nvPr/>
        </p:nvSpPr>
        <p:spPr>
          <a:xfrm>
            <a:off x="1663517" y="1936358"/>
            <a:ext cx="673436" cy="331364"/>
          </a:xfrm>
          <a:prstGeom prst="rect">
            <a:avLst/>
          </a:prstGeom>
          <a:solidFill>
            <a:srgbClr val="A7CC54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Start</a:t>
            </a:r>
          </a:p>
        </p:txBody>
      </p:sp>
      <p:cxnSp>
        <p:nvCxnSpPr>
          <p:cNvPr id="59" name="Gerade Verbindung mit Pfeil 36">
            <a:extLst>
              <a:ext uri="{FF2B5EF4-FFF2-40B4-BE49-F238E27FC236}">
                <a16:creationId xmlns:a16="http://schemas.microsoft.com/office/drawing/2014/main" id="{A8ECA8B6-AB7E-909B-6335-9D0E51C4EF3C}"/>
              </a:ext>
            </a:extLst>
          </p:cNvPr>
          <p:cNvCxnSpPr>
            <a:cxnSpLocks/>
          </p:cNvCxnSpPr>
          <p:nvPr/>
        </p:nvCxnSpPr>
        <p:spPr>
          <a:xfrm>
            <a:off x="8662984" y="1418524"/>
            <a:ext cx="0" cy="607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8">
            <a:extLst>
              <a:ext uri="{FF2B5EF4-FFF2-40B4-BE49-F238E27FC236}">
                <a16:creationId xmlns:a16="http://schemas.microsoft.com/office/drawing/2014/main" id="{6FCCEBC3-430F-3EF2-1C7B-12946FA2B37E}"/>
              </a:ext>
            </a:extLst>
          </p:cNvPr>
          <p:cNvSpPr/>
          <p:nvPr/>
        </p:nvSpPr>
        <p:spPr>
          <a:xfrm>
            <a:off x="8301991" y="3559493"/>
            <a:ext cx="614788" cy="322515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1" hangingPunct="1"/>
            <a:r>
              <a:rPr lang="de-CH" sz="1067">
                <a:solidFill>
                  <a:srgbClr val="00234C"/>
                </a:solidFill>
                <a:latin typeface="Verdana"/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384950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7C531C-0529-3FC2-38B2-B6E11709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61BFE-B703-ED5D-C213-8F9ABEE5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5A6-EBE6-44D2-A428-48E04E021C05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BDA83-1C73-41C7-9341-C645A681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Seminar AI in Mechanics and Manufacturing</a:t>
            </a:r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44CBCEA-129A-C76E-9875-AB41D41EEB02}"/>
              </a:ext>
            </a:extLst>
          </p:cNvPr>
          <p:cNvSpPr/>
          <p:nvPr/>
        </p:nvSpPr>
        <p:spPr>
          <a:xfrm>
            <a:off x="838201" y="1758950"/>
            <a:ext cx="2038862" cy="4675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 Data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(2000 points)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29934507-D091-7206-B842-04230D718EBC}"/>
              </a:ext>
            </a:extLst>
          </p:cNvPr>
          <p:cNvSpPr/>
          <p:nvPr/>
        </p:nvSpPr>
        <p:spPr>
          <a:xfrm>
            <a:off x="838200" y="2539515"/>
            <a:ext cx="2038863" cy="41395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A532C38-C96E-58BE-29C4-29C7688AA2BF}"/>
              </a:ext>
            </a:extLst>
          </p:cNvPr>
          <p:cNvSpPr/>
          <p:nvPr/>
        </p:nvSpPr>
        <p:spPr>
          <a:xfrm>
            <a:off x="838201" y="3239732"/>
            <a:ext cx="2038864" cy="611659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Deep Representation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E54E6B6-13E4-80B1-3C57-58B29550591A}"/>
              </a:ext>
            </a:extLst>
          </p:cNvPr>
          <p:cNvSpPr/>
          <p:nvPr/>
        </p:nvSpPr>
        <p:spPr>
          <a:xfrm>
            <a:off x="3264243" y="1812525"/>
            <a:ext cx="2191173" cy="41395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Reliability Tests(IST)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A1561C-D7C0-C5C3-357E-51051B8114F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857632" y="2226477"/>
            <a:ext cx="0" cy="31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33E0D6C-D7EB-12A1-97E8-2ADD0E8C8762}"/>
              </a:ext>
            </a:extLst>
          </p:cNvPr>
          <p:cNvCxnSpPr>
            <a:cxnSpLocks/>
            <a:stCxn id="11" idx="2"/>
            <a:endCxn id="9" idx="3"/>
          </p:cNvCxnSpPr>
          <p:nvPr/>
        </p:nvCxnSpPr>
        <p:spPr>
          <a:xfrm rot="5400000">
            <a:off x="3358440" y="1745100"/>
            <a:ext cx="520015" cy="1482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C96BEE-E68C-6910-134C-85FE6B327786}"/>
              </a:ext>
            </a:extLst>
          </p:cNvPr>
          <p:cNvSpPr txBox="1"/>
          <p:nvPr/>
        </p:nvSpPr>
        <p:spPr>
          <a:xfrm>
            <a:off x="3192162" y="2539515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6EE1DF-15E2-4ADC-A298-ED04FE29652F}"/>
              </a:ext>
            </a:extLst>
          </p:cNvPr>
          <p:cNvSpPr txBox="1"/>
          <p:nvPr/>
        </p:nvSpPr>
        <p:spPr>
          <a:xfrm>
            <a:off x="1791549" y="2252191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400919-99F3-3AA7-B6B2-0C9DDD12DB7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857632" y="2953466"/>
            <a:ext cx="1" cy="28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7A4694FA-5273-CAC1-D9AC-8F5312C54455}"/>
              </a:ext>
            </a:extLst>
          </p:cNvPr>
          <p:cNvSpPr/>
          <p:nvPr/>
        </p:nvSpPr>
        <p:spPr>
          <a:xfrm>
            <a:off x="3159211" y="3239733"/>
            <a:ext cx="1521940" cy="61165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7DE474C1-F1D7-D2AB-F202-B2056B31D485}"/>
              </a:ext>
            </a:extLst>
          </p:cNvPr>
          <p:cNvSpPr/>
          <p:nvPr/>
        </p:nvSpPr>
        <p:spPr>
          <a:xfrm>
            <a:off x="4963297" y="3239732"/>
            <a:ext cx="1182130" cy="27802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Deterministic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F1AE8A-7F8D-9D29-5812-6B7D1CFD921F}"/>
              </a:ext>
            </a:extLst>
          </p:cNvPr>
          <p:cNvCxnSpPr>
            <a:stCxn id="10" idx="3"/>
            <a:endCxn id="18" idx="1"/>
          </p:cNvCxnSpPr>
          <p:nvPr/>
        </p:nvCxnSpPr>
        <p:spPr>
          <a:xfrm>
            <a:off x="2877065" y="3545562"/>
            <a:ext cx="282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A35F8AC-B8BF-096D-7FD1-BB9A9D425E4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4681151" y="3378746"/>
            <a:ext cx="282146" cy="1668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9546FFC5-F327-B059-DAA8-877A1D71918F}"/>
              </a:ext>
            </a:extLst>
          </p:cNvPr>
          <p:cNvSpPr/>
          <p:nvPr/>
        </p:nvSpPr>
        <p:spPr>
          <a:xfrm>
            <a:off x="3159211" y="3953395"/>
            <a:ext cx="1521940" cy="61165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Global Sensitivity Analysis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E5D5C024-E776-CB1E-A1AF-A24A4751CAE7}"/>
              </a:ext>
            </a:extLst>
          </p:cNvPr>
          <p:cNvSpPr/>
          <p:nvPr/>
        </p:nvSpPr>
        <p:spPr>
          <a:xfrm>
            <a:off x="3159211" y="4697832"/>
            <a:ext cx="1521940" cy="61165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Optimization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D293AA6-383F-D492-DC82-417096363CD2}"/>
              </a:ext>
            </a:extLst>
          </p:cNvPr>
          <p:cNvCxnSpPr>
            <a:stCxn id="10" idx="2"/>
            <a:endCxn id="24" idx="1"/>
          </p:cNvCxnSpPr>
          <p:nvPr/>
        </p:nvCxnSpPr>
        <p:spPr>
          <a:xfrm rot="16200000" flipH="1">
            <a:off x="2304506" y="3404518"/>
            <a:ext cx="407833" cy="1301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00A333-60C2-044A-2F68-BC7D913A202C}"/>
              </a:ext>
            </a:extLst>
          </p:cNvPr>
          <p:cNvCxnSpPr>
            <a:stCxn id="10" idx="2"/>
            <a:endCxn id="25" idx="1"/>
          </p:cNvCxnSpPr>
          <p:nvPr/>
        </p:nvCxnSpPr>
        <p:spPr>
          <a:xfrm rot="16200000" flipH="1">
            <a:off x="1932287" y="3776737"/>
            <a:ext cx="1152270" cy="1301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0EFB4B37-C233-9ADB-12C5-649E934D3820}"/>
              </a:ext>
            </a:extLst>
          </p:cNvPr>
          <p:cNvSpPr/>
          <p:nvPr/>
        </p:nvSpPr>
        <p:spPr>
          <a:xfrm>
            <a:off x="3159490" y="5409799"/>
            <a:ext cx="1521940" cy="611658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Anomaly Detection*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C3D09CF-3D61-5A13-313D-0AD2F8A12CDA}"/>
              </a:ext>
            </a:extLst>
          </p:cNvPr>
          <p:cNvCxnSpPr>
            <a:cxnSpLocks/>
            <a:stCxn id="10" idx="2"/>
            <a:endCxn id="28" idx="1"/>
          </p:cNvCxnSpPr>
          <p:nvPr/>
        </p:nvCxnSpPr>
        <p:spPr>
          <a:xfrm rot="16200000" flipH="1">
            <a:off x="1576443" y="4132580"/>
            <a:ext cx="1864237" cy="1301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3A766F53-0484-299C-2F2C-EC64B24F6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7608" y="3279364"/>
            <a:ext cx="208401" cy="20840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0D1727B2-E6AC-9C79-B6FB-7AE875342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858" y="2663498"/>
            <a:ext cx="208401" cy="20840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58BEC399-5A76-C120-6512-40367773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999" y="3335923"/>
            <a:ext cx="208401" cy="208401"/>
          </a:xfrm>
          <a:prstGeom prst="rect">
            <a:avLst/>
          </a:prstGeom>
        </p:spPr>
      </p:pic>
      <p:sp>
        <p:nvSpPr>
          <p:cNvPr id="33" name="Arrow: Left 32">
            <a:extLst>
              <a:ext uri="{FF2B5EF4-FFF2-40B4-BE49-F238E27FC236}">
                <a16:creationId xmlns:a16="http://schemas.microsoft.com/office/drawing/2014/main" id="{AD95D377-525C-2AB5-329B-F44F4624681A}"/>
              </a:ext>
            </a:extLst>
          </p:cNvPr>
          <p:cNvSpPr/>
          <p:nvPr/>
        </p:nvSpPr>
        <p:spPr>
          <a:xfrm>
            <a:off x="4820356" y="4851801"/>
            <a:ext cx="635060" cy="365125"/>
          </a:xfrm>
          <a:prstGeom prst="leftArrow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0D3F43-638B-0F7B-23A8-88EADC1B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D0CF-940E-2F42-9B15-F1C68CEA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5A6-EBE6-44D2-A428-48E04E021C05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24A76-461E-E234-4336-322F3A27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Seminar AI in Mechanics and Manufacturing</a:t>
            </a:r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F2030E-B186-85D7-31AE-821F4B084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67"/>
          <a:stretch/>
        </p:blipFill>
        <p:spPr>
          <a:xfrm>
            <a:off x="244430" y="1727488"/>
            <a:ext cx="5569581" cy="223937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7E20A8-2575-C165-8AB3-3857CDB56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383" t="980" r="50458" b="-980"/>
          <a:stretch/>
        </p:blipFill>
        <p:spPr>
          <a:xfrm>
            <a:off x="7529576" y="3535535"/>
            <a:ext cx="3266406" cy="25556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750358-4BD4-7097-0BAF-87CE76A4999E}"/>
              </a:ext>
            </a:extLst>
          </p:cNvPr>
          <p:cNvSpPr/>
          <p:nvPr/>
        </p:nvSpPr>
        <p:spPr>
          <a:xfrm>
            <a:off x="2423841" y="4266932"/>
            <a:ext cx="1210761" cy="1092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Model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196A8-D674-0743-A77F-3412C07083B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029221" y="3966860"/>
            <a:ext cx="1" cy="300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3EFCB1-97DE-D09F-4280-EC2366F26EDB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634602" y="4813341"/>
            <a:ext cx="389497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FADCC8-3B26-A68B-37BF-FDD03C288C11}"/>
              </a:ext>
            </a:extLst>
          </p:cNvPr>
          <p:cNvSpPr txBox="1"/>
          <p:nvPr/>
        </p:nvSpPr>
        <p:spPr>
          <a:xfrm>
            <a:off x="7695390" y="2477842"/>
            <a:ext cx="293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an objective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E7A549-90C3-BB3D-CEE3-5B81D66759F2}"/>
              </a:ext>
            </a:extLst>
          </p:cNvPr>
          <p:cNvCxnSpPr>
            <a:cxnSpLocks/>
            <a:stCxn id="9" idx="0"/>
            <a:endCxn id="18" idx="2"/>
          </p:cNvCxnSpPr>
          <p:nvPr/>
        </p:nvCxnSpPr>
        <p:spPr>
          <a:xfrm flipV="1">
            <a:off x="9162779" y="2847174"/>
            <a:ext cx="0" cy="68836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4219DE-475E-1F2A-1F5A-5064CB8F5AB4}"/>
              </a:ext>
            </a:extLst>
          </p:cNvPr>
          <p:cNvSpPr txBox="1"/>
          <p:nvPr/>
        </p:nvSpPr>
        <p:spPr>
          <a:xfrm>
            <a:off x="6141567" y="1685270"/>
            <a:ext cx="201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optimize the chain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29CD6E3-90F1-ADC2-7A87-1E762C419544}"/>
              </a:ext>
            </a:extLst>
          </p:cNvPr>
          <p:cNvCxnSpPr>
            <a:stCxn id="18" idx="0"/>
            <a:endCxn id="29" idx="3"/>
          </p:cNvCxnSpPr>
          <p:nvPr/>
        </p:nvCxnSpPr>
        <p:spPr>
          <a:xfrm rot="16200000" flipV="1">
            <a:off x="8354137" y="1669199"/>
            <a:ext cx="607906" cy="1009379"/>
          </a:xfrm>
          <a:prstGeom prst="curvedConnector2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952506F-4D42-A27C-493E-34AB59126A72}"/>
              </a:ext>
            </a:extLst>
          </p:cNvPr>
          <p:cNvCxnSpPr>
            <a:cxnSpLocks/>
            <a:stCxn id="29" idx="0"/>
            <a:endCxn id="8" idx="0"/>
          </p:cNvCxnSpPr>
          <p:nvPr/>
        </p:nvCxnSpPr>
        <p:spPr>
          <a:xfrm rot="16200000" flipH="1" flipV="1">
            <a:off x="5067244" y="-352753"/>
            <a:ext cx="42218" cy="4118263"/>
          </a:xfrm>
          <a:prstGeom prst="curvedConnector3">
            <a:avLst>
              <a:gd name="adj1" fmla="val -1450623"/>
            </a:avLst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4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9F937B-6B5D-549E-D2FE-BB03B25A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512F7-D0DF-B085-9376-EDBC843B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5A6-EBE6-44D2-A428-48E04E021C05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71ACC-B0BB-EB24-3A3D-D58F1CD7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Seminar AI in Mechanics and Manufacturing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71F69-CE89-3B03-B37A-793146F9DFC0}"/>
              </a:ext>
            </a:extLst>
          </p:cNvPr>
          <p:cNvSpPr/>
          <p:nvPr/>
        </p:nvSpPr>
        <p:spPr>
          <a:xfrm>
            <a:off x="2696182" y="1988594"/>
            <a:ext cx="1297022" cy="7782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53E65E-D11B-BC34-96CC-A1E090EABA6A}"/>
              </a:ext>
            </a:extLst>
          </p:cNvPr>
          <p:cNvSpPr/>
          <p:nvPr/>
        </p:nvSpPr>
        <p:spPr>
          <a:xfrm>
            <a:off x="4450404" y="2635720"/>
            <a:ext cx="1297022" cy="77821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Based RL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FD9FD-8886-719A-5489-E8115C4C6275}"/>
              </a:ext>
            </a:extLst>
          </p:cNvPr>
          <p:cNvSpPr/>
          <p:nvPr/>
        </p:nvSpPr>
        <p:spPr>
          <a:xfrm>
            <a:off x="4450404" y="1448523"/>
            <a:ext cx="1297022" cy="77821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E46BF-37B5-FC1E-DECD-9C9A0B1FF33E}"/>
              </a:ext>
            </a:extLst>
          </p:cNvPr>
          <p:cNvSpPr/>
          <p:nvPr/>
        </p:nvSpPr>
        <p:spPr>
          <a:xfrm>
            <a:off x="3294436" y="3879948"/>
            <a:ext cx="1297022" cy="36469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Online Decision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8BA89-82B3-FEFA-0107-FFF8AF9FAA46}"/>
              </a:ext>
            </a:extLst>
          </p:cNvPr>
          <p:cNvSpPr/>
          <p:nvPr/>
        </p:nvSpPr>
        <p:spPr>
          <a:xfrm>
            <a:off x="4450404" y="4675286"/>
            <a:ext cx="1297022" cy="77821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Free RL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4874C1-4F75-FC77-62F6-7DF75B2E00AA}"/>
              </a:ext>
            </a:extLst>
          </p:cNvPr>
          <p:cNvSpPr/>
          <p:nvPr/>
        </p:nvSpPr>
        <p:spPr>
          <a:xfrm>
            <a:off x="6204626" y="1448522"/>
            <a:ext cx="1297022" cy="77821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Multi-Object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4B82C-26C7-94D5-5DA4-5D7D62DD08A0}"/>
              </a:ext>
            </a:extLst>
          </p:cNvPr>
          <p:cNvSpPr/>
          <p:nvPr/>
        </p:nvSpPr>
        <p:spPr>
          <a:xfrm>
            <a:off x="8010729" y="1448521"/>
            <a:ext cx="1297022" cy="7782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Planning Recipe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75644-4205-1B9F-C7FF-086D2F729DD3}"/>
              </a:ext>
            </a:extLst>
          </p:cNvPr>
          <p:cNvSpPr/>
          <p:nvPr/>
        </p:nvSpPr>
        <p:spPr>
          <a:xfrm>
            <a:off x="7986410" y="3573050"/>
            <a:ext cx="1297022" cy="8747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 Virtual Assistant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33E0A4B-B0C9-1934-8BD5-2DA61F1B2F63}"/>
              </a:ext>
            </a:extLst>
          </p:cNvPr>
          <p:cNvCxnSpPr>
            <a:stCxn id="9" idx="3"/>
            <a:endCxn id="15" idx="0"/>
          </p:cNvCxnSpPr>
          <p:nvPr/>
        </p:nvCxnSpPr>
        <p:spPr>
          <a:xfrm>
            <a:off x="5747426" y="3024827"/>
            <a:ext cx="2887495" cy="548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54FDFB7-DE02-49DC-90A1-B3BC66709502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5747426" y="4447778"/>
            <a:ext cx="2887495" cy="6166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34CEAB-CB01-02B9-D722-A9EB8F01821B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4591458" y="3413933"/>
            <a:ext cx="507457" cy="6483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9334DB7-7D1E-A829-6FD2-04D590E74C05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4591458" y="4062293"/>
            <a:ext cx="507457" cy="612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B77B5AF-3060-7B85-FCDE-D4AE7837985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993204" y="2377701"/>
            <a:ext cx="457200" cy="647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E3FDFF1-35C7-A2AE-AAF5-43B7383A836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993204" y="1837630"/>
            <a:ext cx="457200" cy="540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81FD83A-F59D-4CD3-1349-37127D8A1F1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747426" y="1837629"/>
            <a:ext cx="4572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575DB10-02E2-444F-3991-E95E348365C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501648" y="1837628"/>
            <a:ext cx="50908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BD6EA19-AFC9-EE85-9FC7-BA74E889CF53}"/>
              </a:ext>
            </a:extLst>
          </p:cNvPr>
          <p:cNvSpPr/>
          <p:nvPr/>
        </p:nvSpPr>
        <p:spPr>
          <a:xfrm>
            <a:off x="1287293" y="4675285"/>
            <a:ext cx="1297022" cy="778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3DA965F-B45E-007C-785F-350F9BA7C762}"/>
              </a:ext>
            </a:extLst>
          </p:cNvPr>
          <p:cNvCxnSpPr>
            <a:cxnSpLocks/>
            <a:stCxn id="54" idx="3"/>
            <a:endCxn id="12" idx="1"/>
          </p:cNvCxnSpPr>
          <p:nvPr/>
        </p:nvCxnSpPr>
        <p:spPr>
          <a:xfrm>
            <a:off x="2584315" y="5064392"/>
            <a:ext cx="18660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2FF2C8-F101-A549-5184-FEECB8D1A58C}"/>
              </a:ext>
            </a:extLst>
          </p:cNvPr>
          <p:cNvCxnSpPr>
            <a:cxnSpLocks/>
            <a:stCxn id="54" idx="0"/>
            <a:endCxn id="8" idx="1"/>
          </p:cNvCxnSpPr>
          <p:nvPr/>
        </p:nvCxnSpPr>
        <p:spPr>
          <a:xfrm rot="5400000" flipH="1" flipV="1">
            <a:off x="1167201" y="3146304"/>
            <a:ext cx="2297584" cy="7603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1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3C2B03-A6DF-1F84-BADE-63221424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BBF7CB-4764-0322-852F-7582284A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GitHub</a:t>
            </a:r>
          </a:p>
          <a:p>
            <a:r>
              <a:rPr lang="en-US" dirty="0"/>
              <a:t>Setup Euler</a:t>
            </a:r>
          </a:p>
          <a:p>
            <a:r>
              <a:rPr lang="en-US" dirty="0"/>
              <a:t>Literature Review</a:t>
            </a:r>
          </a:p>
          <a:p>
            <a:r>
              <a:rPr lang="en-US"/>
              <a:t>Planning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B92B5-173F-3420-670E-ADFF6CB4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235A6-EBE6-44D2-A428-48E04E021C05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DCBFC-796E-0773-20C2-F3C69895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Spring Seminar AI in Mechanics and Manufacturing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7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Verdana</vt:lpstr>
      <vt:lpstr>Office Theme</vt:lpstr>
      <vt:lpstr>Proj. Overview and M.Sc. Thesis</vt:lpstr>
      <vt:lpstr>Printed Circuit Board (PCB) Reliability</vt:lpstr>
      <vt:lpstr>Reliability Depends on Manufacturing</vt:lpstr>
      <vt:lpstr>Project Structure</vt:lpstr>
      <vt:lpstr>Starting Point</vt:lpstr>
      <vt:lpstr>Possibilities</vt:lpstr>
      <vt:lpstr>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Scipione Francesco</dc:creator>
  <cp:lastModifiedBy>Scipione  Francesco</cp:lastModifiedBy>
  <cp:revision>2</cp:revision>
  <dcterms:created xsi:type="dcterms:W3CDTF">2025-04-12T08:28:43Z</dcterms:created>
  <dcterms:modified xsi:type="dcterms:W3CDTF">2025-09-12T06:29:25Z</dcterms:modified>
</cp:coreProperties>
</file>