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8470" y="941184"/>
            <a:ext cx="6787060" cy="561237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778000" y="3653300"/>
            <a:ext cx="20828000" cy="3293600"/>
          </a:xfrm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Team “Your Name Goes Here”</a:t>
            </a:r>
          </a:p>
          <a:p>
            <a:pPr>
              <a:defRPr i="1">
                <a:latin typeface="Helvetica"/>
                <a:ea typeface="Helvetica"/>
                <a:cs typeface="Helvetica"/>
                <a:sym typeface="Helvetica"/>
              </a:defRPr>
            </a:pPr>
            <a:r>
              <a:t>GM Hackathon, Tampa,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pPr/>
            <a:r>
              <a:t>What Can Your Car Know For You?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Lots of data from sensors…</a:t>
            </a:r>
          </a:p>
          <a:p>
            <a:pPr>
              <a:defRPr sz="6400"/>
            </a:pPr>
            <a:r>
              <a:t>Internet access…</a:t>
            </a:r>
          </a:p>
          <a:p>
            <a:pPr>
              <a:defRPr sz="6400"/>
            </a:pPr>
            <a:r>
              <a:t>Synthesize, decide and notify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When It Rains </a:t>
            </a:r>
          </a:p>
          <a:p>
            <a:pPr defTabSz="528319">
              <a:defRPr sz="7168"/>
            </a:pPr>
            <a:r>
              <a:t>and your windows are down…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get wet</a:t>
            </a:r>
          </a:p>
          <a:p>
            <a:pPr>
              <a:defRPr sz="6400"/>
            </a:pPr>
            <a:r>
              <a:t>Your passengers get wet</a:t>
            </a:r>
          </a:p>
          <a:p>
            <a:pPr>
              <a:defRPr sz="6400"/>
            </a:pPr>
            <a:r>
              <a:t>Your stuff gets wet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defRPr sz="7168"/>
            </a:pPr>
            <a:r>
              <a:t>If only your car could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tell</a:t>
            </a:r>
            <a:r>
              <a:t> </a:t>
            </a:r>
          </a:p>
          <a:p>
            <a:pPr defTabSz="528319">
              <a:defRPr sz="7168"/>
            </a:pPr>
            <a:r>
              <a:t>you when it’s going to rain…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You could roll up your windows</a:t>
            </a:r>
          </a:p>
          <a:p>
            <a:pPr>
              <a:defRPr sz="6400"/>
            </a:pPr>
            <a:r>
              <a:t>Your passengers would stay dry</a:t>
            </a:r>
          </a:p>
          <a:p>
            <a:pPr>
              <a:defRPr sz="6400"/>
            </a:pPr>
            <a:r>
              <a:t>Your stuff stays dry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93" y="203523"/>
            <a:ext cx="20319014" cy="1330895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95866" y="3786716"/>
            <a:ext cx="4072468" cy="1936751"/>
          </a:xfrm>
          <a:prstGeom prst="rightArrow">
            <a:avLst>
              <a:gd name="adj1" fmla="val 32000"/>
              <a:gd name="adj2" fmla="val 4196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Your progress</a:t>
            </a:r>
          </a:p>
        </p:txBody>
      </p:sp>
      <p:sp>
        <p:nvSpPr>
          <p:cNvPr id="134" name="Shape 134"/>
          <p:cNvSpPr/>
          <p:nvPr/>
        </p:nvSpPr>
        <p:spPr>
          <a:xfrm>
            <a:off x="18901833" y="5059891"/>
            <a:ext cx="5591788" cy="19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40" y="14256"/>
                </a:moveTo>
                <a:lnTo>
                  <a:pt x="3140" y="21600"/>
                </a:lnTo>
                <a:lnTo>
                  <a:pt x="0" y="10800"/>
                </a:lnTo>
                <a:lnTo>
                  <a:pt x="3140" y="0"/>
                </a:lnTo>
                <a:lnTo>
                  <a:pt x="314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Where you’re headed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Eye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Tracks the vehicle location, speed and heading</a:t>
            </a:r>
          </a:p>
          <a:p>
            <a:pPr>
              <a:defRPr sz="6400"/>
            </a:pPr>
            <a:r>
              <a:t>Predicts where you’ll be in 10 miles</a:t>
            </a:r>
          </a:p>
          <a:p>
            <a:pPr>
              <a:defRPr sz="6400"/>
            </a:pPr>
            <a:r>
              <a:t>Gets current weather at that location</a:t>
            </a:r>
          </a:p>
          <a:p>
            <a:pPr>
              <a:defRPr sz="6400"/>
            </a:pPr>
            <a:r>
              <a:t>Tells you to roll the windows up…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Uses…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Get upcoming speed limits</a:t>
            </a:r>
          </a:p>
          <a:p>
            <a:pPr>
              <a:defRPr sz="6400"/>
            </a:pPr>
            <a:r>
              <a:t>Get traffic data from Google</a:t>
            </a:r>
          </a:p>
          <a:p>
            <a:pPr>
              <a:defRPr sz="6400"/>
            </a:pPr>
            <a:r>
              <a:t>Get construction warnings &amp; accidents</a:t>
            </a:r>
          </a:p>
          <a:p>
            <a:pPr>
              <a:defRPr sz="6400"/>
            </a:pPr>
            <a:r>
              <a:t>Generic to-do lists,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