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Team “Your Name Goes Here”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GM Hackathon, Tampa,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When It Rains </a:t>
            </a:r>
          </a:p>
          <a:p>
            <a:pPr defTabSz="528319">
              <a:defRPr sz="7168"/>
            </a:pPr>
            <a:r>
              <a:t>and your windows are down…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get wet</a:t>
            </a:r>
          </a:p>
          <a:p>
            <a:pPr>
              <a:defRPr sz="6400"/>
            </a:pPr>
            <a:r>
              <a:t>Your passengers get wet</a:t>
            </a:r>
          </a:p>
          <a:p>
            <a:pPr>
              <a:defRPr sz="6400"/>
            </a:pPr>
            <a:r>
              <a:t>Your stuff gets wet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If only your car could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tell</a:t>
            </a:r>
            <a:r>
              <a:t> </a:t>
            </a:r>
          </a:p>
          <a:p>
            <a:pPr defTabSz="528319">
              <a:defRPr sz="7168"/>
            </a:pPr>
            <a:r>
              <a:t>you when it’s going to rain…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could roll up your windows</a:t>
            </a:r>
          </a:p>
          <a:p>
            <a:pPr>
              <a:defRPr sz="6400"/>
            </a:pPr>
            <a:r>
              <a:t>Your passengers would stay dry</a:t>
            </a:r>
          </a:p>
          <a:p>
            <a:pPr>
              <a:defRPr sz="6400"/>
            </a:pPr>
            <a:r>
              <a:t>Your stuff stays dry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501" y="1596714"/>
            <a:ext cx="16064998" cy="1052257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4296767" y="4464050"/>
            <a:ext cx="2231034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130" name="Shape 130"/>
          <p:cNvSpPr/>
          <p:nvPr/>
        </p:nvSpPr>
        <p:spPr>
          <a:xfrm>
            <a:off x="8718698" y="5889624"/>
            <a:ext cx="5086202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Where you’re headed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Tracks the vehicle location, speed and heading</a:t>
            </a:r>
          </a:p>
          <a:p>
            <a:pPr>
              <a:defRPr sz="6400"/>
            </a:pPr>
            <a:r>
              <a:t>Predicts where you’ll be in 10 miles</a:t>
            </a:r>
          </a:p>
          <a:p>
            <a:pPr>
              <a:defRPr sz="6400"/>
            </a:pPr>
            <a:r>
              <a:t>Gets current weather at that location</a:t>
            </a:r>
          </a:p>
          <a:p>
            <a:pPr>
              <a:defRPr sz="6400"/>
            </a:pPr>
            <a:r>
              <a:t>Tells you to roll the windows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Uses…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Get upcoming speed limits</a:t>
            </a:r>
          </a:p>
          <a:p>
            <a:pPr>
              <a:defRPr sz="6400"/>
            </a:pPr>
            <a:r>
              <a:t>Get traffic data from Google</a:t>
            </a:r>
          </a:p>
          <a:p>
            <a:pPr>
              <a:defRPr sz="6400"/>
            </a:pPr>
            <a:r>
              <a:t>Get construction warnings &amp; accidents</a:t>
            </a:r>
          </a:p>
          <a:p>
            <a:pPr>
              <a:defRPr sz="6400"/>
            </a:pPr>
            <a:r>
              <a:t>Generic to-do lists,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