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846" r:id="rId2"/>
  </p:sldMasterIdLst>
  <p:sldIdLst>
    <p:sldId id="2142532326" r:id="rId3"/>
    <p:sldId id="2142532337" r:id="rId4"/>
    <p:sldId id="2142532332" r:id="rId5"/>
    <p:sldId id="2142532338" r:id="rId6"/>
    <p:sldId id="2142532339" r:id="rId7"/>
    <p:sldId id="2142532340" r:id="rId8"/>
    <p:sldId id="2142532341" r:id="rId9"/>
    <p:sldId id="2142532345" r:id="rId10"/>
    <p:sldId id="2142532364" r:id="rId11"/>
    <p:sldId id="2142532343" r:id="rId12"/>
    <p:sldId id="2142532346" r:id="rId13"/>
    <p:sldId id="2142532347" r:id="rId14"/>
    <p:sldId id="2142532348" r:id="rId15"/>
    <p:sldId id="2142532349" r:id="rId16"/>
    <p:sldId id="2142532350" r:id="rId17"/>
    <p:sldId id="2142532352" r:id="rId18"/>
    <p:sldId id="2142532357" r:id="rId19"/>
    <p:sldId id="2142532355" r:id="rId20"/>
    <p:sldId id="2142532356" r:id="rId21"/>
    <p:sldId id="2142532358" r:id="rId22"/>
    <p:sldId id="2142532359" r:id="rId23"/>
    <p:sldId id="2142532362" r:id="rId24"/>
    <p:sldId id="2142532365" r:id="rId25"/>
  </p:sldIdLst>
  <p:sldSz cx="9144000" cy="5143500" type="screen16x9"/>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60" roundtripDataSignature="AMtx7mgmTbzasHeYuh9xrwyrOGqVogGL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36EF21-794B-2FEE-8CBC-51FEFFA3AFDB}" v="2499" dt="2023-05-30T20:20:35.611"/>
    <p1510:client id="{178BDED3-6321-04A0-4563-CCC996B80CBD}" v="6" dt="2023-05-25T01:38:07.334"/>
    <p1510:client id="{264CA202-F084-5F30-A4C4-95E93A1DA515}" v="2951" dt="2023-05-26T01:36:25.550"/>
    <p1510:client id="{306E4240-F919-75F9-163D-27C0A596AFA0}" v="1" dt="2023-07-11T01:22:21.947"/>
    <p1510:client id="{9FDE0E82-458F-E215-4F2B-901AB773F2F5}" v="3052" dt="2023-05-25T01:37:02.635"/>
    <p1510:client id="{DD3FBB08-3653-8CF6-808B-2CECEA67F2F4}" v="4954" dt="2023-07-12T20:57:33.674"/>
    <p1510:client id="{F696FAB7-8654-4ACF-5310-4EBDF926A38E}" v="2108" dt="2023-05-24T21:13:58.5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63"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60" Type="http://customschemas.google.com/relationships/presentationmetadata" Target="metadata"/><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6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0"/>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1" name="Google Shape;21;p10"/>
          <p:cNvSpPr txBox="1">
            <a:spLocks noGrp="1"/>
          </p:cNvSpPr>
          <p:nvPr>
            <p:ph type="body" idx="1"/>
          </p:nvPr>
        </p:nvSpPr>
        <p:spPr>
          <a:xfrm>
            <a:off x="284634" y="965054"/>
            <a:ext cx="8574733" cy="3634740"/>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ark Agenda Slide with Time">
  <p:cSld name="Dark Agenda Slide with Time">
    <p:spTree>
      <p:nvGrpSpPr>
        <p:cNvPr id="1" name="Shape 90"/>
        <p:cNvGrpSpPr/>
        <p:nvPr/>
      </p:nvGrpSpPr>
      <p:grpSpPr>
        <a:xfrm>
          <a:off x="0" y="0"/>
          <a:ext cx="0" cy="0"/>
          <a:chOff x="0" y="0"/>
          <a:chExt cx="0" cy="0"/>
        </a:xfrm>
      </p:grpSpPr>
      <p:sp>
        <p:nvSpPr>
          <p:cNvPr id="91" name="Google Shape;91;p17"/>
          <p:cNvSpPr/>
          <p:nvPr/>
        </p:nvSpPr>
        <p:spPr>
          <a:xfrm>
            <a:off x="1" y="0"/>
            <a:ext cx="9143999" cy="514358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grpSp>
        <p:nvGrpSpPr>
          <p:cNvPr id="92" name="Google Shape;92;p17"/>
          <p:cNvGrpSpPr/>
          <p:nvPr/>
        </p:nvGrpSpPr>
        <p:grpSpPr>
          <a:xfrm>
            <a:off x="3" y="4286250"/>
            <a:ext cx="9144000" cy="857250"/>
            <a:chOff x="4" y="5715000"/>
            <a:chExt cx="12192000" cy="1143000"/>
          </a:xfrm>
        </p:grpSpPr>
        <p:sp>
          <p:nvSpPr>
            <p:cNvPr id="93" name="Google Shape;93;p17"/>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94" name="Google Shape;94;p17"/>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pic>
        <p:nvPicPr>
          <p:cNvPr id="95" name="Google Shape;95;p17"/>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96" name="Google Shape;96;p17"/>
          <p:cNvSpPr txBox="1">
            <a:spLocks noGrp="1"/>
          </p:cNvSpPr>
          <p:nvPr>
            <p:ph type="body" idx="1"/>
          </p:nvPr>
        </p:nvSpPr>
        <p:spPr>
          <a:xfrm>
            <a:off x="1472359" y="1105246"/>
            <a:ext cx="4495418" cy="2826888"/>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Clr>
                <a:schemeClr val="accent3"/>
              </a:buClr>
              <a:buSzPts val="1800"/>
              <a:buFont typeface="Arial"/>
              <a:buNone/>
              <a:defRPr sz="1800">
                <a:solidFill>
                  <a:schemeClr val="lt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7" name="Google Shape;97;p17"/>
          <p:cNvSpPr txBox="1">
            <a:spLocks noGrp="1"/>
          </p:cNvSpPr>
          <p:nvPr>
            <p:ph type="body" idx="2"/>
          </p:nvPr>
        </p:nvSpPr>
        <p:spPr>
          <a:xfrm>
            <a:off x="523185" y="1105246"/>
            <a:ext cx="840800" cy="2826888"/>
          </a:xfrm>
          <a:prstGeom prst="rect">
            <a:avLst/>
          </a:prstGeom>
          <a:noFill/>
          <a:ln>
            <a:noFill/>
          </a:ln>
        </p:spPr>
        <p:txBody>
          <a:bodyPr spcFirstLastPara="1" wrap="square" lIns="113150" tIns="56550" rIns="113150" bIns="56550" anchor="t" anchorCtr="0">
            <a:normAutofit/>
          </a:bodyPr>
          <a:lstStyle>
            <a:lvl1pPr marL="457200" lvl="0" indent="-228600" algn="r">
              <a:lnSpc>
                <a:spcPct val="100000"/>
              </a:lnSpc>
              <a:spcBef>
                <a:spcPts val="675"/>
              </a:spcBef>
              <a:spcAft>
                <a:spcPts val="0"/>
              </a:spcAft>
              <a:buClr>
                <a:schemeClr val="accent3"/>
              </a:buClr>
              <a:buSzPts val="1800"/>
              <a:buFont typeface="Arial"/>
              <a:buNone/>
              <a:defRPr sz="1800">
                <a:solidFill>
                  <a:srgbClr val="60CEF7"/>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 name="Google Shape;98;p17"/>
          <p:cNvSpPr txBox="1">
            <a:spLocks noGrp="1"/>
          </p:cNvSpPr>
          <p:nvPr>
            <p:ph type="title"/>
          </p:nvPr>
        </p:nvSpPr>
        <p:spPr>
          <a:xfrm>
            <a:off x="537329" y="256210"/>
            <a:ext cx="3998795" cy="654998"/>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9" name="Google Shape;99;p17"/>
          <p:cNvSpPr>
            <a:spLocks noGrp="1"/>
          </p:cNvSpPr>
          <p:nvPr>
            <p:ph type="pic" idx="3"/>
          </p:nvPr>
        </p:nvSpPr>
        <p:spPr>
          <a:xfrm>
            <a:off x="6369601"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0" name="Google Shape;100;p17"/>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101" name="Google Shape;101;p17"/>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Four Column Slide">
  <p:cSld name="Four Column Slide">
    <p:spTree>
      <p:nvGrpSpPr>
        <p:cNvPr id="1" name="Shape 996"/>
        <p:cNvGrpSpPr/>
        <p:nvPr/>
      </p:nvGrpSpPr>
      <p:grpSpPr>
        <a:xfrm>
          <a:off x="0" y="0"/>
          <a:ext cx="0" cy="0"/>
          <a:chOff x="0" y="0"/>
          <a:chExt cx="0" cy="0"/>
        </a:xfrm>
      </p:grpSpPr>
      <p:sp>
        <p:nvSpPr>
          <p:cNvPr id="997" name="Google Shape;997;p108"/>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98" name="Google Shape;998;p108"/>
          <p:cNvSpPr txBox="1">
            <a:spLocks noGrp="1"/>
          </p:cNvSpPr>
          <p:nvPr>
            <p:ph type="body" idx="1"/>
          </p:nvPr>
        </p:nvSpPr>
        <p:spPr>
          <a:xfrm>
            <a:off x="288209" y="965054"/>
            <a:ext cx="2065082"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99" name="Google Shape;999;p108"/>
          <p:cNvSpPr txBox="1">
            <a:spLocks noGrp="1"/>
          </p:cNvSpPr>
          <p:nvPr>
            <p:ph type="body" idx="2"/>
          </p:nvPr>
        </p:nvSpPr>
        <p:spPr>
          <a:xfrm>
            <a:off x="288209" y="1721666"/>
            <a:ext cx="2065082" cy="2878128"/>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0" name="Google Shape;1000;p108"/>
          <p:cNvSpPr txBox="1">
            <a:spLocks noGrp="1"/>
          </p:cNvSpPr>
          <p:nvPr>
            <p:ph type="body" idx="3"/>
          </p:nvPr>
        </p:nvSpPr>
        <p:spPr>
          <a:xfrm>
            <a:off x="2456902" y="965054"/>
            <a:ext cx="2065082"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1" name="Google Shape;1001;p108"/>
          <p:cNvSpPr txBox="1">
            <a:spLocks noGrp="1"/>
          </p:cNvSpPr>
          <p:nvPr>
            <p:ph type="body" idx="4"/>
          </p:nvPr>
        </p:nvSpPr>
        <p:spPr>
          <a:xfrm>
            <a:off x="2456902" y="1721666"/>
            <a:ext cx="2065082" cy="2878128"/>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2" name="Google Shape;1002;p108"/>
          <p:cNvSpPr txBox="1">
            <a:spLocks noGrp="1"/>
          </p:cNvSpPr>
          <p:nvPr>
            <p:ph type="body" idx="5"/>
          </p:nvPr>
        </p:nvSpPr>
        <p:spPr>
          <a:xfrm>
            <a:off x="4623213" y="965054"/>
            <a:ext cx="2065082"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3" name="Google Shape;1003;p108"/>
          <p:cNvSpPr txBox="1">
            <a:spLocks noGrp="1"/>
          </p:cNvSpPr>
          <p:nvPr>
            <p:ph type="body" idx="6"/>
          </p:nvPr>
        </p:nvSpPr>
        <p:spPr>
          <a:xfrm>
            <a:off x="4623213" y="1721666"/>
            <a:ext cx="2065082" cy="2878128"/>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4" name="Google Shape;1004;p108"/>
          <p:cNvSpPr txBox="1">
            <a:spLocks noGrp="1"/>
          </p:cNvSpPr>
          <p:nvPr>
            <p:ph type="body" idx="7"/>
          </p:nvPr>
        </p:nvSpPr>
        <p:spPr>
          <a:xfrm>
            <a:off x="6795478" y="965054"/>
            <a:ext cx="2065082"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5" name="Google Shape;1005;p108"/>
          <p:cNvSpPr txBox="1">
            <a:spLocks noGrp="1"/>
          </p:cNvSpPr>
          <p:nvPr>
            <p:ph type="body" idx="8"/>
          </p:nvPr>
        </p:nvSpPr>
        <p:spPr>
          <a:xfrm>
            <a:off x="6795478" y="1721666"/>
            <a:ext cx="2065082" cy="2878128"/>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Four Column Content Slide">
  <p:cSld name="Four Column Content Slide">
    <p:spTree>
      <p:nvGrpSpPr>
        <p:cNvPr id="1" name="Shape 1006"/>
        <p:cNvGrpSpPr/>
        <p:nvPr/>
      </p:nvGrpSpPr>
      <p:grpSpPr>
        <a:xfrm>
          <a:off x="0" y="0"/>
          <a:ext cx="0" cy="0"/>
          <a:chOff x="0" y="0"/>
          <a:chExt cx="0" cy="0"/>
        </a:xfrm>
      </p:grpSpPr>
      <p:sp>
        <p:nvSpPr>
          <p:cNvPr id="1007" name="Google Shape;1007;p109"/>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08" name="Google Shape;1008;p109"/>
          <p:cNvSpPr txBox="1">
            <a:spLocks noGrp="1"/>
          </p:cNvSpPr>
          <p:nvPr>
            <p:ph type="body" idx="1"/>
          </p:nvPr>
        </p:nvSpPr>
        <p:spPr>
          <a:xfrm>
            <a:off x="288207" y="3953242"/>
            <a:ext cx="2065082"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09" name="Google Shape;1009;p109"/>
          <p:cNvSpPr txBox="1">
            <a:spLocks noGrp="1"/>
          </p:cNvSpPr>
          <p:nvPr>
            <p:ph type="body" idx="2"/>
          </p:nvPr>
        </p:nvSpPr>
        <p:spPr>
          <a:xfrm>
            <a:off x="2457694" y="3953242"/>
            <a:ext cx="2065082"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10" name="Google Shape;1010;p109"/>
          <p:cNvSpPr txBox="1">
            <a:spLocks noGrp="1"/>
          </p:cNvSpPr>
          <p:nvPr>
            <p:ph type="body" idx="3"/>
          </p:nvPr>
        </p:nvSpPr>
        <p:spPr>
          <a:xfrm>
            <a:off x="4627181" y="3953242"/>
            <a:ext cx="2065082"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11" name="Google Shape;1011;p109"/>
          <p:cNvSpPr txBox="1">
            <a:spLocks noGrp="1"/>
          </p:cNvSpPr>
          <p:nvPr>
            <p:ph type="body" idx="4"/>
          </p:nvPr>
        </p:nvSpPr>
        <p:spPr>
          <a:xfrm>
            <a:off x="6796668" y="3953242"/>
            <a:ext cx="2065082"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12" name="Google Shape;1012;p109"/>
          <p:cNvSpPr>
            <a:spLocks noGrp="1"/>
          </p:cNvSpPr>
          <p:nvPr>
            <p:ph type="pic" idx="5"/>
          </p:nvPr>
        </p:nvSpPr>
        <p:spPr>
          <a:xfrm>
            <a:off x="288206" y="965054"/>
            <a:ext cx="2057400"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13" name="Google Shape;1013;p109"/>
          <p:cNvSpPr>
            <a:spLocks noGrp="1"/>
          </p:cNvSpPr>
          <p:nvPr>
            <p:ph type="pic" idx="6"/>
          </p:nvPr>
        </p:nvSpPr>
        <p:spPr>
          <a:xfrm>
            <a:off x="2460254" y="965054"/>
            <a:ext cx="2057400"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14" name="Google Shape;1014;p109"/>
          <p:cNvSpPr>
            <a:spLocks noGrp="1"/>
          </p:cNvSpPr>
          <p:nvPr>
            <p:ph type="pic" idx="7"/>
          </p:nvPr>
        </p:nvSpPr>
        <p:spPr>
          <a:xfrm>
            <a:off x="4632302" y="965054"/>
            <a:ext cx="2057400"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15" name="Google Shape;1015;p109"/>
          <p:cNvSpPr>
            <a:spLocks noGrp="1"/>
          </p:cNvSpPr>
          <p:nvPr>
            <p:ph type="pic" idx="8"/>
          </p:nvPr>
        </p:nvSpPr>
        <p:spPr>
          <a:xfrm>
            <a:off x="6804350" y="965054"/>
            <a:ext cx="2057400"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6"/>
        <p:cNvGrpSpPr/>
        <p:nvPr/>
      </p:nvGrpSpPr>
      <p:grpSpPr>
        <a:xfrm>
          <a:off x="0" y="0"/>
          <a:ext cx="0" cy="0"/>
          <a:chOff x="0" y="0"/>
          <a:chExt cx="0" cy="0"/>
        </a:xfrm>
      </p:grpSpPr>
      <p:sp>
        <p:nvSpPr>
          <p:cNvPr id="1017" name="Google Shape;1017;p110"/>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18" name="Google Shape;1018;p110"/>
          <p:cNvSpPr txBox="1">
            <a:spLocks noGrp="1"/>
          </p:cNvSpPr>
          <p:nvPr>
            <p:ph type="body" idx="1"/>
          </p:nvPr>
        </p:nvSpPr>
        <p:spPr>
          <a:xfrm>
            <a:off x="284634" y="965054"/>
            <a:ext cx="4230202" cy="3634740"/>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sz="1800">
                <a:latin typeface="Arial"/>
                <a:ea typeface="Arial"/>
                <a:cs typeface="Arial"/>
                <a:sym typeface="Arial"/>
              </a:defRPr>
            </a:lvl1pPr>
            <a:lvl2pPr marL="914400" lvl="1" indent="-323850" algn="l">
              <a:lnSpc>
                <a:spcPct val="100000"/>
              </a:lnSpc>
              <a:spcBef>
                <a:spcPts val="450"/>
              </a:spcBef>
              <a:spcAft>
                <a:spcPts val="0"/>
              </a:spcAft>
              <a:buSzPts val="1500"/>
              <a:buChar char="•"/>
              <a:defRPr sz="1500">
                <a:latin typeface="Arial"/>
                <a:ea typeface="Arial"/>
                <a:cs typeface="Arial"/>
                <a:sym typeface="Arial"/>
              </a:defRPr>
            </a:lvl2pPr>
            <a:lvl3pPr marL="1371600" lvl="2" indent="-314325" algn="l">
              <a:lnSpc>
                <a:spcPct val="100000"/>
              </a:lnSpc>
              <a:spcBef>
                <a:spcPts val="300"/>
              </a:spcBef>
              <a:spcAft>
                <a:spcPts val="0"/>
              </a:spcAft>
              <a:buSzPts val="1350"/>
              <a:buChar char="•"/>
              <a:defRPr sz="1350">
                <a:latin typeface="Arial"/>
                <a:ea typeface="Arial"/>
                <a:cs typeface="Arial"/>
                <a:sym typeface="Arial"/>
              </a:defRPr>
            </a:lvl3pPr>
            <a:lvl4pPr marL="1828800" lvl="3" indent="-304800" algn="l">
              <a:lnSpc>
                <a:spcPct val="100000"/>
              </a:lnSpc>
              <a:spcBef>
                <a:spcPts val="225"/>
              </a:spcBef>
              <a:spcAft>
                <a:spcPts val="0"/>
              </a:spcAft>
              <a:buSzPts val="1200"/>
              <a:buChar char="•"/>
              <a:defRPr sz="1200">
                <a:latin typeface="Arial"/>
                <a:ea typeface="Arial"/>
                <a:cs typeface="Arial"/>
                <a:sym typeface="Arial"/>
              </a:defRPr>
            </a:lvl4pPr>
            <a:lvl5pPr marL="2286000" lvl="4" indent="-295275" algn="l">
              <a:lnSpc>
                <a:spcPct val="100000"/>
              </a:lnSpc>
              <a:spcBef>
                <a:spcPts val="150"/>
              </a:spcBef>
              <a:spcAft>
                <a:spcPts val="0"/>
              </a:spcAft>
              <a:buSzPts val="1050"/>
              <a:buChar char="•"/>
              <a:defRPr sz="1050">
                <a:latin typeface="Arial"/>
                <a:ea typeface="Arial"/>
                <a:cs typeface="Arial"/>
                <a:sym typeface="Arial"/>
              </a:defRPr>
            </a:lvl5pPr>
            <a:lvl6pPr marL="2743200" lvl="5" indent="-322960" algn="l">
              <a:lnSpc>
                <a:spcPct val="100000"/>
              </a:lnSpc>
              <a:spcBef>
                <a:spcPts val="297"/>
              </a:spcBef>
              <a:spcAft>
                <a:spcPts val="0"/>
              </a:spcAft>
              <a:buClr>
                <a:schemeClr val="dk1"/>
              </a:buClr>
              <a:buSzPts val="1486"/>
              <a:buChar char="•"/>
              <a:defRPr sz="1486"/>
            </a:lvl6pPr>
            <a:lvl7pPr marL="3200400" lvl="6" indent="-322960" algn="l">
              <a:lnSpc>
                <a:spcPct val="100000"/>
              </a:lnSpc>
              <a:spcBef>
                <a:spcPts val="297"/>
              </a:spcBef>
              <a:spcAft>
                <a:spcPts val="0"/>
              </a:spcAft>
              <a:buClr>
                <a:schemeClr val="dk1"/>
              </a:buClr>
              <a:buSzPts val="1486"/>
              <a:buChar char="•"/>
              <a:defRPr sz="1486"/>
            </a:lvl7pPr>
            <a:lvl8pPr marL="3657600" lvl="7" indent="-322960" algn="l">
              <a:lnSpc>
                <a:spcPct val="100000"/>
              </a:lnSpc>
              <a:spcBef>
                <a:spcPts val="297"/>
              </a:spcBef>
              <a:spcAft>
                <a:spcPts val="0"/>
              </a:spcAft>
              <a:buClr>
                <a:schemeClr val="dk1"/>
              </a:buClr>
              <a:buSzPts val="1486"/>
              <a:buChar char="•"/>
              <a:defRPr sz="1486"/>
            </a:lvl8pPr>
            <a:lvl9pPr marL="4114800" lvl="8" indent="-322960" algn="l">
              <a:lnSpc>
                <a:spcPct val="100000"/>
              </a:lnSpc>
              <a:spcBef>
                <a:spcPts val="297"/>
              </a:spcBef>
              <a:spcAft>
                <a:spcPts val="0"/>
              </a:spcAft>
              <a:buClr>
                <a:schemeClr val="dk1"/>
              </a:buClr>
              <a:buSzPts val="1486"/>
              <a:buChar char="•"/>
              <a:defRPr sz="1486"/>
            </a:lvl9pPr>
          </a:lstStyle>
          <a:p>
            <a:pPr lvl="0"/>
            <a:r>
              <a:rPr lang="en-US"/>
              <a:t>Click to edit Master text styles</a:t>
            </a:r>
          </a:p>
        </p:txBody>
      </p:sp>
      <p:sp>
        <p:nvSpPr>
          <p:cNvPr id="1019" name="Google Shape;1019;p110"/>
          <p:cNvSpPr txBox="1">
            <a:spLocks noGrp="1"/>
          </p:cNvSpPr>
          <p:nvPr>
            <p:ph type="body" idx="2"/>
          </p:nvPr>
        </p:nvSpPr>
        <p:spPr>
          <a:xfrm>
            <a:off x="4629166" y="965054"/>
            <a:ext cx="4230202" cy="3634740"/>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sz="1800">
                <a:latin typeface="Arial"/>
                <a:ea typeface="Arial"/>
                <a:cs typeface="Arial"/>
                <a:sym typeface="Arial"/>
              </a:defRPr>
            </a:lvl1pPr>
            <a:lvl2pPr marL="914400" lvl="1" indent="-323850" algn="l">
              <a:lnSpc>
                <a:spcPct val="100000"/>
              </a:lnSpc>
              <a:spcBef>
                <a:spcPts val="450"/>
              </a:spcBef>
              <a:spcAft>
                <a:spcPts val="0"/>
              </a:spcAft>
              <a:buSzPts val="1500"/>
              <a:buChar char="•"/>
              <a:defRPr sz="1500">
                <a:latin typeface="Arial"/>
                <a:ea typeface="Arial"/>
                <a:cs typeface="Arial"/>
                <a:sym typeface="Arial"/>
              </a:defRPr>
            </a:lvl2pPr>
            <a:lvl3pPr marL="1371600" lvl="2" indent="-314325" algn="l">
              <a:lnSpc>
                <a:spcPct val="100000"/>
              </a:lnSpc>
              <a:spcBef>
                <a:spcPts val="300"/>
              </a:spcBef>
              <a:spcAft>
                <a:spcPts val="0"/>
              </a:spcAft>
              <a:buSzPts val="1350"/>
              <a:buChar char="•"/>
              <a:defRPr sz="1350">
                <a:latin typeface="Arial"/>
                <a:ea typeface="Arial"/>
                <a:cs typeface="Arial"/>
                <a:sym typeface="Arial"/>
              </a:defRPr>
            </a:lvl3pPr>
            <a:lvl4pPr marL="1828800" lvl="3" indent="-314325" algn="l">
              <a:lnSpc>
                <a:spcPct val="100000"/>
              </a:lnSpc>
              <a:spcBef>
                <a:spcPts val="225"/>
              </a:spcBef>
              <a:spcAft>
                <a:spcPts val="0"/>
              </a:spcAft>
              <a:buSzPts val="1350"/>
              <a:buChar char="•"/>
              <a:defRPr sz="1350">
                <a:latin typeface="Arial"/>
                <a:ea typeface="Arial"/>
                <a:cs typeface="Arial"/>
                <a:sym typeface="Arial"/>
              </a:defRPr>
            </a:lvl4pPr>
            <a:lvl5pPr marL="2286000" lvl="4" indent="-295275" algn="l">
              <a:lnSpc>
                <a:spcPct val="100000"/>
              </a:lnSpc>
              <a:spcBef>
                <a:spcPts val="150"/>
              </a:spcBef>
              <a:spcAft>
                <a:spcPts val="0"/>
              </a:spcAft>
              <a:buSzPts val="1050"/>
              <a:buChar char="•"/>
              <a:defRPr sz="1050">
                <a:latin typeface="Arial"/>
                <a:ea typeface="Arial"/>
                <a:cs typeface="Arial"/>
                <a:sym typeface="Arial"/>
              </a:defRPr>
            </a:lvl5pPr>
            <a:lvl6pPr marL="2743200" lvl="5" indent="-322960" algn="l">
              <a:lnSpc>
                <a:spcPct val="100000"/>
              </a:lnSpc>
              <a:spcBef>
                <a:spcPts val="297"/>
              </a:spcBef>
              <a:spcAft>
                <a:spcPts val="0"/>
              </a:spcAft>
              <a:buClr>
                <a:schemeClr val="dk1"/>
              </a:buClr>
              <a:buSzPts val="1486"/>
              <a:buChar char="•"/>
              <a:defRPr sz="1486"/>
            </a:lvl6pPr>
            <a:lvl7pPr marL="3200400" lvl="6" indent="-322960" algn="l">
              <a:lnSpc>
                <a:spcPct val="100000"/>
              </a:lnSpc>
              <a:spcBef>
                <a:spcPts val="297"/>
              </a:spcBef>
              <a:spcAft>
                <a:spcPts val="0"/>
              </a:spcAft>
              <a:buClr>
                <a:schemeClr val="dk1"/>
              </a:buClr>
              <a:buSzPts val="1486"/>
              <a:buChar char="•"/>
              <a:defRPr sz="1486"/>
            </a:lvl7pPr>
            <a:lvl8pPr marL="3657600" lvl="7" indent="-322960" algn="l">
              <a:lnSpc>
                <a:spcPct val="100000"/>
              </a:lnSpc>
              <a:spcBef>
                <a:spcPts val="297"/>
              </a:spcBef>
              <a:spcAft>
                <a:spcPts val="0"/>
              </a:spcAft>
              <a:buClr>
                <a:schemeClr val="dk1"/>
              </a:buClr>
              <a:buSzPts val="1486"/>
              <a:buChar char="•"/>
              <a:defRPr sz="1486"/>
            </a:lvl8pPr>
            <a:lvl9pPr marL="4114800" lvl="8" indent="-322960" algn="l">
              <a:lnSpc>
                <a:spcPct val="100000"/>
              </a:lnSpc>
              <a:spcBef>
                <a:spcPts val="297"/>
              </a:spcBef>
              <a:spcAft>
                <a:spcPts val="0"/>
              </a:spcAft>
              <a:buClr>
                <a:schemeClr val="dk1"/>
              </a:buClr>
              <a:buSzPts val="1486"/>
              <a:buChar char="•"/>
              <a:defRPr sz="1486"/>
            </a:lvl9pPr>
          </a:lstStyle>
          <a:p>
            <a:pPr lvl="0"/>
            <a:r>
              <a:rPr lang="en-US"/>
              <a:t>Click to edit Master text styles</a:t>
            </a:r>
          </a:p>
        </p:txBody>
      </p:sp>
    </p:spTree>
  </p:cSld>
  <p:clrMapOvr>
    <a:masterClrMapping/>
  </p:clrMapOvr>
  <p:transitio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Two Column Slide">
  <p:cSld name="Two Column Slide">
    <p:spTree>
      <p:nvGrpSpPr>
        <p:cNvPr id="1" name="Shape 1020"/>
        <p:cNvGrpSpPr/>
        <p:nvPr/>
      </p:nvGrpSpPr>
      <p:grpSpPr>
        <a:xfrm>
          <a:off x="0" y="0"/>
          <a:ext cx="0" cy="0"/>
          <a:chOff x="0" y="0"/>
          <a:chExt cx="0" cy="0"/>
        </a:xfrm>
      </p:grpSpPr>
      <p:sp>
        <p:nvSpPr>
          <p:cNvPr id="1021" name="Google Shape;1021;p111"/>
          <p:cNvSpPr txBox="1">
            <a:spLocks noGrp="1"/>
          </p:cNvSpPr>
          <p:nvPr>
            <p:ph type="body" idx="1"/>
          </p:nvPr>
        </p:nvSpPr>
        <p:spPr>
          <a:xfrm>
            <a:off x="284634" y="965054"/>
            <a:ext cx="4230202" cy="638917"/>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800"/>
              <a:buNone/>
              <a:defRPr sz="1800" b="1">
                <a:solidFill>
                  <a:schemeClr val="dk1"/>
                </a:solidFill>
              </a:defRPr>
            </a:lvl1pPr>
            <a:lvl2pPr marL="914400" lvl="1" indent="-228600" algn="l">
              <a:lnSpc>
                <a:spcPct val="100000"/>
              </a:lnSpc>
              <a:spcBef>
                <a:spcPts val="450"/>
              </a:spcBef>
              <a:spcAft>
                <a:spcPts val="0"/>
              </a:spcAft>
              <a:buSzPts val="1688"/>
              <a:buNone/>
              <a:defRPr sz="1687" b="1"/>
            </a:lvl2pPr>
            <a:lvl3pPr marL="1371600" lvl="2" indent="-228600" algn="l">
              <a:lnSpc>
                <a:spcPct val="100000"/>
              </a:lnSpc>
              <a:spcBef>
                <a:spcPts val="300"/>
              </a:spcBef>
              <a:spcAft>
                <a:spcPts val="0"/>
              </a:spcAft>
              <a:buSzPts val="1486"/>
              <a:buNone/>
              <a:defRPr sz="1486" b="1"/>
            </a:lvl3pPr>
            <a:lvl4pPr marL="1828800" lvl="3" indent="-228600" algn="l">
              <a:lnSpc>
                <a:spcPct val="100000"/>
              </a:lnSpc>
              <a:spcBef>
                <a:spcPts val="225"/>
              </a:spcBef>
              <a:spcAft>
                <a:spcPts val="0"/>
              </a:spcAft>
              <a:buSzPts val="1351"/>
              <a:buNone/>
              <a:defRPr sz="1351" b="1"/>
            </a:lvl4pPr>
            <a:lvl5pPr marL="2286000" lvl="4" indent="-228600" algn="l">
              <a:lnSpc>
                <a:spcPct val="100000"/>
              </a:lnSpc>
              <a:spcBef>
                <a:spcPts val="150"/>
              </a:spcBef>
              <a:spcAft>
                <a:spcPts val="0"/>
              </a:spcAft>
              <a:buSzPts val="1351"/>
              <a:buNone/>
              <a:defRPr sz="1351" b="1"/>
            </a:lvl5pPr>
            <a:lvl6pPr marL="2743200" lvl="5" indent="-228600" algn="l">
              <a:lnSpc>
                <a:spcPct val="100000"/>
              </a:lnSpc>
              <a:spcBef>
                <a:spcPts val="270"/>
              </a:spcBef>
              <a:spcAft>
                <a:spcPts val="0"/>
              </a:spcAft>
              <a:buClr>
                <a:schemeClr val="dk1"/>
              </a:buClr>
              <a:buSzPts val="1351"/>
              <a:buNone/>
              <a:defRPr sz="1351" b="1"/>
            </a:lvl6pPr>
            <a:lvl7pPr marL="3200400" lvl="6" indent="-228600" algn="l">
              <a:lnSpc>
                <a:spcPct val="100000"/>
              </a:lnSpc>
              <a:spcBef>
                <a:spcPts val="270"/>
              </a:spcBef>
              <a:spcAft>
                <a:spcPts val="0"/>
              </a:spcAft>
              <a:buClr>
                <a:schemeClr val="dk1"/>
              </a:buClr>
              <a:buSzPts val="1351"/>
              <a:buNone/>
              <a:defRPr sz="1351" b="1"/>
            </a:lvl7pPr>
            <a:lvl8pPr marL="3657600" lvl="7" indent="-228600" algn="l">
              <a:lnSpc>
                <a:spcPct val="100000"/>
              </a:lnSpc>
              <a:spcBef>
                <a:spcPts val="270"/>
              </a:spcBef>
              <a:spcAft>
                <a:spcPts val="0"/>
              </a:spcAft>
              <a:buClr>
                <a:schemeClr val="dk1"/>
              </a:buClr>
              <a:buSzPts val="1351"/>
              <a:buNone/>
              <a:defRPr sz="1351" b="1"/>
            </a:lvl8pPr>
            <a:lvl9pPr marL="4114800" lvl="8" indent="-228600" algn="l">
              <a:lnSpc>
                <a:spcPct val="100000"/>
              </a:lnSpc>
              <a:spcBef>
                <a:spcPts val="270"/>
              </a:spcBef>
              <a:spcAft>
                <a:spcPts val="0"/>
              </a:spcAft>
              <a:buClr>
                <a:schemeClr val="dk1"/>
              </a:buClr>
              <a:buSzPts val="1351"/>
              <a:buNone/>
              <a:defRPr sz="1351" b="1"/>
            </a:lvl9pPr>
          </a:lstStyle>
          <a:p>
            <a:pPr lvl="0"/>
            <a:r>
              <a:rPr lang="en-US"/>
              <a:t>Click to edit Master text styles</a:t>
            </a:r>
          </a:p>
        </p:txBody>
      </p:sp>
      <p:sp>
        <p:nvSpPr>
          <p:cNvPr id="1022" name="Google Shape;1022;p111"/>
          <p:cNvSpPr txBox="1">
            <a:spLocks noGrp="1"/>
          </p:cNvSpPr>
          <p:nvPr>
            <p:ph type="body" idx="2"/>
          </p:nvPr>
        </p:nvSpPr>
        <p:spPr>
          <a:xfrm>
            <a:off x="284634" y="1702023"/>
            <a:ext cx="4230202" cy="2905145"/>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sz="1800">
                <a:latin typeface="Arial"/>
                <a:ea typeface="Arial"/>
                <a:cs typeface="Arial"/>
                <a:sym typeface="Arial"/>
              </a:defRPr>
            </a:lvl1pPr>
            <a:lvl2pPr marL="914400" lvl="1" indent="-323850" algn="l">
              <a:lnSpc>
                <a:spcPct val="100000"/>
              </a:lnSpc>
              <a:spcBef>
                <a:spcPts val="450"/>
              </a:spcBef>
              <a:spcAft>
                <a:spcPts val="0"/>
              </a:spcAft>
              <a:buSzPts val="1500"/>
              <a:buChar char="•"/>
              <a:defRPr sz="1500">
                <a:latin typeface="Arial"/>
                <a:ea typeface="Arial"/>
                <a:cs typeface="Arial"/>
                <a:sym typeface="Arial"/>
              </a:defRPr>
            </a:lvl2pPr>
            <a:lvl3pPr marL="1371600" lvl="2" indent="-314325" algn="l">
              <a:lnSpc>
                <a:spcPct val="100000"/>
              </a:lnSpc>
              <a:spcBef>
                <a:spcPts val="300"/>
              </a:spcBef>
              <a:spcAft>
                <a:spcPts val="0"/>
              </a:spcAft>
              <a:buSzPts val="1350"/>
              <a:buChar char="•"/>
              <a:defRPr sz="1350">
                <a:latin typeface="Arial"/>
                <a:ea typeface="Arial"/>
                <a:cs typeface="Arial"/>
                <a:sym typeface="Arial"/>
              </a:defRPr>
            </a:lvl3pPr>
            <a:lvl4pPr marL="1828800" lvl="3" indent="-304800" algn="l">
              <a:lnSpc>
                <a:spcPct val="100000"/>
              </a:lnSpc>
              <a:spcBef>
                <a:spcPts val="225"/>
              </a:spcBef>
              <a:spcAft>
                <a:spcPts val="0"/>
              </a:spcAft>
              <a:buSzPts val="1200"/>
              <a:buChar char="•"/>
              <a:defRPr sz="1200">
                <a:latin typeface="Arial"/>
                <a:ea typeface="Arial"/>
                <a:cs typeface="Arial"/>
                <a:sym typeface="Arial"/>
              </a:defRPr>
            </a:lvl4pPr>
            <a:lvl5pPr marL="2286000" lvl="4" indent="-295275" algn="l">
              <a:lnSpc>
                <a:spcPct val="100000"/>
              </a:lnSpc>
              <a:spcBef>
                <a:spcPts val="150"/>
              </a:spcBef>
              <a:spcAft>
                <a:spcPts val="0"/>
              </a:spcAft>
              <a:buSzPts val="1050"/>
              <a:buChar char="•"/>
              <a:defRPr sz="1050">
                <a:latin typeface="Arial"/>
                <a:ea typeface="Arial"/>
                <a:cs typeface="Arial"/>
                <a:sym typeface="Arial"/>
              </a:defRPr>
            </a:lvl5pPr>
            <a:lvl6pPr marL="2743200" lvl="5" indent="-314388" algn="l">
              <a:lnSpc>
                <a:spcPct val="100000"/>
              </a:lnSpc>
              <a:spcBef>
                <a:spcPts val="270"/>
              </a:spcBef>
              <a:spcAft>
                <a:spcPts val="0"/>
              </a:spcAft>
              <a:buClr>
                <a:schemeClr val="dk1"/>
              </a:buClr>
              <a:buSzPts val="1351"/>
              <a:buChar char="•"/>
              <a:defRPr sz="1351"/>
            </a:lvl6pPr>
            <a:lvl7pPr marL="3200400" lvl="6" indent="-314388" algn="l">
              <a:lnSpc>
                <a:spcPct val="100000"/>
              </a:lnSpc>
              <a:spcBef>
                <a:spcPts val="270"/>
              </a:spcBef>
              <a:spcAft>
                <a:spcPts val="0"/>
              </a:spcAft>
              <a:buClr>
                <a:schemeClr val="dk1"/>
              </a:buClr>
              <a:buSzPts val="1351"/>
              <a:buChar char="•"/>
              <a:defRPr sz="1351"/>
            </a:lvl7pPr>
            <a:lvl8pPr marL="3657600" lvl="7" indent="-314388" algn="l">
              <a:lnSpc>
                <a:spcPct val="100000"/>
              </a:lnSpc>
              <a:spcBef>
                <a:spcPts val="270"/>
              </a:spcBef>
              <a:spcAft>
                <a:spcPts val="0"/>
              </a:spcAft>
              <a:buClr>
                <a:schemeClr val="dk1"/>
              </a:buClr>
              <a:buSzPts val="1351"/>
              <a:buChar char="•"/>
              <a:defRPr sz="1351"/>
            </a:lvl8pPr>
            <a:lvl9pPr marL="4114800" lvl="8" indent="-314388" algn="l">
              <a:lnSpc>
                <a:spcPct val="100000"/>
              </a:lnSpc>
              <a:spcBef>
                <a:spcPts val="270"/>
              </a:spcBef>
              <a:spcAft>
                <a:spcPts val="0"/>
              </a:spcAft>
              <a:buClr>
                <a:schemeClr val="dk1"/>
              </a:buClr>
              <a:buSzPts val="1351"/>
              <a:buChar char="•"/>
              <a:defRPr sz="1351"/>
            </a:lvl9pPr>
          </a:lstStyle>
          <a:p>
            <a:pPr lvl="0"/>
            <a:r>
              <a:rPr lang="en-US"/>
              <a:t>Click to edit Master text styles</a:t>
            </a:r>
          </a:p>
        </p:txBody>
      </p:sp>
      <p:sp>
        <p:nvSpPr>
          <p:cNvPr id="1023" name="Google Shape;1023;p111"/>
          <p:cNvSpPr txBox="1">
            <a:spLocks noGrp="1"/>
          </p:cNvSpPr>
          <p:nvPr>
            <p:ph type="body" idx="3"/>
          </p:nvPr>
        </p:nvSpPr>
        <p:spPr>
          <a:xfrm>
            <a:off x="4634649" y="965054"/>
            <a:ext cx="4214341" cy="638917"/>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800"/>
              <a:buNone/>
              <a:defRPr sz="1800" b="1">
                <a:solidFill>
                  <a:schemeClr val="dk1"/>
                </a:solidFill>
              </a:defRPr>
            </a:lvl1pPr>
            <a:lvl2pPr marL="914400" lvl="1" indent="-228600" algn="l">
              <a:lnSpc>
                <a:spcPct val="100000"/>
              </a:lnSpc>
              <a:spcBef>
                <a:spcPts val="450"/>
              </a:spcBef>
              <a:spcAft>
                <a:spcPts val="0"/>
              </a:spcAft>
              <a:buSzPts val="1688"/>
              <a:buNone/>
              <a:defRPr sz="1687" b="1"/>
            </a:lvl2pPr>
            <a:lvl3pPr marL="1371600" lvl="2" indent="-228600" algn="l">
              <a:lnSpc>
                <a:spcPct val="100000"/>
              </a:lnSpc>
              <a:spcBef>
                <a:spcPts val="300"/>
              </a:spcBef>
              <a:spcAft>
                <a:spcPts val="0"/>
              </a:spcAft>
              <a:buSzPts val="1486"/>
              <a:buNone/>
              <a:defRPr sz="1486" b="1"/>
            </a:lvl3pPr>
            <a:lvl4pPr marL="1828800" lvl="3" indent="-228600" algn="l">
              <a:lnSpc>
                <a:spcPct val="100000"/>
              </a:lnSpc>
              <a:spcBef>
                <a:spcPts val="225"/>
              </a:spcBef>
              <a:spcAft>
                <a:spcPts val="0"/>
              </a:spcAft>
              <a:buSzPts val="1351"/>
              <a:buNone/>
              <a:defRPr sz="1351" b="1"/>
            </a:lvl4pPr>
            <a:lvl5pPr marL="2286000" lvl="4" indent="-228600" algn="l">
              <a:lnSpc>
                <a:spcPct val="100000"/>
              </a:lnSpc>
              <a:spcBef>
                <a:spcPts val="150"/>
              </a:spcBef>
              <a:spcAft>
                <a:spcPts val="0"/>
              </a:spcAft>
              <a:buSzPts val="1351"/>
              <a:buNone/>
              <a:defRPr sz="1351" b="1"/>
            </a:lvl5pPr>
            <a:lvl6pPr marL="2743200" lvl="5" indent="-228600" algn="l">
              <a:lnSpc>
                <a:spcPct val="100000"/>
              </a:lnSpc>
              <a:spcBef>
                <a:spcPts val="270"/>
              </a:spcBef>
              <a:spcAft>
                <a:spcPts val="0"/>
              </a:spcAft>
              <a:buClr>
                <a:schemeClr val="dk1"/>
              </a:buClr>
              <a:buSzPts val="1351"/>
              <a:buNone/>
              <a:defRPr sz="1351" b="1"/>
            </a:lvl6pPr>
            <a:lvl7pPr marL="3200400" lvl="6" indent="-228600" algn="l">
              <a:lnSpc>
                <a:spcPct val="100000"/>
              </a:lnSpc>
              <a:spcBef>
                <a:spcPts val="270"/>
              </a:spcBef>
              <a:spcAft>
                <a:spcPts val="0"/>
              </a:spcAft>
              <a:buClr>
                <a:schemeClr val="dk1"/>
              </a:buClr>
              <a:buSzPts val="1351"/>
              <a:buNone/>
              <a:defRPr sz="1351" b="1"/>
            </a:lvl7pPr>
            <a:lvl8pPr marL="3657600" lvl="7" indent="-228600" algn="l">
              <a:lnSpc>
                <a:spcPct val="100000"/>
              </a:lnSpc>
              <a:spcBef>
                <a:spcPts val="270"/>
              </a:spcBef>
              <a:spcAft>
                <a:spcPts val="0"/>
              </a:spcAft>
              <a:buClr>
                <a:schemeClr val="dk1"/>
              </a:buClr>
              <a:buSzPts val="1351"/>
              <a:buNone/>
              <a:defRPr sz="1351" b="1"/>
            </a:lvl8pPr>
            <a:lvl9pPr marL="4114800" lvl="8" indent="-228600" algn="l">
              <a:lnSpc>
                <a:spcPct val="100000"/>
              </a:lnSpc>
              <a:spcBef>
                <a:spcPts val="270"/>
              </a:spcBef>
              <a:spcAft>
                <a:spcPts val="0"/>
              </a:spcAft>
              <a:buClr>
                <a:schemeClr val="dk1"/>
              </a:buClr>
              <a:buSzPts val="1351"/>
              <a:buNone/>
              <a:defRPr sz="1351" b="1"/>
            </a:lvl9pPr>
          </a:lstStyle>
          <a:p>
            <a:pPr lvl="0"/>
            <a:r>
              <a:rPr lang="en-US"/>
              <a:t>Click to edit Master text styles</a:t>
            </a:r>
          </a:p>
        </p:txBody>
      </p:sp>
      <p:sp>
        <p:nvSpPr>
          <p:cNvPr id="1024" name="Google Shape;1024;p111"/>
          <p:cNvSpPr txBox="1">
            <a:spLocks noGrp="1"/>
          </p:cNvSpPr>
          <p:nvPr>
            <p:ph type="body" idx="4"/>
          </p:nvPr>
        </p:nvSpPr>
        <p:spPr>
          <a:xfrm>
            <a:off x="4635123" y="1702023"/>
            <a:ext cx="4214341" cy="2905145"/>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sz="1800">
                <a:latin typeface="Arial"/>
                <a:ea typeface="Arial"/>
                <a:cs typeface="Arial"/>
                <a:sym typeface="Arial"/>
              </a:defRPr>
            </a:lvl1pPr>
            <a:lvl2pPr marL="914400" lvl="1" indent="-323850" algn="l">
              <a:lnSpc>
                <a:spcPct val="100000"/>
              </a:lnSpc>
              <a:spcBef>
                <a:spcPts val="450"/>
              </a:spcBef>
              <a:spcAft>
                <a:spcPts val="0"/>
              </a:spcAft>
              <a:buSzPts val="1500"/>
              <a:buChar char="•"/>
              <a:defRPr sz="1500">
                <a:latin typeface="Arial"/>
                <a:ea typeface="Arial"/>
                <a:cs typeface="Arial"/>
                <a:sym typeface="Arial"/>
              </a:defRPr>
            </a:lvl2pPr>
            <a:lvl3pPr marL="1371600" lvl="2" indent="-314325" algn="l">
              <a:lnSpc>
                <a:spcPct val="100000"/>
              </a:lnSpc>
              <a:spcBef>
                <a:spcPts val="300"/>
              </a:spcBef>
              <a:spcAft>
                <a:spcPts val="0"/>
              </a:spcAft>
              <a:buSzPts val="1350"/>
              <a:buChar char="•"/>
              <a:defRPr sz="1350">
                <a:latin typeface="Arial"/>
                <a:ea typeface="Arial"/>
                <a:cs typeface="Arial"/>
                <a:sym typeface="Arial"/>
              </a:defRPr>
            </a:lvl3pPr>
            <a:lvl4pPr marL="1828800" lvl="3" indent="-304800" algn="l">
              <a:lnSpc>
                <a:spcPct val="100000"/>
              </a:lnSpc>
              <a:spcBef>
                <a:spcPts val="225"/>
              </a:spcBef>
              <a:spcAft>
                <a:spcPts val="0"/>
              </a:spcAft>
              <a:buSzPts val="1200"/>
              <a:buChar char="•"/>
              <a:defRPr sz="1200">
                <a:latin typeface="Arial"/>
                <a:ea typeface="Arial"/>
                <a:cs typeface="Arial"/>
                <a:sym typeface="Arial"/>
              </a:defRPr>
            </a:lvl4pPr>
            <a:lvl5pPr marL="2286000" lvl="4" indent="-295275" algn="l">
              <a:lnSpc>
                <a:spcPct val="100000"/>
              </a:lnSpc>
              <a:spcBef>
                <a:spcPts val="150"/>
              </a:spcBef>
              <a:spcAft>
                <a:spcPts val="0"/>
              </a:spcAft>
              <a:buSzPts val="1050"/>
              <a:buChar char="•"/>
              <a:defRPr sz="1050">
                <a:latin typeface="Arial"/>
                <a:ea typeface="Arial"/>
                <a:cs typeface="Arial"/>
                <a:sym typeface="Arial"/>
              </a:defRPr>
            </a:lvl5pPr>
            <a:lvl6pPr marL="2743200" lvl="5" indent="-314388" algn="l">
              <a:lnSpc>
                <a:spcPct val="100000"/>
              </a:lnSpc>
              <a:spcBef>
                <a:spcPts val="270"/>
              </a:spcBef>
              <a:spcAft>
                <a:spcPts val="0"/>
              </a:spcAft>
              <a:buClr>
                <a:schemeClr val="dk1"/>
              </a:buClr>
              <a:buSzPts val="1351"/>
              <a:buChar char="•"/>
              <a:defRPr sz="1351"/>
            </a:lvl6pPr>
            <a:lvl7pPr marL="3200400" lvl="6" indent="-314388" algn="l">
              <a:lnSpc>
                <a:spcPct val="100000"/>
              </a:lnSpc>
              <a:spcBef>
                <a:spcPts val="270"/>
              </a:spcBef>
              <a:spcAft>
                <a:spcPts val="0"/>
              </a:spcAft>
              <a:buClr>
                <a:schemeClr val="dk1"/>
              </a:buClr>
              <a:buSzPts val="1351"/>
              <a:buChar char="•"/>
              <a:defRPr sz="1351"/>
            </a:lvl7pPr>
            <a:lvl8pPr marL="3657600" lvl="7" indent="-314388" algn="l">
              <a:lnSpc>
                <a:spcPct val="100000"/>
              </a:lnSpc>
              <a:spcBef>
                <a:spcPts val="270"/>
              </a:spcBef>
              <a:spcAft>
                <a:spcPts val="0"/>
              </a:spcAft>
              <a:buClr>
                <a:schemeClr val="dk1"/>
              </a:buClr>
              <a:buSzPts val="1351"/>
              <a:buChar char="•"/>
              <a:defRPr sz="1351"/>
            </a:lvl8pPr>
            <a:lvl9pPr marL="4114800" lvl="8" indent="-314388" algn="l">
              <a:lnSpc>
                <a:spcPct val="100000"/>
              </a:lnSpc>
              <a:spcBef>
                <a:spcPts val="270"/>
              </a:spcBef>
              <a:spcAft>
                <a:spcPts val="0"/>
              </a:spcAft>
              <a:buClr>
                <a:schemeClr val="dk1"/>
              </a:buClr>
              <a:buSzPts val="1351"/>
              <a:buChar char="•"/>
              <a:defRPr sz="1351"/>
            </a:lvl9pPr>
          </a:lstStyle>
          <a:p>
            <a:pPr lvl="0"/>
            <a:r>
              <a:rPr lang="en-US"/>
              <a:t>Click to edit Master text styles</a:t>
            </a:r>
          </a:p>
        </p:txBody>
      </p:sp>
      <p:sp>
        <p:nvSpPr>
          <p:cNvPr id="1025" name="Google Shape;1025;p111"/>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transitio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Two Column Content Slide">
  <p:cSld name="Two Column Content Slide">
    <p:spTree>
      <p:nvGrpSpPr>
        <p:cNvPr id="1" name="Shape 1026"/>
        <p:cNvGrpSpPr/>
        <p:nvPr/>
      </p:nvGrpSpPr>
      <p:grpSpPr>
        <a:xfrm>
          <a:off x="0" y="0"/>
          <a:ext cx="0" cy="0"/>
          <a:chOff x="0" y="0"/>
          <a:chExt cx="0" cy="0"/>
        </a:xfrm>
      </p:grpSpPr>
      <p:sp>
        <p:nvSpPr>
          <p:cNvPr id="1027" name="Google Shape;1027;p112"/>
          <p:cNvSpPr>
            <a:spLocks noGrp="1"/>
          </p:cNvSpPr>
          <p:nvPr>
            <p:ph type="pic" idx="2"/>
          </p:nvPr>
        </p:nvSpPr>
        <p:spPr>
          <a:xfrm>
            <a:off x="288206" y="965054"/>
            <a:ext cx="4233776"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28" name="Google Shape;1028;p112"/>
          <p:cNvSpPr>
            <a:spLocks noGrp="1"/>
          </p:cNvSpPr>
          <p:nvPr>
            <p:ph type="pic" idx="3"/>
          </p:nvPr>
        </p:nvSpPr>
        <p:spPr>
          <a:xfrm>
            <a:off x="4625590" y="965054"/>
            <a:ext cx="4233776"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29" name="Google Shape;1029;p112"/>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30" name="Google Shape;1030;p112"/>
          <p:cNvSpPr txBox="1">
            <a:spLocks noGrp="1"/>
          </p:cNvSpPr>
          <p:nvPr>
            <p:ph type="body" idx="1"/>
          </p:nvPr>
        </p:nvSpPr>
        <p:spPr>
          <a:xfrm>
            <a:off x="288209" y="3960918"/>
            <a:ext cx="4233775"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31" name="Google Shape;1031;p112"/>
          <p:cNvSpPr txBox="1">
            <a:spLocks noGrp="1"/>
          </p:cNvSpPr>
          <p:nvPr>
            <p:ph type="body" idx="4"/>
          </p:nvPr>
        </p:nvSpPr>
        <p:spPr>
          <a:xfrm>
            <a:off x="4626786" y="3960918"/>
            <a:ext cx="4233775" cy="653926"/>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Testimonial Slide">
  <p:cSld name="Testimonial Slide">
    <p:spTree>
      <p:nvGrpSpPr>
        <p:cNvPr id="1" name="Shape 1032"/>
        <p:cNvGrpSpPr/>
        <p:nvPr/>
      </p:nvGrpSpPr>
      <p:grpSpPr>
        <a:xfrm>
          <a:off x="0" y="0"/>
          <a:ext cx="0" cy="0"/>
          <a:chOff x="0" y="0"/>
          <a:chExt cx="0" cy="0"/>
        </a:xfrm>
      </p:grpSpPr>
      <p:sp>
        <p:nvSpPr>
          <p:cNvPr id="1033" name="Google Shape;1033;p11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034" name="Google Shape;1034;p113"/>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35" name="Google Shape;1035;p113"/>
          <p:cNvSpPr txBox="1">
            <a:spLocks noGrp="1"/>
          </p:cNvSpPr>
          <p:nvPr>
            <p:ph type="body" idx="1"/>
          </p:nvPr>
        </p:nvSpPr>
        <p:spPr>
          <a:xfrm>
            <a:off x="939661" y="1128240"/>
            <a:ext cx="445294" cy="1696640"/>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9375"/>
              <a:buNone/>
              <a:defRPr sz="9375">
                <a:solidFill>
                  <a:schemeClr val="accent2"/>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36" name="Google Shape;1036;p113"/>
          <p:cNvSpPr txBox="1">
            <a:spLocks noGrp="1"/>
          </p:cNvSpPr>
          <p:nvPr>
            <p:ph type="body" idx="2"/>
          </p:nvPr>
        </p:nvSpPr>
        <p:spPr>
          <a:xfrm>
            <a:off x="1497280" y="1353491"/>
            <a:ext cx="6923213" cy="2117930"/>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2700"/>
              <a:buFont typeface="Arial"/>
              <a:buNone/>
              <a:defRPr sz="2700" b="1">
                <a:solidFill>
                  <a:schemeClr val="lt1"/>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37" name="Google Shape;1037;p113"/>
          <p:cNvSpPr txBox="1">
            <a:spLocks noGrp="1"/>
          </p:cNvSpPr>
          <p:nvPr>
            <p:ph type="body" idx="3"/>
          </p:nvPr>
        </p:nvSpPr>
        <p:spPr>
          <a:xfrm>
            <a:off x="1497280" y="3577624"/>
            <a:ext cx="6515100" cy="217619"/>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350"/>
              <a:buNone/>
              <a:defRPr sz="1350">
                <a:solidFill>
                  <a:srgbClr val="60CEF7"/>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38" name="Google Shape;1038;p11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Testimonial with image Slide">
  <p:cSld name="Testimonial with image Slide">
    <p:spTree>
      <p:nvGrpSpPr>
        <p:cNvPr id="1" name="Shape 1039"/>
        <p:cNvGrpSpPr/>
        <p:nvPr/>
      </p:nvGrpSpPr>
      <p:grpSpPr>
        <a:xfrm>
          <a:off x="0" y="0"/>
          <a:ext cx="0" cy="0"/>
          <a:chOff x="0" y="0"/>
          <a:chExt cx="0" cy="0"/>
        </a:xfrm>
      </p:grpSpPr>
      <p:sp>
        <p:nvSpPr>
          <p:cNvPr id="1040" name="Google Shape;1040;p11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041" name="Google Shape;1041;p114"/>
          <p:cNvSpPr>
            <a:spLocks noGrp="1"/>
          </p:cNvSpPr>
          <p:nvPr>
            <p:ph type="pic" idx="2"/>
          </p:nvPr>
        </p:nvSpPr>
        <p:spPr>
          <a:xfrm>
            <a:off x="597069" y="1627067"/>
            <a:ext cx="1508760" cy="1508760"/>
          </a:xfrm>
          <a:prstGeom prst="ellipse">
            <a:avLst/>
          </a:prstGeom>
          <a:solidFill>
            <a:srgbClr val="F2F2F2"/>
          </a:solidFill>
          <a:ln w="38100" cap="flat" cmpd="sng">
            <a:solidFill>
              <a:schemeClr val="lt2"/>
            </a:solidFill>
            <a:prstDash val="solid"/>
            <a:round/>
            <a:headEnd type="none" w="sm" len="sm"/>
            <a:tailEnd type="none" w="sm" len="sm"/>
          </a:ln>
          <a:effectLst>
            <a:outerShdw blurRad="114300" dist="12700" dir="5400000" algn="t" rotWithShape="0">
              <a:srgbClr val="000000">
                <a:alpha val="13725"/>
              </a:srgbClr>
            </a:outerShdw>
          </a:effectLst>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1"/>
              <a:buFont typeface="Arial"/>
              <a:buNone/>
              <a:defRPr sz="1351"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42" name="Google Shape;1042;p114"/>
          <p:cNvSpPr txBox="1">
            <a:spLocks noGrp="1"/>
          </p:cNvSpPr>
          <p:nvPr>
            <p:ph type="body" idx="1"/>
          </p:nvPr>
        </p:nvSpPr>
        <p:spPr>
          <a:xfrm>
            <a:off x="2884601" y="1199830"/>
            <a:ext cx="5829300" cy="2306942"/>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2400"/>
              <a:buFont typeface="Arial"/>
              <a:buNone/>
              <a:defRPr sz="2400" b="1">
                <a:solidFill>
                  <a:schemeClr val="lt1"/>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43" name="Google Shape;1043;p114"/>
          <p:cNvSpPr txBox="1">
            <a:spLocks noGrp="1"/>
          </p:cNvSpPr>
          <p:nvPr>
            <p:ph type="body" idx="3"/>
          </p:nvPr>
        </p:nvSpPr>
        <p:spPr>
          <a:xfrm>
            <a:off x="2884601" y="3567045"/>
            <a:ext cx="5829300" cy="217619"/>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350"/>
              <a:buNone/>
              <a:defRPr sz="1350">
                <a:solidFill>
                  <a:srgbClr val="60CEF7"/>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44" name="Google Shape;1044;p114"/>
          <p:cNvSpPr txBox="1">
            <a:spLocks noGrp="1"/>
          </p:cNvSpPr>
          <p:nvPr>
            <p:ph type="body" idx="4"/>
          </p:nvPr>
        </p:nvSpPr>
        <p:spPr>
          <a:xfrm>
            <a:off x="2849250" y="516034"/>
            <a:ext cx="445294" cy="1696640"/>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9375"/>
              <a:buNone/>
              <a:defRPr sz="9375">
                <a:solidFill>
                  <a:schemeClr val="accent2"/>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cxnSp>
        <p:nvCxnSpPr>
          <p:cNvPr id="1045" name="Google Shape;1045;p114"/>
          <p:cNvCxnSpPr/>
          <p:nvPr/>
        </p:nvCxnSpPr>
        <p:spPr>
          <a:xfrm>
            <a:off x="2535927" y="823664"/>
            <a:ext cx="0" cy="3086100"/>
          </a:xfrm>
          <a:prstGeom prst="straightConnector1">
            <a:avLst/>
          </a:prstGeom>
          <a:noFill/>
          <a:ln w="19050" cap="flat" cmpd="sng">
            <a:solidFill>
              <a:srgbClr val="087CA8"/>
            </a:solidFill>
            <a:prstDash val="solid"/>
            <a:round/>
            <a:headEnd type="none" w="sm" len="sm"/>
            <a:tailEnd type="none" w="sm" len="sm"/>
          </a:ln>
        </p:spPr>
      </p:cxnSp>
      <p:sp>
        <p:nvSpPr>
          <p:cNvPr id="1046" name="Google Shape;1046;p11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Quote Slide">
  <p:cSld name="Quote Slide">
    <p:spTree>
      <p:nvGrpSpPr>
        <p:cNvPr id="1" name="Shape 1047"/>
        <p:cNvGrpSpPr/>
        <p:nvPr/>
      </p:nvGrpSpPr>
      <p:grpSpPr>
        <a:xfrm>
          <a:off x="0" y="0"/>
          <a:ext cx="0" cy="0"/>
          <a:chOff x="0" y="0"/>
          <a:chExt cx="0" cy="0"/>
        </a:xfrm>
      </p:grpSpPr>
      <p:sp>
        <p:nvSpPr>
          <p:cNvPr id="1048" name="Google Shape;1048;p115"/>
          <p:cNvSpPr/>
          <p:nvPr/>
        </p:nvSpPr>
        <p:spPr>
          <a:xfrm>
            <a:off x="1" y="0"/>
            <a:ext cx="9143999" cy="473202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049" name="Google Shape;1049;p115"/>
          <p:cNvSpPr txBox="1">
            <a:spLocks noGrp="1"/>
          </p:cNvSpPr>
          <p:nvPr>
            <p:ph type="body" idx="1"/>
          </p:nvPr>
        </p:nvSpPr>
        <p:spPr>
          <a:xfrm>
            <a:off x="1497280" y="1044287"/>
            <a:ext cx="6515100" cy="2539847"/>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2700"/>
              <a:buFont typeface="Arial"/>
              <a:buNone/>
              <a:defRPr sz="2700" b="1">
                <a:solidFill>
                  <a:schemeClr val="lt1"/>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50" name="Google Shape;1050;p115"/>
          <p:cNvSpPr txBox="1">
            <a:spLocks noGrp="1"/>
          </p:cNvSpPr>
          <p:nvPr>
            <p:ph type="body" idx="2"/>
          </p:nvPr>
        </p:nvSpPr>
        <p:spPr>
          <a:xfrm>
            <a:off x="1497280" y="3655164"/>
            <a:ext cx="6515100" cy="217619"/>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350"/>
              <a:buNone/>
              <a:defRPr sz="1350">
                <a:solidFill>
                  <a:srgbClr val="60CEF7"/>
                </a:solidFill>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51" name="Google Shape;1051;p115"/>
          <p:cNvSpPr txBox="1">
            <a:spLocks noGrp="1"/>
          </p:cNvSpPr>
          <p:nvPr>
            <p:ph type="body" idx="3"/>
          </p:nvPr>
        </p:nvSpPr>
        <p:spPr>
          <a:xfrm>
            <a:off x="939662" y="812549"/>
            <a:ext cx="445294" cy="1696640"/>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SzPts val="9375"/>
              <a:buNone/>
              <a:defRPr sz="9375">
                <a:solidFill>
                  <a:schemeClr val="accent2"/>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052" name="Google Shape;1052;p115"/>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iPad Screenshot Center">
  <p:cSld name="iPad Screenshot Center">
    <p:spTree>
      <p:nvGrpSpPr>
        <p:cNvPr id="1" name="Shape 1053"/>
        <p:cNvGrpSpPr/>
        <p:nvPr/>
      </p:nvGrpSpPr>
      <p:grpSpPr>
        <a:xfrm>
          <a:off x="0" y="0"/>
          <a:ext cx="0" cy="0"/>
          <a:chOff x="0" y="0"/>
          <a:chExt cx="0" cy="0"/>
        </a:xfrm>
      </p:grpSpPr>
      <p:sp>
        <p:nvSpPr>
          <p:cNvPr id="1054" name="Google Shape;1054;p116"/>
          <p:cNvSpPr>
            <a:spLocks noGrp="1"/>
          </p:cNvSpPr>
          <p:nvPr>
            <p:ph type="pic" idx="2"/>
          </p:nvPr>
        </p:nvSpPr>
        <p:spPr>
          <a:xfrm>
            <a:off x="2132151" y="411986"/>
            <a:ext cx="5212079" cy="39090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iPad Screenshot Left">
  <p:cSld name="iPad Screenshot Left">
    <p:spTree>
      <p:nvGrpSpPr>
        <p:cNvPr id="1" name="Shape 1055"/>
        <p:cNvGrpSpPr/>
        <p:nvPr/>
      </p:nvGrpSpPr>
      <p:grpSpPr>
        <a:xfrm>
          <a:off x="0" y="0"/>
          <a:ext cx="0" cy="0"/>
          <a:chOff x="0" y="0"/>
          <a:chExt cx="0" cy="0"/>
        </a:xfrm>
      </p:grpSpPr>
      <p:sp>
        <p:nvSpPr>
          <p:cNvPr id="1056" name="Google Shape;1056;p117"/>
          <p:cNvSpPr>
            <a:spLocks noGrp="1"/>
          </p:cNvSpPr>
          <p:nvPr>
            <p:ph type="pic" idx="2"/>
          </p:nvPr>
        </p:nvSpPr>
        <p:spPr>
          <a:xfrm>
            <a:off x="3405781" y="411986"/>
            <a:ext cx="5212079" cy="39090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ght Section Divider">
  <p:cSld name="Light Section Divider">
    <p:spTree>
      <p:nvGrpSpPr>
        <p:cNvPr id="1" name="Shape 102"/>
        <p:cNvGrpSpPr/>
        <p:nvPr/>
      </p:nvGrpSpPr>
      <p:grpSpPr>
        <a:xfrm>
          <a:off x="0" y="0"/>
          <a:ext cx="0" cy="0"/>
          <a:chOff x="0" y="0"/>
          <a:chExt cx="0" cy="0"/>
        </a:xfrm>
      </p:grpSpPr>
      <p:sp>
        <p:nvSpPr>
          <p:cNvPr id="103" name="Google Shape;103;p18"/>
          <p:cNvSpPr/>
          <p:nvPr/>
        </p:nvSpPr>
        <p:spPr>
          <a:xfrm>
            <a:off x="-371570" y="1731245"/>
            <a:ext cx="8624753" cy="856535"/>
          </a:xfrm>
          <a:prstGeom prst="roundRect">
            <a:avLst>
              <a:gd name="adj" fmla="val 6154"/>
            </a:avLst>
          </a:prstGeom>
          <a:noFill/>
          <a:ln w="19050" cap="flat" cmpd="sng">
            <a:solidFill>
              <a:srgbClr val="DEE0E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rgbClr val="60CEF7"/>
              </a:solidFill>
              <a:latin typeface="Arial"/>
              <a:ea typeface="Arial"/>
              <a:cs typeface="Arial"/>
              <a:sym typeface="Arial"/>
            </a:endParaRPr>
          </a:p>
        </p:txBody>
      </p:sp>
      <p:sp>
        <p:nvSpPr>
          <p:cNvPr id="104" name="Google Shape;104;p18"/>
          <p:cNvSpPr txBox="1">
            <a:spLocks noGrp="1"/>
          </p:cNvSpPr>
          <p:nvPr>
            <p:ph type="title"/>
          </p:nvPr>
        </p:nvSpPr>
        <p:spPr>
          <a:xfrm>
            <a:off x="502389" y="1836838"/>
            <a:ext cx="7613836" cy="645349"/>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sz="3000" b="1" cap="none">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105" name="Google Shape;105;p18"/>
          <p:cNvGrpSpPr/>
          <p:nvPr/>
        </p:nvGrpSpPr>
        <p:grpSpPr>
          <a:xfrm>
            <a:off x="3" y="4286250"/>
            <a:ext cx="9144000" cy="857250"/>
            <a:chOff x="4" y="5715000"/>
            <a:chExt cx="12192000" cy="1143000"/>
          </a:xfrm>
        </p:grpSpPr>
        <p:sp>
          <p:nvSpPr>
            <p:cNvPr id="106" name="Google Shape;106;p18"/>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107" name="Google Shape;107;p18"/>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pic>
        <p:nvPicPr>
          <p:cNvPr id="108" name="Google Shape;108;p18"/>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109" name="Google Shape;109;p18"/>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1_iPad Screenshot Right">
  <p:cSld name="1_iPad Screenshot Right">
    <p:spTree>
      <p:nvGrpSpPr>
        <p:cNvPr id="1" name="Shape 1057"/>
        <p:cNvGrpSpPr/>
        <p:nvPr/>
      </p:nvGrpSpPr>
      <p:grpSpPr>
        <a:xfrm>
          <a:off x="0" y="0"/>
          <a:ext cx="0" cy="0"/>
          <a:chOff x="0" y="0"/>
          <a:chExt cx="0" cy="0"/>
        </a:xfrm>
      </p:grpSpPr>
      <p:sp>
        <p:nvSpPr>
          <p:cNvPr id="1058" name="Google Shape;1058;p118"/>
          <p:cNvSpPr>
            <a:spLocks noGrp="1"/>
          </p:cNvSpPr>
          <p:nvPr>
            <p:ph type="pic" idx="2"/>
          </p:nvPr>
        </p:nvSpPr>
        <p:spPr>
          <a:xfrm>
            <a:off x="515623" y="411986"/>
            <a:ext cx="5212079" cy="39090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Laptop Screenshot Center">
  <p:cSld name="Laptop Screenshot Center">
    <p:spTree>
      <p:nvGrpSpPr>
        <p:cNvPr id="1" name="Shape 1059"/>
        <p:cNvGrpSpPr/>
        <p:nvPr/>
      </p:nvGrpSpPr>
      <p:grpSpPr>
        <a:xfrm>
          <a:off x="0" y="0"/>
          <a:ext cx="0" cy="0"/>
          <a:chOff x="0" y="0"/>
          <a:chExt cx="0" cy="0"/>
        </a:xfrm>
      </p:grpSpPr>
      <p:sp>
        <p:nvSpPr>
          <p:cNvPr id="1060" name="Google Shape;1060;p119"/>
          <p:cNvSpPr>
            <a:spLocks noGrp="1"/>
          </p:cNvSpPr>
          <p:nvPr>
            <p:ph type="pic" idx="2"/>
          </p:nvPr>
        </p:nvSpPr>
        <p:spPr>
          <a:xfrm>
            <a:off x="1760220" y="347990"/>
            <a:ext cx="5623560" cy="3514725"/>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Laptop Screenshot Right">
  <p:cSld name="Laptop Screenshot Right">
    <p:spTree>
      <p:nvGrpSpPr>
        <p:cNvPr id="1" name="Shape 1061"/>
        <p:cNvGrpSpPr/>
        <p:nvPr/>
      </p:nvGrpSpPr>
      <p:grpSpPr>
        <a:xfrm>
          <a:off x="0" y="0"/>
          <a:ext cx="0" cy="0"/>
          <a:chOff x="0" y="0"/>
          <a:chExt cx="0" cy="0"/>
        </a:xfrm>
      </p:grpSpPr>
      <p:sp>
        <p:nvSpPr>
          <p:cNvPr id="1062" name="Google Shape;1062;p120"/>
          <p:cNvSpPr>
            <a:spLocks noGrp="1"/>
          </p:cNvSpPr>
          <p:nvPr>
            <p:ph type="pic" idx="2"/>
          </p:nvPr>
        </p:nvSpPr>
        <p:spPr>
          <a:xfrm>
            <a:off x="3141928" y="347989"/>
            <a:ext cx="5623559" cy="3514724"/>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Laptop Screenshot Left">
  <p:cSld name="Laptop Screenshot Left">
    <p:spTree>
      <p:nvGrpSpPr>
        <p:cNvPr id="1" name="Shape 1063"/>
        <p:cNvGrpSpPr/>
        <p:nvPr/>
      </p:nvGrpSpPr>
      <p:grpSpPr>
        <a:xfrm>
          <a:off x="0" y="0"/>
          <a:ext cx="0" cy="0"/>
          <a:chOff x="0" y="0"/>
          <a:chExt cx="0" cy="0"/>
        </a:xfrm>
      </p:grpSpPr>
      <p:sp>
        <p:nvSpPr>
          <p:cNvPr id="1064" name="Google Shape;1064;p121"/>
          <p:cNvSpPr>
            <a:spLocks noGrp="1"/>
          </p:cNvSpPr>
          <p:nvPr>
            <p:ph type="pic" idx="2"/>
          </p:nvPr>
        </p:nvSpPr>
        <p:spPr>
          <a:xfrm>
            <a:off x="384544" y="347990"/>
            <a:ext cx="5623559" cy="3514724"/>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widescreen POS Screenshot">
  <p:cSld name="widescreen POS Screenshot">
    <p:spTree>
      <p:nvGrpSpPr>
        <p:cNvPr id="1" name="Shape 1065"/>
        <p:cNvGrpSpPr/>
        <p:nvPr/>
      </p:nvGrpSpPr>
      <p:grpSpPr>
        <a:xfrm>
          <a:off x="0" y="0"/>
          <a:ext cx="0" cy="0"/>
          <a:chOff x="0" y="0"/>
          <a:chExt cx="0" cy="0"/>
        </a:xfrm>
      </p:grpSpPr>
      <p:sp>
        <p:nvSpPr>
          <p:cNvPr id="1066" name="Google Shape;1066;p122"/>
          <p:cNvSpPr>
            <a:spLocks noGrp="1"/>
          </p:cNvSpPr>
          <p:nvPr>
            <p:ph type="pic" idx="2"/>
          </p:nvPr>
        </p:nvSpPr>
        <p:spPr>
          <a:xfrm>
            <a:off x="1620835" y="435424"/>
            <a:ext cx="5897879" cy="3314201"/>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widescreen POS Screenshot - Left">
  <p:cSld name="widescreen POS Screenshot - Left">
    <p:spTree>
      <p:nvGrpSpPr>
        <p:cNvPr id="1" name="Shape 1067"/>
        <p:cNvGrpSpPr/>
        <p:nvPr/>
      </p:nvGrpSpPr>
      <p:grpSpPr>
        <a:xfrm>
          <a:off x="0" y="0"/>
          <a:ext cx="0" cy="0"/>
          <a:chOff x="0" y="0"/>
          <a:chExt cx="0" cy="0"/>
        </a:xfrm>
      </p:grpSpPr>
      <p:sp>
        <p:nvSpPr>
          <p:cNvPr id="1068" name="Google Shape;1068;p123"/>
          <p:cNvSpPr>
            <a:spLocks noGrp="1"/>
          </p:cNvSpPr>
          <p:nvPr>
            <p:ph type="pic" idx="2"/>
          </p:nvPr>
        </p:nvSpPr>
        <p:spPr>
          <a:xfrm>
            <a:off x="371700" y="435424"/>
            <a:ext cx="5897879" cy="3314201"/>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widescreen POS Screenshot - Right">
  <p:cSld name="widescreen POS Screenshot - Right">
    <p:spTree>
      <p:nvGrpSpPr>
        <p:cNvPr id="1" name="Shape 1069"/>
        <p:cNvGrpSpPr/>
        <p:nvPr/>
      </p:nvGrpSpPr>
      <p:grpSpPr>
        <a:xfrm>
          <a:off x="0" y="0"/>
          <a:ext cx="0" cy="0"/>
          <a:chOff x="0" y="0"/>
          <a:chExt cx="0" cy="0"/>
        </a:xfrm>
      </p:grpSpPr>
      <p:sp>
        <p:nvSpPr>
          <p:cNvPr id="1070" name="Google Shape;1070;p124"/>
          <p:cNvSpPr>
            <a:spLocks noGrp="1"/>
          </p:cNvSpPr>
          <p:nvPr>
            <p:ph type="pic" idx="2"/>
          </p:nvPr>
        </p:nvSpPr>
        <p:spPr>
          <a:xfrm>
            <a:off x="2845479" y="435424"/>
            <a:ext cx="5897879" cy="3314201"/>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POS Screenshot">
  <p:cSld name="POS Screenshot">
    <p:spTree>
      <p:nvGrpSpPr>
        <p:cNvPr id="1" name="Shape 1071"/>
        <p:cNvGrpSpPr/>
        <p:nvPr/>
      </p:nvGrpSpPr>
      <p:grpSpPr>
        <a:xfrm>
          <a:off x="0" y="0"/>
          <a:ext cx="0" cy="0"/>
          <a:chOff x="0" y="0"/>
          <a:chExt cx="0" cy="0"/>
        </a:xfrm>
      </p:grpSpPr>
      <p:sp>
        <p:nvSpPr>
          <p:cNvPr id="1072" name="Google Shape;1072;p125"/>
          <p:cNvSpPr>
            <a:spLocks noGrp="1"/>
          </p:cNvSpPr>
          <p:nvPr>
            <p:ph type="pic" idx="2"/>
          </p:nvPr>
        </p:nvSpPr>
        <p:spPr>
          <a:xfrm>
            <a:off x="2377083" y="446486"/>
            <a:ext cx="4389835" cy="3292077"/>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POS Screenshot - Left">
  <p:cSld name="POS Screenshot - Left">
    <p:spTree>
      <p:nvGrpSpPr>
        <p:cNvPr id="1" name="Shape 1073"/>
        <p:cNvGrpSpPr/>
        <p:nvPr/>
      </p:nvGrpSpPr>
      <p:grpSpPr>
        <a:xfrm>
          <a:off x="0" y="0"/>
          <a:ext cx="0" cy="0"/>
          <a:chOff x="0" y="0"/>
          <a:chExt cx="0" cy="0"/>
        </a:xfrm>
      </p:grpSpPr>
      <p:sp>
        <p:nvSpPr>
          <p:cNvPr id="1074" name="Google Shape;1074;p126"/>
          <p:cNvSpPr>
            <a:spLocks noGrp="1"/>
          </p:cNvSpPr>
          <p:nvPr>
            <p:ph type="pic" idx="2"/>
          </p:nvPr>
        </p:nvSpPr>
        <p:spPr>
          <a:xfrm>
            <a:off x="645319" y="446486"/>
            <a:ext cx="4389835" cy="3292077"/>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POS Screenshot - Right">
  <p:cSld name="POS Screenshot - Right">
    <p:spTree>
      <p:nvGrpSpPr>
        <p:cNvPr id="1" name="Shape 1075"/>
        <p:cNvGrpSpPr/>
        <p:nvPr/>
      </p:nvGrpSpPr>
      <p:grpSpPr>
        <a:xfrm>
          <a:off x="0" y="0"/>
          <a:ext cx="0" cy="0"/>
          <a:chOff x="0" y="0"/>
          <a:chExt cx="0" cy="0"/>
        </a:xfrm>
      </p:grpSpPr>
      <p:sp>
        <p:nvSpPr>
          <p:cNvPr id="1076" name="Google Shape;1076;p127"/>
          <p:cNvSpPr>
            <a:spLocks noGrp="1"/>
          </p:cNvSpPr>
          <p:nvPr>
            <p:ph type="pic" idx="2"/>
          </p:nvPr>
        </p:nvSpPr>
        <p:spPr>
          <a:xfrm>
            <a:off x="4083844" y="446486"/>
            <a:ext cx="4389835" cy="3292077"/>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ark Title and Content">
  <p:cSld name="Dark Title and Content">
    <p:spTree>
      <p:nvGrpSpPr>
        <p:cNvPr id="1" name="Shape 110"/>
        <p:cNvGrpSpPr/>
        <p:nvPr/>
      </p:nvGrpSpPr>
      <p:grpSpPr>
        <a:xfrm>
          <a:off x="0" y="0"/>
          <a:ext cx="0" cy="0"/>
          <a:chOff x="0" y="0"/>
          <a:chExt cx="0" cy="0"/>
        </a:xfrm>
      </p:grpSpPr>
      <p:sp>
        <p:nvSpPr>
          <p:cNvPr id="111" name="Google Shape;111;p2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12" name="Google Shape;112;p20"/>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13" name="Google Shape;113;p20"/>
          <p:cNvSpPr txBox="1">
            <a:spLocks noGrp="1"/>
          </p:cNvSpPr>
          <p:nvPr>
            <p:ph type="body" idx="1"/>
          </p:nvPr>
        </p:nvSpPr>
        <p:spPr>
          <a:xfrm>
            <a:off x="284634" y="965054"/>
            <a:ext cx="8574733" cy="3634740"/>
          </a:xfrm>
          <a:prstGeom prst="rect">
            <a:avLst/>
          </a:prstGeom>
          <a:noFill/>
          <a:ln>
            <a:noFill/>
          </a:ln>
        </p:spPr>
        <p:txBody>
          <a:bodyPr spcFirstLastPara="1" wrap="square" lIns="113150" tIns="56550" rIns="113150" bIns="56550" anchor="t" anchorCtr="0">
            <a:normAutofit/>
          </a:bodyPr>
          <a:lstStyle>
            <a:lvl1pPr marL="457200" lvl="0" indent="-361950" algn="l">
              <a:lnSpc>
                <a:spcPct val="100000"/>
              </a:lnSpc>
              <a:spcBef>
                <a:spcPts val="675"/>
              </a:spcBef>
              <a:spcAft>
                <a:spcPts val="0"/>
              </a:spcAft>
              <a:buClr>
                <a:srgbClr val="60CEF7"/>
              </a:buClr>
              <a:buSzPts val="2100"/>
              <a:buChar char="•"/>
              <a:defRPr>
                <a:solidFill>
                  <a:schemeClr val="lt2"/>
                </a:solidFill>
                <a:latin typeface="Arial"/>
                <a:ea typeface="Arial"/>
                <a:cs typeface="Arial"/>
                <a:sym typeface="Arial"/>
              </a:defRPr>
            </a:lvl1pPr>
            <a:lvl2pPr marL="914400" lvl="1" indent="-342900" algn="l">
              <a:lnSpc>
                <a:spcPct val="100000"/>
              </a:lnSpc>
              <a:spcBef>
                <a:spcPts val="450"/>
              </a:spcBef>
              <a:spcAft>
                <a:spcPts val="0"/>
              </a:spcAft>
              <a:buClr>
                <a:srgbClr val="60CEF7"/>
              </a:buClr>
              <a:buSzPts val="1800"/>
              <a:buChar char="•"/>
              <a:defRPr>
                <a:solidFill>
                  <a:schemeClr val="lt2"/>
                </a:solidFill>
                <a:latin typeface="Arial"/>
                <a:ea typeface="Arial"/>
                <a:cs typeface="Arial"/>
                <a:sym typeface="Arial"/>
              </a:defRPr>
            </a:lvl2pPr>
            <a:lvl3pPr marL="1371600" lvl="2" indent="-323850" algn="l">
              <a:lnSpc>
                <a:spcPct val="100000"/>
              </a:lnSpc>
              <a:spcBef>
                <a:spcPts val="300"/>
              </a:spcBef>
              <a:spcAft>
                <a:spcPts val="0"/>
              </a:spcAft>
              <a:buClr>
                <a:srgbClr val="60CEF7"/>
              </a:buClr>
              <a:buSzPts val="1500"/>
              <a:buChar char="•"/>
              <a:defRPr>
                <a:solidFill>
                  <a:schemeClr val="lt2"/>
                </a:solidFill>
                <a:latin typeface="Arial"/>
                <a:ea typeface="Arial"/>
                <a:cs typeface="Arial"/>
                <a:sym typeface="Arial"/>
              </a:defRPr>
            </a:lvl3pPr>
            <a:lvl4pPr marL="1828800" lvl="3" indent="-314325" algn="l">
              <a:lnSpc>
                <a:spcPct val="100000"/>
              </a:lnSpc>
              <a:spcBef>
                <a:spcPts val="225"/>
              </a:spcBef>
              <a:spcAft>
                <a:spcPts val="0"/>
              </a:spcAft>
              <a:buClr>
                <a:srgbClr val="60CEF7"/>
              </a:buClr>
              <a:buSzPts val="1350"/>
              <a:buChar char="•"/>
              <a:defRPr>
                <a:solidFill>
                  <a:schemeClr val="lt2"/>
                </a:solidFill>
                <a:latin typeface="Arial"/>
                <a:ea typeface="Arial"/>
                <a:cs typeface="Arial"/>
                <a:sym typeface="Arial"/>
              </a:defRPr>
            </a:lvl4pPr>
            <a:lvl5pPr marL="2286000" lvl="4" indent="-304800" algn="l">
              <a:lnSpc>
                <a:spcPct val="100000"/>
              </a:lnSpc>
              <a:spcBef>
                <a:spcPts val="150"/>
              </a:spcBef>
              <a:spcAft>
                <a:spcPts val="0"/>
              </a:spcAft>
              <a:buClr>
                <a:srgbClr val="60CEF7"/>
              </a:buClr>
              <a:buSzPts val="1200"/>
              <a:buChar char="•"/>
              <a:defRPr>
                <a:solidFill>
                  <a:schemeClr val="lt2"/>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14" name="Google Shape;114;p2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POS Monitor Screenshot">
  <p:cSld name="POS Monitor Screenshot">
    <p:spTree>
      <p:nvGrpSpPr>
        <p:cNvPr id="1" name="Shape 1077"/>
        <p:cNvGrpSpPr/>
        <p:nvPr/>
      </p:nvGrpSpPr>
      <p:grpSpPr>
        <a:xfrm>
          <a:off x="0" y="0"/>
          <a:ext cx="0" cy="0"/>
          <a:chOff x="0" y="0"/>
          <a:chExt cx="0" cy="0"/>
        </a:xfrm>
      </p:grpSpPr>
      <p:sp>
        <p:nvSpPr>
          <p:cNvPr id="1078" name="Google Shape;1078;p128"/>
          <p:cNvSpPr>
            <a:spLocks noGrp="1"/>
          </p:cNvSpPr>
          <p:nvPr>
            <p:ph type="pic" idx="2"/>
          </p:nvPr>
        </p:nvSpPr>
        <p:spPr>
          <a:xfrm>
            <a:off x="3054255" y="401300"/>
            <a:ext cx="5705857" cy="35661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Monitor Screenshot Center">
  <p:cSld name="Monitor Screenshot Center">
    <p:spTree>
      <p:nvGrpSpPr>
        <p:cNvPr id="1" name="Shape 1079"/>
        <p:cNvGrpSpPr/>
        <p:nvPr/>
      </p:nvGrpSpPr>
      <p:grpSpPr>
        <a:xfrm>
          <a:off x="0" y="0"/>
          <a:ext cx="0" cy="0"/>
          <a:chOff x="0" y="0"/>
          <a:chExt cx="0" cy="0"/>
        </a:xfrm>
      </p:grpSpPr>
      <p:sp>
        <p:nvSpPr>
          <p:cNvPr id="1080" name="Google Shape;1080;p129"/>
          <p:cNvSpPr>
            <a:spLocks noGrp="1"/>
          </p:cNvSpPr>
          <p:nvPr>
            <p:ph type="pic" idx="2"/>
          </p:nvPr>
        </p:nvSpPr>
        <p:spPr>
          <a:xfrm>
            <a:off x="1714619" y="401300"/>
            <a:ext cx="5705856" cy="35661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Monitor Screenshot Right">
  <p:cSld name="Monitor Screenshot Right">
    <p:spTree>
      <p:nvGrpSpPr>
        <p:cNvPr id="1" name="Shape 1081"/>
        <p:cNvGrpSpPr/>
        <p:nvPr/>
      </p:nvGrpSpPr>
      <p:grpSpPr>
        <a:xfrm>
          <a:off x="0" y="0"/>
          <a:ext cx="0" cy="0"/>
          <a:chOff x="0" y="0"/>
          <a:chExt cx="0" cy="0"/>
        </a:xfrm>
      </p:grpSpPr>
      <p:sp>
        <p:nvSpPr>
          <p:cNvPr id="1082" name="Google Shape;1082;p130"/>
          <p:cNvSpPr>
            <a:spLocks noGrp="1"/>
          </p:cNvSpPr>
          <p:nvPr>
            <p:ph type="pic" idx="2"/>
          </p:nvPr>
        </p:nvSpPr>
        <p:spPr>
          <a:xfrm>
            <a:off x="3054255" y="401300"/>
            <a:ext cx="5705857" cy="35661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Monitor Screenshot Left">
  <p:cSld name="Monitor Screenshot Left">
    <p:spTree>
      <p:nvGrpSpPr>
        <p:cNvPr id="1" name="Shape 1083"/>
        <p:cNvGrpSpPr/>
        <p:nvPr/>
      </p:nvGrpSpPr>
      <p:grpSpPr>
        <a:xfrm>
          <a:off x="0" y="0"/>
          <a:ext cx="0" cy="0"/>
          <a:chOff x="0" y="0"/>
          <a:chExt cx="0" cy="0"/>
        </a:xfrm>
      </p:grpSpPr>
      <p:sp>
        <p:nvSpPr>
          <p:cNvPr id="1084" name="Google Shape;1084;p131"/>
          <p:cNvSpPr>
            <a:spLocks noGrp="1"/>
          </p:cNvSpPr>
          <p:nvPr>
            <p:ph type="pic" idx="2"/>
          </p:nvPr>
        </p:nvSpPr>
        <p:spPr>
          <a:xfrm>
            <a:off x="368205" y="401300"/>
            <a:ext cx="5705857" cy="356616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Mockup MacBook ">
  <p:cSld name="Mockup MacBook ">
    <p:spTree>
      <p:nvGrpSpPr>
        <p:cNvPr id="1" name="Shape 1085"/>
        <p:cNvGrpSpPr/>
        <p:nvPr/>
      </p:nvGrpSpPr>
      <p:grpSpPr>
        <a:xfrm>
          <a:off x="0" y="0"/>
          <a:ext cx="0" cy="0"/>
          <a:chOff x="0" y="0"/>
          <a:chExt cx="0" cy="0"/>
        </a:xfrm>
      </p:grpSpPr>
      <p:sp>
        <p:nvSpPr>
          <p:cNvPr id="1086" name="Google Shape;1086;p132"/>
          <p:cNvSpPr>
            <a:spLocks noGrp="1"/>
          </p:cNvSpPr>
          <p:nvPr>
            <p:ph type="pic" idx="2"/>
          </p:nvPr>
        </p:nvSpPr>
        <p:spPr>
          <a:xfrm>
            <a:off x="3531902" y="902496"/>
            <a:ext cx="4732020" cy="2948940"/>
          </a:xfrm>
          <a:prstGeom prst="rect">
            <a:avLst/>
          </a:prstGeom>
          <a:solidFill>
            <a:schemeClr val="dk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iPhone X Mockup">
  <p:cSld name="iPhone X Mockup">
    <p:spTree>
      <p:nvGrpSpPr>
        <p:cNvPr id="1" name="Shape 1087"/>
        <p:cNvGrpSpPr/>
        <p:nvPr/>
      </p:nvGrpSpPr>
      <p:grpSpPr>
        <a:xfrm>
          <a:off x="0" y="0"/>
          <a:ext cx="0" cy="0"/>
          <a:chOff x="0" y="0"/>
          <a:chExt cx="0" cy="0"/>
        </a:xfrm>
      </p:grpSpPr>
      <p:sp>
        <p:nvSpPr>
          <p:cNvPr id="1088" name="Google Shape;1088;p133"/>
          <p:cNvSpPr>
            <a:spLocks noGrp="1"/>
          </p:cNvSpPr>
          <p:nvPr>
            <p:ph type="pic" idx="2"/>
          </p:nvPr>
        </p:nvSpPr>
        <p:spPr>
          <a:xfrm>
            <a:off x="3644016" y="345186"/>
            <a:ext cx="1855968" cy="4018788"/>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788"/>
              <a:buFont typeface="Arial"/>
              <a:buNone/>
              <a:defRPr sz="788"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iPad Pro 11 Mockup">
  <p:cSld name="iPad Pro 11 Mockup">
    <p:spTree>
      <p:nvGrpSpPr>
        <p:cNvPr id="1" name="Shape 1089"/>
        <p:cNvGrpSpPr/>
        <p:nvPr/>
      </p:nvGrpSpPr>
      <p:grpSpPr>
        <a:xfrm>
          <a:off x="0" y="0"/>
          <a:ext cx="0" cy="0"/>
          <a:chOff x="0" y="0"/>
          <a:chExt cx="0" cy="0"/>
        </a:xfrm>
      </p:grpSpPr>
      <p:sp>
        <p:nvSpPr>
          <p:cNvPr id="1090" name="Google Shape;1090;p134"/>
          <p:cNvSpPr>
            <a:spLocks noGrp="1"/>
          </p:cNvSpPr>
          <p:nvPr>
            <p:ph type="pic" idx="2"/>
          </p:nvPr>
        </p:nvSpPr>
        <p:spPr>
          <a:xfrm>
            <a:off x="3024278" y="390586"/>
            <a:ext cx="5666931" cy="3958310"/>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200"/>
              <a:buFont typeface="Arial"/>
              <a:buNone/>
              <a:defRPr sz="1200"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Horizontal iPad Pro with iPhone X Mockup">
  <p:cSld name="Horizontal iPad Pro with iPhone X Mockup">
    <p:spTree>
      <p:nvGrpSpPr>
        <p:cNvPr id="1" name="Shape 1091"/>
        <p:cNvGrpSpPr/>
        <p:nvPr/>
      </p:nvGrpSpPr>
      <p:grpSpPr>
        <a:xfrm>
          <a:off x="0" y="0"/>
          <a:ext cx="0" cy="0"/>
          <a:chOff x="0" y="0"/>
          <a:chExt cx="0" cy="0"/>
        </a:xfrm>
      </p:grpSpPr>
      <p:sp>
        <p:nvSpPr>
          <p:cNvPr id="1092" name="Google Shape;1092;p135"/>
          <p:cNvSpPr>
            <a:spLocks noGrp="1"/>
          </p:cNvSpPr>
          <p:nvPr>
            <p:ph type="pic" idx="2"/>
          </p:nvPr>
        </p:nvSpPr>
        <p:spPr>
          <a:xfrm>
            <a:off x="395788" y="593451"/>
            <a:ext cx="5004169" cy="3495373"/>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788"/>
              <a:buFont typeface="Arial"/>
              <a:buNone/>
              <a:defRPr sz="788"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93" name="Google Shape;1093;p135"/>
          <p:cNvSpPr>
            <a:spLocks noGrp="1"/>
          </p:cNvSpPr>
          <p:nvPr>
            <p:ph type="pic" idx="3"/>
          </p:nvPr>
        </p:nvSpPr>
        <p:spPr>
          <a:xfrm>
            <a:off x="4891483" y="1324582"/>
            <a:ext cx="1359209" cy="2943140"/>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788"/>
              <a:buFont typeface="Arial"/>
              <a:buNone/>
              <a:defRPr sz="788"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Vertical iPad Pro with iPhone X Mockup">
  <p:cSld name="Vertical iPad Pro with iPhone X Mockup">
    <p:spTree>
      <p:nvGrpSpPr>
        <p:cNvPr id="1" name="Shape 1094"/>
        <p:cNvGrpSpPr/>
        <p:nvPr/>
      </p:nvGrpSpPr>
      <p:grpSpPr>
        <a:xfrm>
          <a:off x="0" y="0"/>
          <a:ext cx="0" cy="0"/>
          <a:chOff x="0" y="0"/>
          <a:chExt cx="0" cy="0"/>
        </a:xfrm>
      </p:grpSpPr>
      <p:sp>
        <p:nvSpPr>
          <p:cNvPr id="1095" name="Google Shape;1095;p136"/>
          <p:cNvSpPr>
            <a:spLocks noGrp="1"/>
          </p:cNvSpPr>
          <p:nvPr>
            <p:ph type="pic" idx="2"/>
          </p:nvPr>
        </p:nvSpPr>
        <p:spPr>
          <a:xfrm>
            <a:off x="709135" y="447252"/>
            <a:ext cx="2668394" cy="3820220"/>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788"/>
              <a:buFont typeface="Arial"/>
              <a:buNone/>
              <a:defRPr sz="788"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96" name="Google Shape;1096;p136"/>
          <p:cNvSpPr>
            <a:spLocks noGrp="1"/>
          </p:cNvSpPr>
          <p:nvPr>
            <p:ph type="pic" idx="3"/>
          </p:nvPr>
        </p:nvSpPr>
        <p:spPr>
          <a:xfrm>
            <a:off x="3377529" y="2151465"/>
            <a:ext cx="1044105" cy="2246814"/>
          </a:xfrm>
          <a:prstGeom prst="rect">
            <a:avLst/>
          </a:prstGeom>
          <a:solidFill>
            <a:schemeClr val="dk2"/>
          </a:solid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788"/>
              <a:buFont typeface="Arial"/>
              <a:buNone/>
              <a:defRPr sz="788" b="0" i="0" u="none" strike="noStrike" cap="none">
                <a:solidFill>
                  <a:srgbClr val="7F8488"/>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Go-Lives and Sales Wins">
  <p:cSld name="Go-Lives and Sales Wins">
    <p:spTree>
      <p:nvGrpSpPr>
        <p:cNvPr id="1" name="Shape 1097"/>
        <p:cNvGrpSpPr/>
        <p:nvPr/>
      </p:nvGrpSpPr>
      <p:grpSpPr>
        <a:xfrm>
          <a:off x="0" y="0"/>
          <a:ext cx="0" cy="0"/>
          <a:chOff x="0" y="0"/>
          <a:chExt cx="0" cy="0"/>
        </a:xfrm>
      </p:grpSpPr>
      <p:sp>
        <p:nvSpPr>
          <p:cNvPr id="1098" name="Google Shape;1098;p137"/>
          <p:cNvSpPr>
            <a:spLocks noGrp="1"/>
          </p:cNvSpPr>
          <p:nvPr>
            <p:ph type="pic" idx="2"/>
          </p:nvPr>
        </p:nvSpPr>
        <p:spPr>
          <a:xfrm>
            <a:off x="4549140" y="0"/>
            <a:ext cx="4594860" cy="4732020"/>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099" name="Google Shape;1099;p137"/>
          <p:cNvSpPr txBox="1">
            <a:spLocks noGrp="1"/>
          </p:cNvSpPr>
          <p:nvPr>
            <p:ph type="title"/>
          </p:nvPr>
        </p:nvSpPr>
        <p:spPr>
          <a:xfrm>
            <a:off x="284637" y="466924"/>
            <a:ext cx="2174207" cy="1021718"/>
          </a:xfrm>
          <a:prstGeom prst="rect">
            <a:avLst/>
          </a:prstGeom>
          <a:noFill/>
          <a:ln>
            <a:noFill/>
          </a:ln>
        </p:spPr>
        <p:txBody>
          <a:bodyPr spcFirstLastPara="1" wrap="square" lIns="113150" tIns="56550" rIns="113150" bIns="56550" anchor="t" anchorCtr="0">
            <a:noAutofit/>
          </a:bodyPr>
          <a:lstStyle>
            <a:lvl1pPr lvl="0" algn="l">
              <a:lnSpc>
                <a:spcPct val="88000"/>
              </a:lnSpc>
              <a:spcBef>
                <a:spcPts val="0"/>
              </a:spcBef>
              <a:spcAft>
                <a:spcPts val="0"/>
              </a:spcAft>
              <a:buClr>
                <a:schemeClr val="accent4"/>
              </a:buClr>
              <a:buSzPts val="2400"/>
              <a:buFont typeface="Arial"/>
              <a:buNone/>
              <a:defRPr sz="24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100" name="Google Shape;1100;p137"/>
          <p:cNvSpPr txBox="1">
            <a:spLocks noGrp="1"/>
          </p:cNvSpPr>
          <p:nvPr>
            <p:ph type="body" idx="1"/>
          </p:nvPr>
        </p:nvSpPr>
        <p:spPr>
          <a:xfrm>
            <a:off x="300585" y="261185"/>
            <a:ext cx="2158259"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and Title at Bottom">
  <p:cSld name="Content and Title at Bottom">
    <p:spTree>
      <p:nvGrpSpPr>
        <p:cNvPr id="1" name="Shape 115"/>
        <p:cNvGrpSpPr/>
        <p:nvPr/>
      </p:nvGrpSpPr>
      <p:grpSpPr>
        <a:xfrm>
          <a:off x="0" y="0"/>
          <a:ext cx="0" cy="0"/>
          <a:chOff x="0" y="0"/>
          <a:chExt cx="0" cy="0"/>
        </a:xfrm>
      </p:grpSpPr>
      <p:sp>
        <p:nvSpPr>
          <p:cNvPr id="116" name="Google Shape;116;p21"/>
          <p:cNvSpPr txBox="1">
            <a:spLocks noGrp="1"/>
          </p:cNvSpPr>
          <p:nvPr>
            <p:ph type="body" idx="1"/>
          </p:nvPr>
        </p:nvSpPr>
        <p:spPr>
          <a:xfrm>
            <a:off x="284634" y="321674"/>
            <a:ext cx="8574733" cy="3431790"/>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SzPts val="1800"/>
              <a:buChar char="•"/>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17" name="Google Shape;117;p21"/>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18" name="Google Shape;118;p21"/>
          <p:cNvSpPr txBox="1">
            <a:spLocks noGrp="1"/>
          </p:cNvSpPr>
          <p:nvPr>
            <p:ph type="body" idx="2"/>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Text &amp; Image">
  <p:cSld name="Text &amp; Image">
    <p:spTree>
      <p:nvGrpSpPr>
        <p:cNvPr id="1" name="Shape 1101"/>
        <p:cNvGrpSpPr/>
        <p:nvPr/>
      </p:nvGrpSpPr>
      <p:grpSpPr>
        <a:xfrm>
          <a:off x="0" y="0"/>
          <a:ext cx="0" cy="0"/>
          <a:chOff x="0" y="0"/>
          <a:chExt cx="0" cy="0"/>
        </a:xfrm>
      </p:grpSpPr>
      <p:sp>
        <p:nvSpPr>
          <p:cNvPr id="1102" name="Google Shape;1102;p139"/>
          <p:cNvSpPr txBox="1">
            <a:spLocks noGrp="1"/>
          </p:cNvSpPr>
          <p:nvPr>
            <p:ph type="title"/>
          </p:nvPr>
        </p:nvSpPr>
        <p:spPr>
          <a:xfrm>
            <a:off x="347212" y="283549"/>
            <a:ext cx="8479272" cy="6300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103" name="Google Shape;1103;p13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
        <p:nvSpPr>
          <p:cNvPr id="1104" name="Google Shape;1104;p139"/>
          <p:cNvSpPr txBox="1">
            <a:spLocks noGrp="1"/>
          </p:cNvSpPr>
          <p:nvPr>
            <p:ph type="body" idx="1"/>
          </p:nvPr>
        </p:nvSpPr>
        <p:spPr>
          <a:xfrm>
            <a:off x="347212" y="959267"/>
            <a:ext cx="8479272" cy="302069"/>
          </a:xfrm>
          <a:prstGeom prst="rect">
            <a:avLst/>
          </a:prstGeom>
          <a:noFill/>
          <a:ln>
            <a:noFill/>
          </a:ln>
        </p:spPr>
        <p:txBody>
          <a:bodyPr spcFirstLastPara="1" wrap="square" lIns="113150" tIns="56550" rIns="113150" bIns="56550" anchor="b" anchorCtr="0">
            <a:noAutofit/>
          </a:bodyPr>
          <a:lstStyle>
            <a:lvl1pPr marL="457200" lvl="0" indent="-228600" algn="l">
              <a:lnSpc>
                <a:spcPct val="100000"/>
              </a:lnSpc>
              <a:spcBef>
                <a:spcPts val="675"/>
              </a:spcBef>
              <a:spcAft>
                <a:spcPts val="0"/>
              </a:spcAft>
              <a:buSzPts val="1800"/>
              <a:buNone/>
              <a:defRPr sz="1800" b="1">
                <a:solidFill>
                  <a:srgbClr val="00619E"/>
                </a:solidFill>
                <a:latin typeface="Arial"/>
                <a:ea typeface="Arial"/>
                <a:cs typeface="Arial"/>
                <a:sym typeface="Arial"/>
              </a:defRPr>
            </a:lvl1pPr>
            <a:lvl2pPr marL="914400" lvl="1" indent="-228600" algn="l">
              <a:lnSpc>
                <a:spcPct val="100000"/>
              </a:lnSpc>
              <a:spcBef>
                <a:spcPts val="450"/>
              </a:spcBef>
              <a:spcAft>
                <a:spcPts val="0"/>
              </a:spcAft>
              <a:buSzPts val="2000"/>
              <a:buNone/>
              <a:defRPr sz="2000" b="1"/>
            </a:lvl2pPr>
            <a:lvl3pPr marL="1371600" lvl="2" indent="-228600" algn="l">
              <a:lnSpc>
                <a:spcPct val="100000"/>
              </a:lnSpc>
              <a:spcBef>
                <a:spcPts val="300"/>
              </a:spcBef>
              <a:spcAft>
                <a:spcPts val="0"/>
              </a:spcAft>
              <a:buSzPts val="1800"/>
              <a:buNone/>
              <a:defRPr sz="1800" b="1"/>
            </a:lvl3pPr>
            <a:lvl4pPr marL="1828800" lvl="3" indent="-228600" algn="l">
              <a:lnSpc>
                <a:spcPct val="100000"/>
              </a:lnSpc>
              <a:spcBef>
                <a:spcPts val="225"/>
              </a:spcBef>
              <a:spcAft>
                <a:spcPts val="0"/>
              </a:spcAft>
              <a:buSzPts val="1600"/>
              <a:buNone/>
              <a:defRPr sz="1600" b="1"/>
            </a:lvl4pPr>
            <a:lvl5pPr marL="2286000" lvl="4" indent="-228600" algn="l">
              <a:lnSpc>
                <a:spcPct val="100000"/>
              </a:lnSpc>
              <a:spcBef>
                <a:spcPts val="15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r>
              <a:rPr lang="en-US"/>
              <a:t>Click to edit Master text styles</a:t>
            </a:r>
          </a:p>
        </p:txBody>
      </p:sp>
      <p:sp>
        <p:nvSpPr>
          <p:cNvPr id="1105" name="Google Shape;1105;p139"/>
          <p:cNvSpPr txBox="1">
            <a:spLocks noGrp="1"/>
          </p:cNvSpPr>
          <p:nvPr>
            <p:ph type="body" idx="2"/>
          </p:nvPr>
        </p:nvSpPr>
        <p:spPr>
          <a:xfrm>
            <a:off x="347212" y="1425247"/>
            <a:ext cx="3074820" cy="3234049"/>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0"/>
              </a:spcBef>
              <a:spcAft>
                <a:spcPts val="0"/>
              </a:spcAft>
              <a:buSzPts val="2000"/>
              <a:buFont typeface="Arial"/>
              <a:buNone/>
              <a:defRPr sz="2000">
                <a:solidFill>
                  <a:schemeClr val="accent2"/>
                </a:solidFill>
                <a:latin typeface="Arial"/>
                <a:ea typeface="Arial"/>
                <a:cs typeface="Arial"/>
                <a:sym typeface="Arial"/>
              </a:defRPr>
            </a:lvl1pPr>
            <a:lvl2pPr marL="914400" lvl="1" indent="-355600" algn="l">
              <a:lnSpc>
                <a:spcPct val="100000"/>
              </a:lnSpc>
              <a:spcBef>
                <a:spcPts val="600"/>
              </a:spcBef>
              <a:spcAft>
                <a:spcPts val="0"/>
              </a:spcAft>
              <a:buSzPts val="2000"/>
              <a:buChar char="•"/>
              <a:defRPr sz="2000"/>
            </a:lvl2pPr>
            <a:lvl3pPr marL="1371600" lvl="2" indent="-342900" algn="l">
              <a:lnSpc>
                <a:spcPct val="100000"/>
              </a:lnSpc>
              <a:spcBef>
                <a:spcPts val="300"/>
              </a:spcBef>
              <a:spcAft>
                <a:spcPts val="0"/>
              </a:spcAft>
              <a:buSzPts val="1800"/>
              <a:buChar char="•"/>
              <a:defRPr sz="1800"/>
            </a:lvl3pPr>
            <a:lvl4pPr marL="1828800" lvl="3" indent="-330200" algn="l">
              <a:lnSpc>
                <a:spcPct val="100000"/>
              </a:lnSpc>
              <a:spcBef>
                <a:spcPts val="225"/>
              </a:spcBef>
              <a:spcAft>
                <a:spcPts val="0"/>
              </a:spcAft>
              <a:buSzPts val="1600"/>
              <a:buChar char="•"/>
              <a:defRPr sz="1600"/>
            </a:lvl4pPr>
            <a:lvl5pPr marL="2286000" lvl="4" indent="-330200" algn="l">
              <a:lnSpc>
                <a:spcPct val="100000"/>
              </a:lnSpc>
              <a:spcBef>
                <a:spcPts val="150"/>
              </a:spcBef>
              <a:spcAft>
                <a:spcPts val="0"/>
              </a:spcAft>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pPr lvl="0"/>
            <a:r>
              <a:rPr lang="en-US"/>
              <a:t>Click to edit Master text styles</a:t>
            </a:r>
          </a:p>
        </p:txBody>
      </p:sp>
      <p:sp>
        <p:nvSpPr>
          <p:cNvPr id="1106" name="Google Shape;1106;p139"/>
          <p:cNvSpPr>
            <a:spLocks noGrp="1"/>
          </p:cNvSpPr>
          <p:nvPr>
            <p:ph type="pic" idx="3"/>
          </p:nvPr>
        </p:nvSpPr>
        <p:spPr>
          <a:xfrm>
            <a:off x="3636585" y="1425197"/>
            <a:ext cx="5189899" cy="3234101"/>
          </a:xfrm>
          <a:prstGeom prst="rect">
            <a:avLst/>
          </a:prstGeom>
          <a:noFill/>
          <a:ln>
            <a:noFill/>
          </a:ln>
        </p:spPr>
        <p:txBody>
          <a:bodyPr spcFirstLastPara="1" wrap="square" lIns="113150" tIns="56550" rIns="113150" bIns="56550" anchor="t" anchorCtr="0">
            <a:normAutofit/>
          </a:bodyPr>
          <a:lstStyle>
            <a:lvl1pPr marR="0" lvl="0" algn="l" rtl="0">
              <a:lnSpc>
                <a:spcPct val="100000"/>
              </a:lnSpc>
              <a:spcBef>
                <a:spcPts val="675"/>
              </a:spcBef>
              <a:spcAft>
                <a:spcPts val="0"/>
              </a:spcAft>
              <a:buClr>
                <a:srgbClr val="60CEF7"/>
              </a:buClr>
              <a:buSzPts val="2000"/>
              <a:buFont typeface="Arial"/>
              <a:buNone/>
              <a:defRPr sz="2000" b="0" i="0" u="none" strike="noStrike" cap="none">
                <a:solidFill>
                  <a:srgbClr val="999999"/>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wo-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DC5021-A4C2-0B45-BFAB-CEC1E2C89FF4}"/>
              </a:ext>
            </a:extLst>
          </p:cNvPr>
          <p:cNvSpPr>
            <a:spLocks noGrp="1"/>
          </p:cNvSpPr>
          <p:nvPr>
            <p:ph type="title" hasCustomPrompt="1"/>
          </p:nvPr>
        </p:nvSpPr>
        <p:spPr>
          <a:xfrm>
            <a:off x="284637" y="410650"/>
            <a:ext cx="8574732" cy="548640"/>
          </a:xfrm>
        </p:spPr>
        <p:txBody>
          <a:bodyPr anchor="t">
            <a:noAutofit/>
          </a:bodyPr>
          <a:lstStyle>
            <a:lvl1pPr>
              <a:defRPr sz="3000">
                <a:solidFill>
                  <a:schemeClr val="accent4"/>
                </a:solidFill>
              </a:defRPr>
            </a:lvl1pPr>
          </a:lstStyle>
          <a:p>
            <a:r>
              <a:rPr lang="en-US"/>
              <a:t>Click to add title</a:t>
            </a:r>
          </a:p>
        </p:txBody>
      </p:sp>
      <p:sp>
        <p:nvSpPr>
          <p:cNvPr id="7" name="Content Placeholder 4">
            <a:extLst>
              <a:ext uri="{FF2B5EF4-FFF2-40B4-BE49-F238E27FC236}">
                <a16:creationId xmlns:a16="http://schemas.microsoft.com/office/drawing/2014/main" id="{43C99C1D-F59A-D648-88D1-266E448B427F}"/>
              </a:ext>
            </a:extLst>
          </p:cNvPr>
          <p:cNvSpPr>
            <a:spLocks noGrp="1"/>
          </p:cNvSpPr>
          <p:nvPr>
            <p:ph sz="quarter" idx="11" hasCustomPrompt="1"/>
          </p:nvPr>
        </p:nvSpPr>
        <p:spPr>
          <a:xfrm>
            <a:off x="300585" y="261185"/>
            <a:ext cx="8558784" cy="205740"/>
          </a:xfrm>
        </p:spPr>
        <p:txBody>
          <a:bodyPr anchor="ctr">
            <a:noAutofit/>
          </a:bodyPr>
          <a:lstStyle>
            <a:lvl1pPr marL="0" indent="0">
              <a:buNone/>
              <a:defRPr sz="1500">
                <a:solidFill>
                  <a:schemeClr val="tx1"/>
                </a:solidFill>
              </a:defRPr>
            </a:lvl1pPr>
            <a:lvl2pPr marL="277866" indent="0">
              <a:buNone/>
              <a:defRPr/>
            </a:lvl2pPr>
            <a:lvl3pPr marL="617480" indent="0">
              <a:buNone/>
              <a:defRPr/>
            </a:lvl3pPr>
            <a:lvl4pPr marL="864473" indent="0">
              <a:buNone/>
              <a:defRPr/>
            </a:lvl4pPr>
            <a:lvl5pPr marL="1111465" indent="0">
              <a:buNone/>
              <a:defRPr/>
            </a:lvl5pPr>
          </a:lstStyle>
          <a:p>
            <a:pPr lvl="0"/>
            <a:r>
              <a:rPr lang="en-US"/>
              <a:t>Click to add subtitle</a:t>
            </a:r>
          </a:p>
        </p:txBody>
      </p:sp>
    </p:spTree>
    <p:extLst>
      <p:ext uri="{BB962C8B-B14F-4D97-AF65-F5344CB8AC3E}">
        <p14:creationId xmlns:p14="http://schemas.microsoft.com/office/powerpoint/2010/main" val="2017439601"/>
      </p:ext>
    </p:extLst>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5_Two-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2DC5021-A4C2-0B45-BFAB-CEC1E2C89FF4}"/>
              </a:ext>
            </a:extLst>
          </p:cNvPr>
          <p:cNvSpPr>
            <a:spLocks noGrp="1"/>
          </p:cNvSpPr>
          <p:nvPr>
            <p:ph type="title" hasCustomPrompt="1"/>
          </p:nvPr>
        </p:nvSpPr>
        <p:spPr>
          <a:xfrm>
            <a:off x="284637" y="410650"/>
            <a:ext cx="8574732" cy="548640"/>
          </a:xfrm>
        </p:spPr>
        <p:txBody>
          <a:bodyPr anchor="t">
            <a:noAutofit/>
          </a:bodyPr>
          <a:lstStyle>
            <a:lvl1pPr>
              <a:defRPr sz="3000">
                <a:solidFill>
                  <a:schemeClr val="accent4"/>
                </a:solidFill>
              </a:defRPr>
            </a:lvl1pPr>
          </a:lstStyle>
          <a:p>
            <a:r>
              <a:rPr lang="en-US"/>
              <a:t>Click to add title</a:t>
            </a:r>
          </a:p>
        </p:txBody>
      </p:sp>
      <p:sp>
        <p:nvSpPr>
          <p:cNvPr id="7" name="Content Placeholder 4">
            <a:extLst>
              <a:ext uri="{FF2B5EF4-FFF2-40B4-BE49-F238E27FC236}">
                <a16:creationId xmlns:a16="http://schemas.microsoft.com/office/drawing/2014/main" id="{43C99C1D-F59A-D648-88D1-266E448B427F}"/>
              </a:ext>
            </a:extLst>
          </p:cNvPr>
          <p:cNvSpPr>
            <a:spLocks noGrp="1"/>
          </p:cNvSpPr>
          <p:nvPr>
            <p:ph sz="quarter" idx="11" hasCustomPrompt="1"/>
          </p:nvPr>
        </p:nvSpPr>
        <p:spPr>
          <a:xfrm>
            <a:off x="300585" y="261185"/>
            <a:ext cx="8558784" cy="205740"/>
          </a:xfrm>
        </p:spPr>
        <p:txBody>
          <a:bodyPr anchor="ctr">
            <a:noAutofit/>
          </a:bodyPr>
          <a:lstStyle>
            <a:lvl1pPr marL="0" indent="0">
              <a:buNone/>
              <a:defRPr sz="1500">
                <a:solidFill>
                  <a:schemeClr val="tx1"/>
                </a:solidFill>
              </a:defRPr>
            </a:lvl1pPr>
            <a:lvl2pPr marL="277866" indent="0">
              <a:buNone/>
              <a:defRPr/>
            </a:lvl2pPr>
            <a:lvl3pPr marL="617480" indent="0">
              <a:buNone/>
              <a:defRPr/>
            </a:lvl3pPr>
            <a:lvl4pPr marL="864473" indent="0">
              <a:buNone/>
              <a:defRPr/>
            </a:lvl4pPr>
            <a:lvl5pPr marL="1111465" indent="0">
              <a:buNone/>
              <a:defRPr/>
            </a:lvl5pPr>
          </a:lstStyle>
          <a:p>
            <a:pPr lvl="0"/>
            <a:r>
              <a:rPr lang="en-US"/>
              <a:t>Click to add subtitle</a:t>
            </a:r>
          </a:p>
        </p:txBody>
      </p:sp>
    </p:spTree>
    <p:extLst>
      <p:ext uri="{BB962C8B-B14F-4D97-AF65-F5344CB8AC3E}">
        <p14:creationId xmlns:p14="http://schemas.microsoft.com/office/powerpoint/2010/main" val="3807020584"/>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V1">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4457700" cy="5143500"/>
          </a:xfrm>
          <a:prstGeom prst="rect">
            <a:avLst/>
          </a:prstGeom>
        </p:spPr>
      </p:pic>
      <p:grpSp>
        <p:nvGrpSpPr>
          <p:cNvPr id="2" name="Group 1"/>
          <p:cNvGrpSpPr/>
          <p:nvPr/>
        </p:nvGrpSpPr>
        <p:grpSpPr>
          <a:xfrm>
            <a:off x="-11759" y="3148388"/>
            <a:ext cx="4585968" cy="1814120"/>
            <a:chOff x="-11759" y="3148388"/>
            <a:chExt cx="4585968" cy="1814120"/>
          </a:xfrm>
        </p:grpSpPr>
        <p:sp>
          <p:nvSpPr>
            <p:cNvPr id="13" name="Oval 12"/>
            <p:cNvSpPr>
              <a:spLocks noChangeAspect="1"/>
            </p:cNvSpPr>
            <p:nvPr/>
          </p:nvSpPr>
          <p:spPr>
            <a:xfrm>
              <a:off x="-11759" y="3148388"/>
              <a:ext cx="1658131" cy="1814120"/>
            </a:xfrm>
            <a:custGeom>
              <a:avLst/>
              <a:gdLst/>
              <a:ahLst/>
              <a:cxnLst/>
              <a:rect l="l" t="t" r="r" b="b"/>
              <a:pathLst>
                <a:path w="1658131" h="1814120">
                  <a:moveTo>
                    <a:pt x="751070" y="0"/>
                  </a:moveTo>
                  <a:cubicBezTo>
                    <a:pt x="1252026" y="0"/>
                    <a:pt x="1658131" y="406105"/>
                    <a:pt x="1658131" y="907060"/>
                  </a:cubicBezTo>
                  <a:cubicBezTo>
                    <a:pt x="1658131" y="1408015"/>
                    <a:pt x="1252026" y="1814120"/>
                    <a:pt x="751070" y="1814120"/>
                  </a:cubicBezTo>
                  <a:cubicBezTo>
                    <a:pt x="500592" y="1814120"/>
                    <a:pt x="273827" y="1712594"/>
                    <a:pt x="109681" y="1548448"/>
                  </a:cubicBezTo>
                  <a:lnTo>
                    <a:pt x="0" y="1415514"/>
                  </a:lnTo>
                  <a:lnTo>
                    <a:pt x="0" y="398606"/>
                  </a:lnTo>
                  <a:lnTo>
                    <a:pt x="109681" y="265672"/>
                  </a:lnTo>
                  <a:cubicBezTo>
                    <a:pt x="273827" y="101526"/>
                    <a:pt x="500592" y="0"/>
                    <a:pt x="751070" y="0"/>
                  </a:cubicBezTo>
                  <a:close/>
                </a:path>
              </a:pathLst>
            </a:custGeom>
            <a:noFill/>
            <a:ln w="9525" cmpd="sng">
              <a:solidFill>
                <a:schemeClr val="bg1">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latin typeface="Arial"/>
                <a:cs typeface="Arial"/>
              </a:endParaRPr>
            </a:p>
          </p:txBody>
        </p:sp>
        <p:sp>
          <p:nvSpPr>
            <p:cNvPr id="17" name="Oval 16"/>
            <p:cNvSpPr>
              <a:spLocks noChangeAspect="1"/>
            </p:cNvSpPr>
            <p:nvPr/>
          </p:nvSpPr>
          <p:spPr>
            <a:xfrm>
              <a:off x="1296165" y="3148388"/>
              <a:ext cx="1814121" cy="1814120"/>
            </a:xfrm>
            <a:prstGeom prst="ellipse">
              <a:avLst/>
            </a:prstGeom>
            <a:noFill/>
            <a:ln w="9525" cmpd="sng">
              <a:solidFill>
                <a:schemeClr val="bg1">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latin typeface="Arial"/>
                <a:cs typeface="Arial"/>
              </a:endParaRPr>
            </a:p>
          </p:txBody>
        </p:sp>
        <p:sp>
          <p:nvSpPr>
            <p:cNvPr id="23" name="Oval 22"/>
            <p:cNvSpPr>
              <a:spLocks noChangeAspect="1"/>
            </p:cNvSpPr>
            <p:nvPr/>
          </p:nvSpPr>
          <p:spPr>
            <a:xfrm>
              <a:off x="2760088" y="3148388"/>
              <a:ext cx="1814121" cy="1814120"/>
            </a:xfrm>
            <a:prstGeom prst="ellipse">
              <a:avLst/>
            </a:prstGeom>
            <a:noFill/>
            <a:ln w="9525" cmpd="sng">
              <a:solidFill>
                <a:schemeClr val="bg1">
                  <a:alpha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solidFill>
                <a:latin typeface="Arial"/>
                <a:cs typeface="Arial"/>
              </a:endParaRPr>
            </a:p>
          </p:txBody>
        </p:sp>
      </p:grpSp>
      <p:sp>
        <p:nvSpPr>
          <p:cNvPr id="18" name="Rectangle 17"/>
          <p:cNvSpPr/>
          <p:nvPr/>
        </p:nvSpPr>
        <p:spPr>
          <a:xfrm>
            <a:off x="4457700" y="-1"/>
            <a:ext cx="4686300" cy="5143502"/>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pic>
        <p:nvPicPr>
          <p:cNvPr id="19" name="Picture 18" descr="Revionics_LogoNoTag_WHITE.eps"/>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62305" y="3792391"/>
            <a:ext cx="2321479" cy="318011"/>
          </a:xfrm>
          <a:prstGeom prst="rect">
            <a:avLst/>
          </a:prstGeom>
        </p:spPr>
      </p:pic>
      <p:sp>
        <p:nvSpPr>
          <p:cNvPr id="20" name="Title 1"/>
          <p:cNvSpPr>
            <a:spLocks noGrp="1"/>
          </p:cNvSpPr>
          <p:nvPr>
            <p:ph type="ctrTitle" hasCustomPrompt="1"/>
          </p:nvPr>
        </p:nvSpPr>
        <p:spPr>
          <a:xfrm>
            <a:off x="4574205" y="223439"/>
            <a:ext cx="4409580" cy="1629753"/>
          </a:xfrm>
        </p:spPr>
        <p:txBody>
          <a:bodyPr anchor="b">
            <a:noAutofit/>
          </a:bodyPr>
          <a:lstStyle>
            <a:lvl1pPr algn="l">
              <a:defRPr sz="3400" b="0" i="0" kern="100" spc="0" baseline="0">
                <a:solidFill>
                  <a:schemeClr val="bg1"/>
                </a:solidFill>
                <a:latin typeface="Arial"/>
                <a:cs typeface="Arial"/>
              </a:defRPr>
            </a:lvl1pPr>
          </a:lstStyle>
          <a:p>
            <a:r>
              <a:rPr lang="en-US"/>
              <a:t>Click to add a presentation title</a:t>
            </a:r>
          </a:p>
        </p:txBody>
      </p:sp>
      <p:sp>
        <p:nvSpPr>
          <p:cNvPr id="21" name="Text Placeholder 5"/>
          <p:cNvSpPr>
            <a:spLocks noGrp="1"/>
          </p:cNvSpPr>
          <p:nvPr>
            <p:ph type="body" sz="quarter" idx="10" hasCustomPrompt="1"/>
          </p:nvPr>
        </p:nvSpPr>
        <p:spPr>
          <a:xfrm>
            <a:off x="4574206" y="1969718"/>
            <a:ext cx="4409580" cy="412339"/>
          </a:xfrm>
        </p:spPr>
        <p:txBody>
          <a:bodyPr>
            <a:noAutofit/>
          </a:bodyPr>
          <a:lstStyle>
            <a:lvl1pPr marL="0" indent="0">
              <a:buNone/>
              <a:defRPr sz="1800" baseline="0">
                <a:solidFill>
                  <a:schemeClr val="bg1"/>
                </a:solidFill>
                <a:latin typeface="Arial"/>
                <a:cs typeface="Arial"/>
              </a:defRPr>
            </a:lvl1pPr>
          </a:lstStyle>
          <a:p>
            <a:pPr lvl="0"/>
            <a:r>
              <a:rPr lang="en-US"/>
              <a:t>Click to add First and Last Name, Title</a:t>
            </a:r>
          </a:p>
        </p:txBody>
      </p:sp>
      <p:sp>
        <p:nvSpPr>
          <p:cNvPr id="22" name="Rectangle 21"/>
          <p:cNvSpPr/>
          <p:nvPr/>
        </p:nvSpPr>
        <p:spPr>
          <a:xfrm>
            <a:off x="4574205" y="4301500"/>
            <a:ext cx="4409579" cy="646331"/>
          </a:xfrm>
          <a:prstGeom prst="rect">
            <a:avLst/>
          </a:prstGeom>
        </p:spPr>
        <p:txBody>
          <a:bodyPr wrap="square">
            <a:spAutoFit/>
          </a:bodyPr>
          <a:lstStyle/>
          <a:p>
            <a:r>
              <a:rPr lang="en-US" sz="900" b="0" i="0">
                <a:solidFill>
                  <a:schemeClr val="bg1"/>
                </a:solidFill>
                <a:latin typeface="Arial"/>
                <a:ea typeface="Calibri" panose="020F0502020204030204" pitchFamily="34" charset="0"/>
                <a:cs typeface="Arial"/>
              </a:rPr>
              <a:t>This communication may contain information considered to be “Confidential Information” of Revionics, Inc. and all reasonable efforts and care should be taken to protect its entire content to avoid any disclosure or use by an unauthorized party, and to prevent any disclosure into the public domain.</a:t>
            </a:r>
            <a:endParaRPr lang="en-US" sz="900" b="0" i="0">
              <a:solidFill>
                <a:schemeClr val="bg1"/>
              </a:solidFill>
              <a:latin typeface="Arial"/>
              <a:cs typeface="Arial"/>
            </a:endParaRPr>
          </a:p>
        </p:txBody>
      </p:sp>
      <p:sp>
        <p:nvSpPr>
          <p:cNvPr id="24" name="Text Placeholder 5"/>
          <p:cNvSpPr>
            <a:spLocks noGrp="1"/>
          </p:cNvSpPr>
          <p:nvPr>
            <p:ph type="body" sz="quarter" idx="11" hasCustomPrompt="1"/>
          </p:nvPr>
        </p:nvSpPr>
        <p:spPr>
          <a:xfrm>
            <a:off x="4574209" y="2451543"/>
            <a:ext cx="4409580" cy="412339"/>
          </a:xfrm>
        </p:spPr>
        <p:txBody>
          <a:bodyPr>
            <a:noAutofit/>
          </a:bodyPr>
          <a:lstStyle>
            <a:lvl1pPr marL="0" indent="0">
              <a:buNone/>
              <a:defRPr sz="1600" baseline="0">
                <a:solidFill>
                  <a:schemeClr val="bg1"/>
                </a:solidFill>
                <a:latin typeface="Arial"/>
                <a:cs typeface="Arial"/>
              </a:defRPr>
            </a:lvl1pPr>
          </a:lstStyle>
          <a:p>
            <a:pPr lvl="0"/>
            <a:r>
              <a:rPr lang="en-US"/>
              <a:t>Click to add Date</a:t>
            </a:r>
          </a:p>
        </p:txBody>
      </p:sp>
      <p:sp>
        <p:nvSpPr>
          <p:cNvPr id="14" name="Slide Number Placeholder 8"/>
          <p:cNvSpPr>
            <a:spLocks noGrp="1" noChangeAspect="1"/>
          </p:cNvSpPr>
          <p:nvPr>
            <p:ph type="sldNum" sz="quarter" idx="4"/>
          </p:nvPr>
        </p:nvSpPr>
        <p:spPr>
          <a:xfrm>
            <a:off x="8763171" y="4786417"/>
            <a:ext cx="345594" cy="345594"/>
          </a:xfrm>
          <a:prstGeom prst="rect">
            <a:avLst/>
          </a:prstGeom>
          <a:noFill/>
        </p:spPr>
        <p:txBody>
          <a:bodyPr anchor="ctr"/>
          <a:lstStyle>
            <a:lvl1pPr algn="ctr">
              <a:defRPr sz="800">
                <a:solidFill>
                  <a:srgbClr val="FFFFFF"/>
                </a:solidFill>
                <a:latin typeface="Arial"/>
                <a:cs typeface="Arial"/>
              </a:defRPr>
            </a:lvl1pPr>
          </a:lstStyle>
          <a:p>
            <a:fld id="{ADEEA8EE-C9D4-DD48-B00D-931649C92A4D}" type="slidenum">
              <a:rPr lang="en-US" smtClean="0"/>
              <a:pPr/>
              <a:t>‹#›</a:t>
            </a:fld>
            <a:endParaRPr lang="en-US"/>
          </a:p>
        </p:txBody>
      </p:sp>
    </p:spTree>
    <p:extLst>
      <p:ext uri="{BB962C8B-B14F-4D97-AF65-F5344CB8AC3E}">
        <p14:creationId xmlns:p14="http://schemas.microsoft.com/office/powerpoint/2010/main" val="182621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ark_Content and Title at Bottom">
  <p:cSld name="Dark_Content and Title at Bottom">
    <p:spTree>
      <p:nvGrpSpPr>
        <p:cNvPr id="1" name="Shape 119"/>
        <p:cNvGrpSpPr/>
        <p:nvPr/>
      </p:nvGrpSpPr>
      <p:grpSpPr>
        <a:xfrm>
          <a:off x="0" y="0"/>
          <a:ext cx="0" cy="0"/>
          <a:chOff x="0" y="0"/>
          <a:chExt cx="0" cy="0"/>
        </a:xfrm>
      </p:grpSpPr>
      <p:sp>
        <p:nvSpPr>
          <p:cNvPr id="120" name="Google Shape;120;p22"/>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21" name="Google Shape;121;p22"/>
          <p:cNvSpPr txBox="1">
            <a:spLocks noGrp="1"/>
          </p:cNvSpPr>
          <p:nvPr>
            <p:ph type="body" idx="1"/>
          </p:nvPr>
        </p:nvSpPr>
        <p:spPr>
          <a:xfrm>
            <a:off x="284634" y="321674"/>
            <a:ext cx="8574733" cy="3431790"/>
          </a:xfrm>
          <a:prstGeom prst="rect">
            <a:avLst/>
          </a:prstGeom>
          <a:noFill/>
          <a:ln>
            <a:noFill/>
          </a:ln>
        </p:spPr>
        <p:txBody>
          <a:bodyPr spcFirstLastPara="1" wrap="square" lIns="113150" tIns="56550" rIns="113150" bIns="56550" anchor="t" anchorCtr="0">
            <a:normAutofit/>
          </a:bodyPr>
          <a:lstStyle>
            <a:lvl1pPr marL="457200" lvl="0" indent="-361950" algn="l">
              <a:lnSpc>
                <a:spcPct val="100000"/>
              </a:lnSpc>
              <a:spcBef>
                <a:spcPts val="675"/>
              </a:spcBef>
              <a:spcAft>
                <a:spcPts val="0"/>
              </a:spcAft>
              <a:buClr>
                <a:srgbClr val="60CEF7"/>
              </a:buClr>
              <a:buSzPts val="2100"/>
              <a:buChar char="•"/>
              <a:defRPr>
                <a:solidFill>
                  <a:schemeClr val="lt1"/>
                </a:solidFill>
              </a:defRPr>
            </a:lvl1pPr>
            <a:lvl2pPr marL="914400" lvl="1" indent="-342900" algn="l">
              <a:lnSpc>
                <a:spcPct val="100000"/>
              </a:lnSpc>
              <a:spcBef>
                <a:spcPts val="450"/>
              </a:spcBef>
              <a:spcAft>
                <a:spcPts val="0"/>
              </a:spcAft>
              <a:buClr>
                <a:srgbClr val="60CEF7"/>
              </a:buClr>
              <a:buSzPts val="1800"/>
              <a:buChar char="•"/>
              <a:defRPr>
                <a:solidFill>
                  <a:schemeClr val="lt1"/>
                </a:solidFill>
              </a:defRPr>
            </a:lvl2pPr>
            <a:lvl3pPr marL="1371600" lvl="2" indent="-323850" algn="l">
              <a:lnSpc>
                <a:spcPct val="100000"/>
              </a:lnSpc>
              <a:spcBef>
                <a:spcPts val="300"/>
              </a:spcBef>
              <a:spcAft>
                <a:spcPts val="0"/>
              </a:spcAft>
              <a:buClr>
                <a:srgbClr val="60CEF7"/>
              </a:buClr>
              <a:buSzPts val="1500"/>
              <a:buChar char="•"/>
              <a:defRPr>
                <a:solidFill>
                  <a:schemeClr val="lt1"/>
                </a:solidFill>
              </a:defRPr>
            </a:lvl3pPr>
            <a:lvl4pPr marL="1828800" lvl="3" indent="-314325" algn="l">
              <a:lnSpc>
                <a:spcPct val="100000"/>
              </a:lnSpc>
              <a:spcBef>
                <a:spcPts val="225"/>
              </a:spcBef>
              <a:spcAft>
                <a:spcPts val="0"/>
              </a:spcAft>
              <a:buClr>
                <a:srgbClr val="60CEF7"/>
              </a:buClr>
              <a:buSzPts val="1350"/>
              <a:buChar char="•"/>
              <a:defRPr>
                <a:solidFill>
                  <a:schemeClr val="lt1"/>
                </a:solidFill>
              </a:defRPr>
            </a:lvl4pPr>
            <a:lvl5pPr marL="2286000" lvl="4" indent="-304800" algn="l">
              <a:lnSpc>
                <a:spcPct val="100000"/>
              </a:lnSpc>
              <a:spcBef>
                <a:spcPts val="150"/>
              </a:spcBef>
              <a:spcAft>
                <a:spcPts val="0"/>
              </a:spcAft>
              <a:buClr>
                <a:srgbClr val="60CEF7"/>
              </a:buClr>
              <a:buSzPts val="1200"/>
              <a:buChar char="•"/>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22" name="Google Shape;122;p22"/>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23" name="Google Shape;123;p22"/>
          <p:cNvSpPr txBox="1">
            <a:spLocks noGrp="1"/>
          </p:cNvSpPr>
          <p:nvPr>
            <p:ph type="body" idx="2"/>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24" name="Google Shape;124;p22"/>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ark_Title Only">
  <p:cSld name="Dark_Title Only">
    <p:spTree>
      <p:nvGrpSpPr>
        <p:cNvPr id="1" name="Shape 125"/>
        <p:cNvGrpSpPr/>
        <p:nvPr/>
      </p:nvGrpSpPr>
      <p:grpSpPr>
        <a:xfrm>
          <a:off x="0" y="0"/>
          <a:ext cx="0" cy="0"/>
          <a:chOff x="0" y="0"/>
          <a:chExt cx="0" cy="0"/>
        </a:xfrm>
      </p:grpSpPr>
      <p:sp>
        <p:nvSpPr>
          <p:cNvPr id="126" name="Google Shape;126;p2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27" name="Google Shape;127;p23"/>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28" name="Google Shape;128;p2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ark_Two_Titles">
  <p:cSld name="Dark_Two_Titles">
    <p:spTree>
      <p:nvGrpSpPr>
        <p:cNvPr id="1" name="Shape 129"/>
        <p:cNvGrpSpPr/>
        <p:nvPr/>
      </p:nvGrpSpPr>
      <p:grpSpPr>
        <a:xfrm>
          <a:off x="0" y="0"/>
          <a:ext cx="0" cy="0"/>
          <a:chOff x="0" y="0"/>
          <a:chExt cx="0" cy="0"/>
        </a:xfrm>
      </p:grpSpPr>
      <p:sp>
        <p:nvSpPr>
          <p:cNvPr id="130" name="Google Shape;130;p2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31" name="Google Shape;131;p24"/>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2" name="Google Shape;132;p24"/>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33" name="Google Shape;133;p2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at Bottom">
  <p:cSld name="Title Only at Bottom">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ark_Title Only at Bottom">
  <p:cSld name="Dark_Title Only at Bottom">
    <p:spTree>
      <p:nvGrpSpPr>
        <p:cNvPr id="1" name="Shape 136"/>
        <p:cNvGrpSpPr/>
        <p:nvPr/>
      </p:nvGrpSpPr>
      <p:grpSpPr>
        <a:xfrm>
          <a:off x="0" y="0"/>
          <a:ext cx="0" cy="0"/>
          <a:chOff x="0" y="0"/>
          <a:chExt cx="0" cy="0"/>
        </a:xfrm>
      </p:grpSpPr>
      <p:sp>
        <p:nvSpPr>
          <p:cNvPr id="137" name="Google Shape;137;p2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38" name="Google Shape;138;p26"/>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9" name="Google Shape;139;p26"/>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Title Only at Bottom">
  <p:cSld name="Two-Title Only at Bottom">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42" name="Google Shape;142;p27"/>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p:cSld name="Text">
    <p:spTree>
      <p:nvGrpSpPr>
        <p:cNvPr id="1" name="Shape 22"/>
        <p:cNvGrpSpPr/>
        <p:nvPr/>
      </p:nvGrpSpPr>
      <p:grpSpPr>
        <a:xfrm>
          <a:off x="0" y="0"/>
          <a:ext cx="0" cy="0"/>
          <a:chOff x="0" y="0"/>
          <a:chExt cx="0" cy="0"/>
        </a:xfrm>
      </p:grpSpPr>
      <p:sp>
        <p:nvSpPr>
          <p:cNvPr id="23" name="Google Shape;23;p138"/>
          <p:cNvSpPr txBox="1">
            <a:spLocks noGrp="1"/>
          </p:cNvSpPr>
          <p:nvPr>
            <p:ph type="title"/>
          </p:nvPr>
        </p:nvSpPr>
        <p:spPr>
          <a:xfrm>
            <a:off x="347212" y="283549"/>
            <a:ext cx="8479272" cy="6300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4" name="Google Shape;24;p138"/>
          <p:cNvSpPr txBox="1">
            <a:spLocks noGrp="1"/>
          </p:cNvSpPr>
          <p:nvPr>
            <p:ph type="body" idx="1"/>
          </p:nvPr>
        </p:nvSpPr>
        <p:spPr>
          <a:xfrm>
            <a:off x="347212" y="959267"/>
            <a:ext cx="8479272" cy="302069"/>
          </a:xfrm>
          <a:prstGeom prst="rect">
            <a:avLst/>
          </a:prstGeom>
          <a:noFill/>
          <a:ln>
            <a:noFill/>
          </a:ln>
        </p:spPr>
        <p:txBody>
          <a:bodyPr spcFirstLastPara="1" wrap="square" lIns="113150" tIns="56550" rIns="113150" bIns="56550" anchor="b" anchorCtr="0">
            <a:noAutofit/>
          </a:bodyPr>
          <a:lstStyle>
            <a:lvl1pPr marL="457200" lvl="0" indent="-228600" algn="l">
              <a:lnSpc>
                <a:spcPct val="100000"/>
              </a:lnSpc>
              <a:spcBef>
                <a:spcPts val="675"/>
              </a:spcBef>
              <a:spcAft>
                <a:spcPts val="0"/>
              </a:spcAft>
              <a:buSzPts val="1800"/>
              <a:buNone/>
              <a:defRPr sz="1800" b="1">
                <a:solidFill>
                  <a:srgbClr val="A5A5A5"/>
                </a:solidFill>
                <a:latin typeface="Arial"/>
                <a:ea typeface="Arial"/>
                <a:cs typeface="Arial"/>
                <a:sym typeface="Arial"/>
              </a:defRPr>
            </a:lvl1pPr>
            <a:lvl2pPr marL="914400" lvl="1" indent="-228600" algn="l">
              <a:lnSpc>
                <a:spcPct val="100000"/>
              </a:lnSpc>
              <a:spcBef>
                <a:spcPts val="450"/>
              </a:spcBef>
              <a:spcAft>
                <a:spcPts val="0"/>
              </a:spcAft>
              <a:buSzPts val="2000"/>
              <a:buNone/>
              <a:defRPr sz="2000" b="1"/>
            </a:lvl2pPr>
            <a:lvl3pPr marL="1371600" lvl="2" indent="-228600" algn="l">
              <a:lnSpc>
                <a:spcPct val="100000"/>
              </a:lnSpc>
              <a:spcBef>
                <a:spcPts val="300"/>
              </a:spcBef>
              <a:spcAft>
                <a:spcPts val="0"/>
              </a:spcAft>
              <a:buSzPts val="1800"/>
              <a:buNone/>
              <a:defRPr sz="1800" b="1"/>
            </a:lvl3pPr>
            <a:lvl4pPr marL="1828800" lvl="3" indent="-228600" algn="l">
              <a:lnSpc>
                <a:spcPct val="100000"/>
              </a:lnSpc>
              <a:spcBef>
                <a:spcPts val="225"/>
              </a:spcBef>
              <a:spcAft>
                <a:spcPts val="0"/>
              </a:spcAft>
              <a:buSzPts val="1600"/>
              <a:buNone/>
              <a:defRPr sz="1600" b="1"/>
            </a:lvl4pPr>
            <a:lvl5pPr marL="2286000" lvl="4" indent="-228600" algn="l">
              <a:lnSpc>
                <a:spcPct val="100000"/>
              </a:lnSpc>
              <a:spcBef>
                <a:spcPts val="150"/>
              </a:spcBef>
              <a:spcAft>
                <a:spcPts val="0"/>
              </a:spcAft>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pPr lvl="0"/>
            <a:r>
              <a:rPr lang="en-US"/>
              <a:t>Click to edit Master text styles</a:t>
            </a:r>
          </a:p>
        </p:txBody>
      </p:sp>
      <p:sp>
        <p:nvSpPr>
          <p:cNvPr id="25" name="Google Shape;25;p138"/>
          <p:cNvSpPr txBox="1">
            <a:spLocks noGrp="1"/>
          </p:cNvSpPr>
          <p:nvPr>
            <p:ph type="body" idx="2"/>
          </p:nvPr>
        </p:nvSpPr>
        <p:spPr>
          <a:xfrm>
            <a:off x="347212" y="1454329"/>
            <a:ext cx="8479272" cy="3193503"/>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0"/>
              </a:spcBef>
              <a:spcAft>
                <a:spcPts val="0"/>
              </a:spcAft>
              <a:buSzPts val="2000"/>
              <a:buFont typeface="Arial"/>
              <a:buNone/>
              <a:defRPr sz="2000">
                <a:solidFill>
                  <a:srgbClr val="999999"/>
                </a:solidFill>
                <a:latin typeface="Arial"/>
                <a:ea typeface="Arial"/>
                <a:cs typeface="Arial"/>
                <a:sym typeface="Arial"/>
              </a:defRPr>
            </a:lvl1pPr>
            <a:lvl2pPr marL="914400" lvl="1" indent="-228600" algn="l">
              <a:lnSpc>
                <a:spcPct val="100000"/>
              </a:lnSpc>
              <a:spcBef>
                <a:spcPts val="1800"/>
              </a:spcBef>
              <a:spcAft>
                <a:spcPts val="0"/>
              </a:spcAft>
              <a:buSzPts val="2400"/>
              <a:buFont typeface="Arial"/>
              <a:buNone/>
              <a:defRPr sz="2400">
                <a:solidFill>
                  <a:srgbClr val="7F7F7F"/>
                </a:solidFill>
              </a:defRPr>
            </a:lvl2pPr>
            <a:lvl3pPr marL="1371600" lvl="2" indent="-228600" algn="l">
              <a:lnSpc>
                <a:spcPct val="100000"/>
              </a:lnSpc>
              <a:spcBef>
                <a:spcPts val="300"/>
              </a:spcBef>
              <a:spcAft>
                <a:spcPts val="0"/>
              </a:spcAft>
              <a:buSzPts val="2000"/>
              <a:buFont typeface="Arial"/>
              <a:buNone/>
              <a:defRPr sz="2000">
                <a:solidFill>
                  <a:srgbClr val="7F7F7F"/>
                </a:solidFill>
              </a:defRPr>
            </a:lvl3pPr>
            <a:lvl4pPr marL="1828800" lvl="3" indent="-228600" algn="l">
              <a:lnSpc>
                <a:spcPct val="100000"/>
              </a:lnSpc>
              <a:spcBef>
                <a:spcPts val="225"/>
              </a:spcBef>
              <a:spcAft>
                <a:spcPts val="0"/>
              </a:spcAft>
              <a:buSzPts val="1800"/>
              <a:buFont typeface="Arial"/>
              <a:buNone/>
              <a:defRPr sz="1800">
                <a:solidFill>
                  <a:srgbClr val="7F7F7F"/>
                </a:solidFill>
              </a:defRPr>
            </a:lvl4pPr>
            <a:lvl5pPr marL="2286000" lvl="4" indent="-228600" algn="l">
              <a:lnSpc>
                <a:spcPct val="100000"/>
              </a:lnSpc>
              <a:spcBef>
                <a:spcPts val="150"/>
              </a:spcBef>
              <a:spcAft>
                <a:spcPts val="0"/>
              </a:spcAft>
              <a:buSzPts val="1800"/>
              <a:buFont typeface="Arial"/>
              <a:buNone/>
              <a:defRPr sz="1800">
                <a:solidFill>
                  <a:srgbClr val="7F7F7F"/>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6" name="Google Shape;26;p13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ark_Two_Titles at Bottom">
  <p:cSld name="Dark_Two_Titles at Bottom">
    <p:spTree>
      <p:nvGrpSpPr>
        <p:cNvPr id="1" name="Shape 143"/>
        <p:cNvGrpSpPr/>
        <p:nvPr/>
      </p:nvGrpSpPr>
      <p:grpSpPr>
        <a:xfrm>
          <a:off x="0" y="0"/>
          <a:ext cx="0" cy="0"/>
          <a:chOff x="0" y="0"/>
          <a:chExt cx="0" cy="0"/>
        </a:xfrm>
      </p:grpSpPr>
      <p:sp>
        <p:nvSpPr>
          <p:cNvPr id="144" name="Google Shape;144;p28"/>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45" name="Google Shape;145;p28"/>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46" name="Google Shape;146;p28"/>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47" name="Google Shape;147;p28"/>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_Titles and Content">
  <p:cSld name="Two_Titles and Content">
    <p:spTree>
      <p:nvGrpSpPr>
        <p:cNvPr id="1" name="Shape 148"/>
        <p:cNvGrpSpPr/>
        <p:nvPr/>
      </p:nvGrpSpPr>
      <p:grpSpPr>
        <a:xfrm>
          <a:off x="0" y="0"/>
          <a:ext cx="0" cy="0"/>
          <a:chOff x="0" y="0"/>
          <a:chExt cx="0" cy="0"/>
        </a:xfrm>
      </p:grpSpPr>
      <p:sp>
        <p:nvSpPr>
          <p:cNvPr id="149" name="Google Shape;149;p29"/>
          <p:cNvSpPr txBox="1">
            <a:spLocks noGrp="1"/>
          </p:cNvSpPr>
          <p:nvPr>
            <p:ph type="body" idx="1"/>
          </p:nvPr>
        </p:nvSpPr>
        <p:spPr>
          <a:xfrm>
            <a:off x="284634" y="1054718"/>
            <a:ext cx="8574733" cy="3566160"/>
          </a:xfrm>
          <a:prstGeom prst="rect">
            <a:avLst/>
          </a:prstGeom>
          <a:noFill/>
          <a:ln>
            <a:noFill/>
          </a:ln>
        </p:spPr>
        <p:txBody>
          <a:bodyPr spcFirstLastPara="1" wrap="square" lIns="113150" tIns="56550" rIns="113150" bIns="56550" anchor="t" anchorCtr="0">
            <a:normAutofit/>
          </a:bodyPr>
          <a:lstStyle>
            <a:lvl1pPr marL="457200" lvl="0" indent="-361950" algn="l">
              <a:lnSpc>
                <a:spcPct val="100000"/>
              </a:lnSpc>
              <a:spcBef>
                <a:spcPts val="675"/>
              </a:spcBef>
              <a:spcAft>
                <a:spcPts val="0"/>
              </a:spcAft>
              <a:buClr>
                <a:srgbClr val="60CEF7"/>
              </a:buClr>
              <a:buSzPts val="2100"/>
              <a:buChar char="•"/>
              <a:defRPr>
                <a:solidFill>
                  <a:schemeClr val="dk1"/>
                </a:solidFill>
              </a:defRPr>
            </a:lvl1pPr>
            <a:lvl2pPr marL="914400" lvl="1" indent="-342900" algn="l">
              <a:lnSpc>
                <a:spcPct val="100000"/>
              </a:lnSpc>
              <a:spcBef>
                <a:spcPts val="450"/>
              </a:spcBef>
              <a:spcAft>
                <a:spcPts val="0"/>
              </a:spcAft>
              <a:buClr>
                <a:srgbClr val="60CEF7"/>
              </a:buClr>
              <a:buSzPts val="1800"/>
              <a:buChar char="•"/>
              <a:defRPr>
                <a:solidFill>
                  <a:schemeClr val="dk1"/>
                </a:solidFill>
              </a:defRPr>
            </a:lvl2pPr>
            <a:lvl3pPr marL="1371600" lvl="2" indent="-323850" algn="l">
              <a:lnSpc>
                <a:spcPct val="100000"/>
              </a:lnSpc>
              <a:spcBef>
                <a:spcPts val="300"/>
              </a:spcBef>
              <a:spcAft>
                <a:spcPts val="0"/>
              </a:spcAft>
              <a:buClr>
                <a:srgbClr val="60CEF7"/>
              </a:buClr>
              <a:buSzPts val="1500"/>
              <a:buChar char="•"/>
              <a:defRPr>
                <a:solidFill>
                  <a:schemeClr val="dk1"/>
                </a:solidFill>
              </a:defRPr>
            </a:lvl3pPr>
            <a:lvl4pPr marL="1828800" lvl="3" indent="-314325" algn="l">
              <a:lnSpc>
                <a:spcPct val="100000"/>
              </a:lnSpc>
              <a:spcBef>
                <a:spcPts val="225"/>
              </a:spcBef>
              <a:spcAft>
                <a:spcPts val="0"/>
              </a:spcAft>
              <a:buClr>
                <a:srgbClr val="60CEF7"/>
              </a:buClr>
              <a:buSzPts val="1350"/>
              <a:buChar char="•"/>
              <a:defRPr>
                <a:solidFill>
                  <a:schemeClr val="dk1"/>
                </a:solidFill>
              </a:defRPr>
            </a:lvl4pPr>
            <a:lvl5pPr marL="2286000" lvl="4" indent="-304800" algn="l">
              <a:lnSpc>
                <a:spcPct val="100000"/>
              </a:lnSpc>
              <a:spcBef>
                <a:spcPts val="150"/>
              </a:spcBef>
              <a:spcAft>
                <a:spcPts val="0"/>
              </a:spcAft>
              <a:buClr>
                <a:srgbClr val="60CEF7"/>
              </a:buClr>
              <a:buSzPts val="12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50" name="Google Shape;150;p29"/>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51" name="Google Shape;151;p29"/>
          <p:cNvSpPr txBox="1">
            <a:spLocks noGrp="1"/>
          </p:cNvSpPr>
          <p:nvPr>
            <p:ph type="body" idx="2"/>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ark_Two_Titles and Content">
  <p:cSld name="Dark_Two_Titles and Content">
    <p:spTree>
      <p:nvGrpSpPr>
        <p:cNvPr id="1" name="Shape 152"/>
        <p:cNvGrpSpPr/>
        <p:nvPr/>
      </p:nvGrpSpPr>
      <p:grpSpPr>
        <a:xfrm>
          <a:off x="0" y="0"/>
          <a:ext cx="0" cy="0"/>
          <a:chOff x="0" y="0"/>
          <a:chExt cx="0" cy="0"/>
        </a:xfrm>
      </p:grpSpPr>
      <p:sp>
        <p:nvSpPr>
          <p:cNvPr id="153" name="Google Shape;153;p30"/>
          <p:cNvSpPr/>
          <p:nvPr/>
        </p:nvSpPr>
        <p:spPr>
          <a:xfrm>
            <a:off x="1" y="0"/>
            <a:ext cx="9143999" cy="473202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54" name="Google Shape;154;p30"/>
          <p:cNvSpPr txBox="1">
            <a:spLocks noGrp="1"/>
          </p:cNvSpPr>
          <p:nvPr>
            <p:ph type="body" idx="1"/>
          </p:nvPr>
        </p:nvSpPr>
        <p:spPr>
          <a:xfrm>
            <a:off x="284634" y="1054718"/>
            <a:ext cx="8574733" cy="3566160"/>
          </a:xfrm>
          <a:prstGeom prst="rect">
            <a:avLst/>
          </a:prstGeom>
          <a:noFill/>
          <a:ln>
            <a:noFill/>
          </a:ln>
        </p:spPr>
        <p:txBody>
          <a:bodyPr spcFirstLastPara="1" wrap="square" lIns="113150" tIns="56550" rIns="113150" bIns="56550" anchor="t" anchorCtr="0">
            <a:normAutofit/>
          </a:bodyPr>
          <a:lstStyle>
            <a:lvl1pPr marL="457200" lvl="0" indent="-361950" algn="l">
              <a:lnSpc>
                <a:spcPct val="100000"/>
              </a:lnSpc>
              <a:spcBef>
                <a:spcPts val="675"/>
              </a:spcBef>
              <a:spcAft>
                <a:spcPts val="0"/>
              </a:spcAft>
              <a:buClr>
                <a:srgbClr val="60CEF7"/>
              </a:buClr>
              <a:buSzPts val="2100"/>
              <a:buChar char="•"/>
              <a:defRPr>
                <a:solidFill>
                  <a:schemeClr val="lt2"/>
                </a:solidFill>
              </a:defRPr>
            </a:lvl1pPr>
            <a:lvl2pPr marL="914400" lvl="1" indent="-342900" algn="l">
              <a:lnSpc>
                <a:spcPct val="100000"/>
              </a:lnSpc>
              <a:spcBef>
                <a:spcPts val="450"/>
              </a:spcBef>
              <a:spcAft>
                <a:spcPts val="0"/>
              </a:spcAft>
              <a:buClr>
                <a:srgbClr val="60CEF7"/>
              </a:buClr>
              <a:buSzPts val="1800"/>
              <a:buChar char="•"/>
              <a:defRPr>
                <a:solidFill>
                  <a:schemeClr val="lt2"/>
                </a:solidFill>
              </a:defRPr>
            </a:lvl2pPr>
            <a:lvl3pPr marL="1371600" lvl="2" indent="-323850" algn="l">
              <a:lnSpc>
                <a:spcPct val="100000"/>
              </a:lnSpc>
              <a:spcBef>
                <a:spcPts val="300"/>
              </a:spcBef>
              <a:spcAft>
                <a:spcPts val="0"/>
              </a:spcAft>
              <a:buClr>
                <a:srgbClr val="60CEF7"/>
              </a:buClr>
              <a:buSzPts val="1500"/>
              <a:buChar char="•"/>
              <a:defRPr>
                <a:solidFill>
                  <a:schemeClr val="lt2"/>
                </a:solidFill>
              </a:defRPr>
            </a:lvl3pPr>
            <a:lvl4pPr marL="1828800" lvl="3" indent="-314325" algn="l">
              <a:lnSpc>
                <a:spcPct val="100000"/>
              </a:lnSpc>
              <a:spcBef>
                <a:spcPts val="225"/>
              </a:spcBef>
              <a:spcAft>
                <a:spcPts val="0"/>
              </a:spcAft>
              <a:buClr>
                <a:srgbClr val="60CEF7"/>
              </a:buClr>
              <a:buSzPts val="1350"/>
              <a:buChar char="•"/>
              <a:defRPr>
                <a:solidFill>
                  <a:schemeClr val="lt2"/>
                </a:solidFill>
              </a:defRPr>
            </a:lvl4pPr>
            <a:lvl5pPr marL="2286000" lvl="4" indent="-304800" algn="l">
              <a:lnSpc>
                <a:spcPct val="100000"/>
              </a:lnSpc>
              <a:spcBef>
                <a:spcPts val="150"/>
              </a:spcBef>
              <a:spcAft>
                <a:spcPts val="0"/>
              </a:spcAft>
              <a:buClr>
                <a:srgbClr val="60CEF7"/>
              </a:buClr>
              <a:buSzPts val="1200"/>
              <a:buChar char="•"/>
              <a:defRPr>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55" name="Google Shape;155;p30"/>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56" name="Google Shape;156;p30"/>
          <p:cNvSpPr txBox="1">
            <a:spLocks noGrp="1"/>
          </p:cNvSpPr>
          <p:nvPr>
            <p:ph type="body" idx="2"/>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57" name="Google Shape;157;p3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8"/>
        <p:cNvGrpSpPr/>
        <p:nvPr/>
      </p:nvGrpSpPr>
      <p:grpSpPr>
        <a:xfrm>
          <a:off x="0" y="0"/>
          <a:ext cx="0" cy="0"/>
          <a:chOff x="0" y="0"/>
          <a:chExt cx="0" cy="0"/>
        </a:xfrm>
      </p:grpSpPr>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ark_Blank">
  <p:cSld name="Dark_Blank">
    <p:spTree>
      <p:nvGrpSpPr>
        <p:cNvPr id="1" name="Shape 159"/>
        <p:cNvGrpSpPr/>
        <p:nvPr/>
      </p:nvGrpSpPr>
      <p:grpSpPr>
        <a:xfrm>
          <a:off x="0" y="0"/>
          <a:ext cx="0" cy="0"/>
          <a:chOff x="0" y="0"/>
          <a:chExt cx="0" cy="0"/>
        </a:xfrm>
      </p:grpSpPr>
      <p:sp>
        <p:nvSpPr>
          <p:cNvPr id="160" name="Google Shape;160;p32"/>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161" name="Google Shape;161;p32"/>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2 content, 1/2 image">
  <p:cSld name="1/2 content, 1/2 image">
    <p:spTree>
      <p:nvGrpSpPr>
        <p:cNvPr id="1" name="Shape 162"/>
        <p:cNvGrpSpPr/>
        <p:nvPr/>
      </p:nvGrpSpPr>
      <p:grpSpPr>
        <a:xfrm>
          <a:off x="0" y="0"/>
          <a:ext cx="0" cy="0"/>
          <a:chOff x="0" y="0"/>
          <a:chExt cx="0" cy="0"/>
        </a:xfrm>
      </p:grpSpPr>
      <p:sp>
        <p:nvSpPr>
          <p:cNvPr id="163" name="Google Shape;163;p33"/>
          <p:cNvSpPr>
            <a:spLocks noGrp="1"/>
          </p:cNvSpPr>
          <p:nvPr>
            <p:ph type="pic" idx="2"/>
          </p:nvPr>
        </p:nvSpPr>
        <p:spPr>
          <a:xfrm>
            <a:off x="4571882" y="0"/>
            <a:ext cx="4570691"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64" name="Google Shape;164;p33"/>
          <p:cNvSpPr txBox="1">
            <a:spLocks noGrp="1"/>
          </p:cNvSpPr>
          <p:nvPr>
            <p:ph type="body" idx="1"/>
          </p:nvPr>
        </p:nvSpPr>
        <p:spPr>
          <a:xfrm>
            <a:off x="284634" y="1108755"/>
            <a:ext cx="4017562"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65" name="Google Shape;165;p33"/>
          <p:cNvSpPr txBox="1">
            <a:spLocks noGrp="1"/>
          </p:cNvSpPr>
          <p:nvPr>
            <p:ph type="title"/>
          </p:nvPr>
        </p:nvSpPr>
        <p:spPr>
          <a:xfrm>
            <a:off x="284638" y="410650"/>
            <a:ext cx="4009067"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66" name="Google Shape;166;p33"/>
          <p:cNvSpPr txBox="1">
            <a:spLocks noGrp="1"/>
          </p:cNvSpPr>
          <p:nvPr>
            <p:ph type="body" idx="3"/>
          </p:nvPr>
        </p:nvSpPr>
        <p:spPr>
          <a:xfrm>
            <a:off x="300585" y="261185"/>
            <a:ext cx="4001611"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2 image, 1/2 content">
  <p:cSld name="1/2 image, 1/2 content">
    <p:spTree>
      <p:nvGrpSpPr>
        <p:cNvPr id="1" name="Shape 167"/>
        <p:cNvGrpSpPr/>
        <p:nvPr/>
      </p:nvGrpSpPr>
      <p:grpSpPr>
        <a:xfrm>
          <a:off x="0" y="0"/>
          <a:ext cx="0" cy="0"/>
          <a:chOff x="0" y="0"/>
          <a:chExt cx="0" cy="0"/>
        </a:xfrm>
      </p:grpSpPr>
      <p:sp>
        <p:nvSpPr>
          <p:cNvPr id="168" name="Google Shape;168;p34"/>
          <p:cNvSpPr>
            <a:spLocks noGrp="1"/>
          </p:cNvSpPr>
          <p:nvPr>
            <p:ph type="pic" idx="2"/>
          </p:nvPr>
        </p:nvSpPr>
        <p:spPr>
          <a:xfrm>
            <a:off x="1" y="0"/>
            <a:ext cx="4570691"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69" name="Google Shape;169;p34"/>
          <p:cNvSpPr txBox="1">
            <a:spLocks noGrp="1"/>
          </p:cNvSpPr>
          <p:nvPr>
            <p:ph type="body" idx="1"/>
          </p:nvPr>
        </p:nvSpPr>
        <p:spPr>
          <a:xfrm>
            <a:off x="4861604" y="1108755"/>
            <a:ext cx="4017562"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70" name="Google Shape;170;p34"/>
          <p:cNvSpPr txBox="1">
            <a:spLocks noGrp="1"/>
          </p:cNvSpPr>
          <p:nvPr>
            <p:ph type="title"/>
          </p:nvPr>
        </p:nvSpPr>
        <p:spPr>
          <a:xfrm>
            <a:off x="4861607" y="410650"/>
            <a:ext cx="4009067"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71" name="Google Shape;171;p34"/>
          <p:cNvSpPr txBox="1">
            <a:spLocks noGrp="1"/>
          </p:cNvSpPr>
          <p:nvPr>
            <p:ph type="body" idx="3"/>
          </p:nvPr>
        </p:nvSpPr>
        <p:spPr>
          <a:xfrm>
            <a:off x="4877555" y="261185"/>
            <a:ext cx="4001611"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3 content, 2/3 image">
  <p:cSld name="1/3 content, 2/3 image">
    <p:spTree>
      <p:nvGrpSpPr>
        <p:cNvPr id="1" name="Shape 172"/>
        <p:cNvGrpSpPr/>
        <p:nvPr/>
      </p:nvGrpSpPr>
      <p:grpSpPr>
        <a:xfrm>
          <a:off x="0" y="0"/>
          <a:ext cx="0" cy="0"/>
          <a:chOff x="0" y="0"/>
          <a:chExt cx="0" cy="0"/>
        </a:xfrm>
      </p:grpSpPr>
      <p:sp>
        <p:nvSpPr>
          <p:cNvPr id="173" name="Google Shape;173;p35"/>
          <p:cNvSpPr>
            <a:spLocks noGrp="1"/>
          </p:cNvSpPr>
          <p:nvPr>
            <p:ph type="pic" idx="2"/>
          </p:nvPr>
        </p:nvSpPr>
        <p:spPr>
          <a:xfrm>
            <a:off x="3049860" y="0"/>
            <a:ext cx="6092714" cy="4732253"/>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74" name="Google Shape;174;p35"/>
          <p:cNvSpPr txBox="1">
            <a:spLocks noGrp="1"/>
          </p:cNvSpPr>
          <p:nvPr>
            <p:ph type="body" idx="1"/>
          </p:nvPr>
        </p:nvSpPr>
        <p:spPr>
          <a:xfrm>
            <a:off x="287833" y="1543050"/>
            <a:ext cx="2505698" cy="3056744"/>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75" name="Google Shape;175;p35"/>
          <p:cNvSpPr txBox="1">
            <a:spLocks noGrp="1"/>
          </p:cNvSpPr>
          <p:nvPr>
            <p:ph type="title"/>
          </p:nvPr>
        </p:nvSpPr>
        <p:spPr>
          <a:xfrm>
            <a:off x="284639" y="410650"/>
            <a:ext cx="2500400" cy="834227"/>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76" name="Google Shape;176;p35"/>
          <p:cNvSpPr txBox="1">
            <a:spLocks noGrp="1"/>
          </p:cNvSpPr>
          <p:nvPr>
            <p:ph type="body" idx="3"/>
          </p:nvPr>
        </p:nvSpPr>
        <p:spPr>
          <a:xfrm>
            <a:off x="297781" y="261185"/>
            <a:ext cx="2495750"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3 image, 1/3 content">
  <p:cSld name="2/3 image, 1/3 content">
    <p:spTree>
      <p:nvGrpSpPr>
        <p:cNvPr id="1" name="Shape 177"/>
        <p:cNvGrpSpPr/>
        <p:nvPr/>
      </p:nvGrpSpPr>
      <p:grpSpPr>
        <a:xfrm>
          <a:off x="0" y="0"/>
          <a:ext cx="0" cy="0"/>
          <a:chOff x="0" y="0"/>
          <a:chExt cx="0" cy="0"/>
        </a:xfrm>
      </p:grpSpPr>
      <p:sp>
        <p:nvSpPr>
          <p:cNvPr id="178" name="Google Shape;178;p36"/>
          <p:cNvSpPr>
            <a:spLocks noGrp="1"/>
          </p:cNvSpPr>
          <p:nvPr>
            <p:ph type="pic" idx="2"/>
          </p:nvPr>
        </p:nvSpPr>
        <p:spPr>
          <a:xfrm>
            <a:off x="0" y="0"/>
            <a:ext cx="6094141" cy="4732253"/>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79" name="Google Shape;179;p36"/>
          <p:cNvSpPr txBox="1">
            <a:spLocks noGrp="1"/>
          </p:cNvSpPr>
          <p:nvPr>
            <p:ph type="body" idx="1"/>
          </p:nvPr>
        </p:nvSpPr>
        <p:spPr>
          <a:xfrm>
            <a:off x="6373468" y="1543050"/>
            <a:ext cx="2505698" cy="3056744"/>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80" name="Google Shape;180;p36"/>
          <p:cNvSpPr txBox="1">
            <a:spLocks noGrp="1"/>
          </p:cNvSpPr>
          <p:nvPr>
            <p:ph type="title"/>
          </p:nvPr>
        </p:nvSpPr>
        <p:spPr>
          <a:xfrm>
            <a:off x="6370274" y="410650"/>
            <a:ext cx="2500400" cy="834227"/>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81" name="Google Shape;181;p36"/>
          <p:cNvSpPr txBox="1">
            <a:spLocks noGrp="1"/>
          </p:cNvSpPr>
          <p:nvPr>
            <p:ph type="body" idx="3"/>
          </p:nvPr>
        </p:nvSpPr>
        <p:spPr>
          <a:xfrm>
            <a:off x="6383416" y="261185"/>
            <a:ext cx="2495750"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3 content, 1/3 image">
  <p:cSld name="2/3 content, 1/3 image">
    <p:spTree>
      <p:nvGrpSpPr>
        <p:cNvPr id="1" name="Shape 182"/>
        <p:cNvGrpSpPr/>
        <p:nvPr/>
      </p:nvGrpSpPr>
      <p:grpSpPr>
        <a:xfrm>
          <a:off x="0" y="0"/>
          <a:ext cx="0" cy="0"/>
          <a:chOff x="0" y="0"/>
          <a:chExt cx="0" cy="0"/>
        </a:xfrm>
      </p:grpSpPr>
      <p:sp>
        <p:nvSpPr>
          <p:cNvPr id="183" name="Google Shape;183;p37"/>
          <p:cNvSpPr>
            <a:spLocks noGrp="1"/>
          </p:cNvSpPr>
          <p:nvPr>
            <p:ph type="pic" idx="2"/>
          </p:nvPr>
        </p:nvSpPr>
        <p:spPr>
          <a:xfrm>
            <a:off x="6094141" y="0"/>
            <a:ext cx="3048432"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84" name="Google Shape;184;p37"/>
          <p:cNvSpPr txBox="1">
            <a:spLocks noGrp="1"/>
          </p:cNvSpPr>
          <p:nvPr>
            <p:ph type="body" idx="1"/>
          </p:nvPr>
        </p:nvSpPr>
        <p:spPr>
          <a:xfrm>
            <a:off x="284635" y="1108755"/>
            <a:ext cx="5485031"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85" name="Google Shape;185;p37"/>
          <p:cNvSpPr txBox="1">
            <a:spLocks noGrp="1"/>
          </p:cNvSpPr>
          <p:nvPr>
            <p:ph type="title"/>
          </p:nvPr>
        </p:nvSpPr>
        <p:spPr>
          <a:xfrm>
            <a:off x="284637" y="410650"/>
            <a:ext cx="5473434"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86" name="Google Shape;186;p37"/>
          <p:cNvSpPr txBox="1">
            <a:spLocks noGrp="1"/>
          </p:cNvSpPr>
          <p:nvPr>
            <p:ph type="body" idx="3"/>
          </p:nvPr>
        </p:nvSpPr>
        <p:spPr>
          <a:xfrm>
            <a:off x="300586" y="261185"/>
            <a:ext cx="546325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ark Section Divider">
  <p:cSld name="Dark Section Divider">
    <p:spTree>
      <p:nvGrpSpPr>
        <p:cNvPr id="1" name="Shape 27"/>
        <p:cNvGrpSpPr/>
        <p:nvPr/>
      </p:nvGrpSpPr>
      <p:grpSpPr>
        <a:xfrm>
          <a:off x="0" y="0"/>
          <a:ext cx="0" cy="0"/>
          <a:chOff x="0" y="0"/>
          <a:chExt cx="0" cy="0"/>
        </a:xfrm>
      </p:grpSpPr>
      <p:sp>
        <p:nvSpPr>
          <p:cNvPr id="28" name="Google Shape;28;p19"/>
          <p:cNvSpPr/>
          <p:nvPr/>
        </p:nvSpPr>
        <p:spPr>
          <a:xfrm>
            <a:off x="1" y="0"/>
            <a:ext cx="9143999" cy="514358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grpSp>
        <p:nvGrpSpPr>
          <p:cNvPr id="29" name="Google Shape;29;p19"/>
          <p:cNvGrpSpPr/>
          <p:nvPr/>
        </p:nvGrpSpPr>
        <p:grpSpPr>
          <a:xfrm>
            <a:off x="3" y="4286250"/>
            <a:ext cx="9144000" cy="857250"/>
            <a:chOff x="4" y="5715000"/>
            <a:chExt cx="12192000" cy="1143000"/>
          </a:xfrm>
        </p:grpSpPr>
        <p:sp>
          <p:nvSpPr>
            <p:cNvPr id="30" name="Google Shape;30;p19"/>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31" name="Google Shape;31;p19"/>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pic>
        <p:nvPicPr>
          <p:cNvPr id="32" name="Google Shape;32;p19"/>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33" name="Google Shape;33;p19"/>
          <p:cNvSpPr/>
          <p:nvPr/>
        </p:nvSpPr>
        <p:spPr>
          <a:xfrm>
            <a:off x="-371570" y="1731245"/>
            <a:ext cx="8624753" cy="856535"/>
          </a:xfrm>
          <a:prstGeom prst="roundRect">
            <a:avLst>
              <a:gd name="adj" fmla="val 6154"/>
            </a:avLst>
          </a:prstGeom>
          <a:noFill/>
          <a:ln w="1905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34" name="Google Shape;34;p19"/>
          <p:cNvSpPr txBox="1">
            <a:spLocks noGrp="1"/>
          </p:cNvSpPr>
          <p:nvPr>
            <p:ph type="title"/>
          </p:nvPr>
        </p:nvSpPr>
        <p:spPr>
          <a:xfrm>
            <a:off x="502389" y="1836838"/>
            <a:ext cx="7613836" cy="645349"/>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lt1"/>
              </a:buClr>
              <a:buSzPts val="3000"/>
              <a:buFont typeface="Arial"/>
              <a:buNone/>
              <a:defRPr sz="3000"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5" name="Google Shape;35;p19"/>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36" name="Google Shape;36;p19"/>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3 image, 2/3 content">
  <p:cSld name="1/3 image, 2/3 content">
    <p:spTree>
      <p:nvGrpSpPr>
        <p:cNvPr id="1" name="Shape 187"/>
        <p:cNvGrpSpPr/>
        <p:nvPr/>
      </p:nvGrpSpPr>
      <p:grpSpPr>
        <a:xfrm>
          <a:off x="0" y="0"/>
          <a:ext cx="0" cy="0"/>
          <a:chOff x="0" y="0"/>
          <a:chExt cx="0" cy="0"/>
        </a:xfrm>
      </p:grpSpPr>
      <p:sp>
        <p:nvSpPr>
          <p:cNvPr id="188" name="Google Shape;188;p38"/>
          <p:cNvSpPr>
            <a:spLocks noGrp="1"/>
          </p:cNvSpPr>
          <p:nvPr>
            <p:ph type="pic" idx="2"/>
          </p:nvPr>
        </p:nvSpPr>
        <p:spPr>
          <a:xfrm>
            <a:off x="0" y="0"/>
            <a:ext cx="3048432"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89" name="Google Shape;189;p38"/>
          <p:cNvSpPr txBox="1">
            <a:spLocks noGrp="1"/>
          </p:cNvSpPr>
          <p:nvPr>
            <p:ph type="body" idx="1"/>
          </p:nvPr>
        </p:nvSpPr>
        <p:spPr>
          <a:xfrm>
            <a:off x="3355826" y="1108755"/>
            <a:ext cx="5485031"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90" name="Google Shape;190;p38"/>
          <p:cNvSpPr txBox="1">
            <a:spLocks noGrp="1"/>
          </p:cNvSpPr>
          <p:nvPr>
            <p:ph type="title"/>
          </p:nvPr>
        </p:nvSpPr>
        <p:spPr>
          <a:xfrm>
            <a:off x="3355829" y="410650"/>
            <a:ext cx="5473434"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91" name="Google Shape;191;p38"/>
          <p:cNvSpPr txBox="1">
            <a:spLocks noGrp="1"/>
          </p:cNvSpPr>
          <p:nvPr>
            <p:ph type="body" idx="3"/>
          </p:nvPr>
        </p:nvSpPr>
        <p:spPr>
          <a:xfrm>
            <a:off x="3371777" y="261185"/>
            <a:ext cx="546325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4 content, 3/4 image">
  <p:cSld name="1/4 content, 3/4 image">
    <p:spTree>
      <p:nvGrpSpPr>
        <p:cNvPr id="1" name="Shape 192"/>
        <p:cNvGrpSpPr/>
        <p:nvPr/>
      </p:nvGrpSpPr>
      <p:grpSpPr>
        <a:xfrm>
          <a:off x="0" y="0"/>
          <a:ext cx="0" cy="0"/>
          <a:chOff x="0" y="0"/>
          <a:chExt cx="0" cy="0"/>
        </a:xfrm>
      </p:grpSpPr>
      <p:sp>
        <p:nvSpPr>
          <p:cNvPr id="193" name="Google Shape;193;p39"/>
          <p:cNvSpPr>
            <a:spLocks noGrp="1"/>
          </p:cNvSpPr>
          <p:nvPr>
            <p:ph type="pic" idx="2"/>
          </p:nvPr>
        </p:nvSpPr>
        <p:spPr>
          <a:xfrm>
            <a:off x="2286910" y="0"/>
            <a:ext cx="6857090" cy="4732253"/>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94" name="Google Shape;194;p39"/>
          <p:cNvSpPr txBox="1">
            <a:spLocks noGrp="1"/>
          </p:cNvSpPr>
          <p:nvPr>
            <p:ph type="body" idx="1"/>
          </p:nvPr>
        </p:nvSpPr>
        <p:spPr>
          <a:xfrm>
            <a:off x="262272" y="1856511"/>
            <a:ext cx="1877127" cy="2743283"/>
          </a:xfrm>
          <a:prstGeom prst="rect">
            <a:avLst/>
          </a:prstGeom>
          <a:noFill/>
          <a:ln>
            <a:noFill/>
          </a:ln>
        </p:spPr>
        <p:txBody>
          <a:bodyPr spcFirstLastPara="1" wrap="square" lIns="113150" tIns="56550" rIns="113150" bIns="56550" anchor="t" anchorCtr="0">
            <a:normAutofit/>
          </a:bodyPr>
          <a:lstStyle>
            <a:lvl1pPr marL="457200" lvl="0" indent="-304800" algn="l">
              <a:lnSpc>
                <a:spcPct val="100000"/>
              </a:lnSpc>
              <a:spcBef>
                <a:spcPts val="675"/>
              </a:spcBef>
              <a:spcAft>
                <a:spcPts val="0"/>
              </a:spcAft>
              <a:buClr>
                <a:srgbClr val="60CEF7"/>
              </a:buClr>
              <a:buSzPts val="1200"/>
              <a:buChar char="•"/>
              <a:defRPr sz="1200"/>
            </a:lvl1pPr>
            <a:lvl2pPr marL="914400" lvl="1" indent="-295275" algn="l">
              <a:lnSpc>
                <a:spcPct val="100000"/>
              </a:lnSpc>
              <a:spcBef>
                <a:spcPts val="300"/>
              </a:spcBef>
              <a:spcAft>
                <a:spcPts val="0"/>
              </a:spcAft>
              <a:buClr>
                <a:srgbClr val="60CEF7"/>
              </a:buClr>
              <a:buSzPts val="1050"/>
              <a:buChar char="•"/>
              <a:defRPr sz="1050"/>
            </a:lvl2pPr>
            <a:lvl3pPr marL="1371600" lvl="2" indent="-285750" algn="l">
              <a:lnSpc>
                <a:spcPct val="100000"/>
              </a:lnSpc>
              <a:spcBef>
                <a:spcPts val="300"/>
              </a:spcBef>
              <a:spcAft>
                <a:spcPts val="0"/>
              </a:spcAft>
              <a:buClr>
                <a:srgbClr val="60CEF7"/>
              </a:buClr>
              <a:buSzPts val="900"/>
              <a:buChar char="•"/>
              <a:defRPr sz="900"/>
            </a:lvl3pPr>
            <a:lvl4pPr marL="1828800" lvl="3" indent="-280987" algn="l">
              <a:lnSpc>
                <a:spcPct val="100000"/>
              </a:lnSpc>
              <a:spcBef>
                <a:spcPts val="225"/>
              </a:spcBef>
              <a:spcAft>
                <a:spcPts val="0"/>
              </a:spcAft>
              <a:buClr>
                <a:srgbClr val="60CEF7"/>
              </a:buClr>
              <a:buSzPts val="825"/>
              <a:buChar char="•"/>
              <a:defRPr sz="825"/>
            </a:lvl4pPr>
            <a:lvl5pPr marL="2286000" lvl="4" indent="-278638" algn="l">
              <a:lnSpc>
                <a:spcPct val="100000"/>
              </a:lnSpc>
              <a:spcBef>
                <a:spcPts val="150"/>
              </a:spcBef>
              <a:spcAft>
                <a:spcPts val="0"/>
              </a:spcAft>
              <a:buClr>
                <a:srgbClr val="60CEF7"/>
              </a:buClr>
              <a:buSzPts val="788"/>
              <a:buChar char="•"/>
              <a:defRPr sz="788"/>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95" name="Google Shape;195;p39"/>
          <p:cNvSpPr txBox="1">
            <a:spLocks noGrp="1"/>
          </p:cNvSpPr>
          <p:nvPr>
            <p:ph type="title"/>
          </p:nvPr>
        </p:nvSpPr>
        <p:spPr>
          <a:xfrm>
            <a:off x="262274" y="410650"/>
            <a:ext cx="1873158" cy="1296396"/>
          </a:xfrm>
          <a:prstGeom prst="rect">
            <a:avLst/>
          </a:prstGeom>
          <a:noFill/>
          <a:ln>
            <a:noFill/>
          </a:ln>
        </p:spPr>
        <p:txBody>
          <a:bodyPr spcFirstLastPara="1" wrap="square" lIns="113150" tIns="56550" rIns="113150" bIns="56550" anchor="b"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4 image, 1/4 content">
  <p:cSld name="3/4 image, 1/4 content">
    <p:spTree>
      <p:nvGrpSpPr>
        <p:cNvPr id="1" name="Shape 196"/>
        <p:cNvGrpSpPr/>
        <p:nvPr/>
      </p:nvGrpSpPr>
      <p:grpSpPr>
        <a:xfrm>
          <a:off x="0" y="0"/>
          <a:ext cx="0" cy="0"/>
          <a:chOff x="0" y="0"/>
          <a:chExt cx="0" cy="0"/>
        </a:xfrm>
      </p:grpSpPr>
      <p:sp>
        <p:nvSpPr>
          <p:cNvPr id="197" name="Google Shape;197;p40"/>
          <p:cNvSpPr>
            <a:spLocks noGrp="1"/>
          </p:cNvSpPr>
          <p:nvPr>
            <p:ph type="pic" idx="2"/>
          </p:nvPr>
        </p:nvSpPr>
        <p:spPr>
          <a:xfrm>
            <a:off x="1" y="0"/>
            <a:ext cx="6857090" cy="4732253"/>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198" name="Google Shape;198;p40"/>
          <p:cNvSpPr txBox="1">
            <a:spLocks noGrp="1"/>
          </p:cNvSpPr>
          <p:nvPr>
            <p:ph type="body" idx="1"/>
          </p:nvPr>
        </p:nvSpPr>
        <p:spPr>
          <a:xfrm>
            <a:off x="7030820" y="1856511"/>
            <a:ext cx="1877127" cy="2743283"/>
          </a:xfrm>
          <a:prstGeom prst="rect">
            <a:avLst/>
          </a:prstGeom>
          <a:noFill/>
          <a:ln>
            <a:noFill/>
          </a:ln>
        </p:spPr>
        <p:txBody>
          <a:bodyPr spcFirstLastPara="1" wrap="square" lIns="113150" tIns="56550" rIns="113150" bIns="56550" anchor="t" anchorCtr="0">
            <a:normAutofit/>
          </a:bodyPr>
          <a:lstStyle>
            <a:lvl1pPr marL="457200" lvl="0" indent="-304800" algn="l">
              <a:lnSpc>
                <a:spcPct val="100000"/>
              </a:lnSpc>
              <a:spcBef>
                <a:spcPts val="675"/>
              </a:spcBef>
              <a:spcAft>
                <a:spcPts val="0"/>
              </a:spcAft>
              <a:buClr>
                <a:srgbClr val="60CEF7"/>
              </a:buClr>
              <a:buSzPts val="1200"/>
              <a:buChar char="•"/>
              <a:defRPr sz="1200"/>
            </a:lvl1pPr>
            <a:lvl2pPr marL="914400" lvl="1" indent="-295275" algn="l">
              <a:lnSpc>
                <a:spcPct val="100000"/>
              </a:lnSpc>
              <a:spcBef>
                <a:spcPts val="300"/>
              </a:spcBef>
              <a:spcAft>
                <a:spcPts val="0"/>
              </a:spcAft>
              <a:buClr>
                <a:srgbClr val="60CEF7"/>
              </a:buClr>
              <a:buSzPts val="1050"/>
              <a:buChar char="•"/>
              <a:defRPr sz="1050"/>
            </a:lvl2pPr>
            <a:lvl3pPr marL="1371600" lvl="2" indent="-285750" algn="l">
              <a:lnSpc>
                <a:spcPct val="100000"/>
              </a:lnSpc>
              <a:spcBef>
                <a:spcPts val="300"/>
              </a:spcBef>
              <a:spcAft>
                <a:spcPts val="0"/>
              </a:spcAft>
              <a:buClr>
                <a:srgbClr val="60CEF7"/>
              </a:buClr>
              <a:buSzPts val="900"/>
              <a:buChar char="•"/>
              <a:defRPr sz="900"/>
            </a:lvl3pPr>
            <a:lvl4pPr marL="1828800" lvl="3" indent="-280987" algn="l">
              <a:lnSpc>
                <a:spcPct val="100000"/>
              </a:lnSpc>
              <a:spcBef>
                <a:spcPts val="225"/>
              </a:spcBef>
              <a:spcAft>
                <a:spcPts val="0"/>
              </a:spcAft>
              <a:buClr>
                <a:srgbClr val="60CEF7"/>
              </a:buClr>
              <a:buSzPts val="825"/>
              <a:buChar char="•"/>
              <a:defRPr sz="825"/>
            </a:lvl4pPr>
            <a:lvl5pPr marL="2286000" lvl="4" indent="-278638" algn="l">
              <a:lnSpc>
                <a:spcPct val="100000"/>
              </a:lnSpc>
              <a:spcBef>
                <a:spcPts val="150"/>
              </a:spcBef>
              <a:spcAft>
                <a:spcPts val="0"/>
              </a:spcAft>
              <a:buClr>
                <a:srgbClr val="60CEF7"/>
              </a:buClr>
              <a:buSzPts val="788"/>
              <a:buChar char="•"/>
              <a:defRPr sz="788"/>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199" name="Google Shape;199;p40"/>
          <p:cNvSpPr txBox="1">
            <a:spLocks noGrp="1"/>
          </p:cNvSpPr>
          <p:nvPr>
            <p:ph type="title"/>
          </p:nvPr>
        </p:nvSpPr>
        <p:spPr>
          <a:xfrm>
            <a:off x="7030822" y="410650"/>
            <a:ext cx="1873158" cy="1296396"/>
          </a:xfrm>
          <a:prstGeom prst="rect">
            <a:avLst/>
          </a:prstGeom>
          <a:noFill/>
          <a:ln>
            <a:noFill/>
          </a:ln>
        </p:spPr>
        <p:txBody>
          <a:bodyPr spcFirstLastPara="1" wrap="square" lIns="113150" tIns="56550" rIns="113150" bIns="56550" anchor="b" anchorCtr="0">
            <a:noAutofit/>
          </a:bodyPr>
          <a:lstStyle>
            <a:lvl1pPr lvl="0" algn="l">
              <a:lnSpc>
                <a:spcPct val="100000"/>
              </a:lnSpc>
              <a:spcBef>
                <a:spcPts val="0"/>
              </a:spcBef>
              <a:spcAft>
                <a:spcPts val="0"/>
              </a:spcAft>
              <a:buClr>
                <a:schemeClr val="accent4"/>
              </a:buClr>
              <a:buSzPts val="2700"/>
              <a:buFont typeface="Arial"/>
              <a:buNone/>
              <a:defRPr sz="27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4 content, 1/4 image">
  <p:cSld name="3/4 content, 1/4 image">
    <p:spTree>
      <p:nvGrpSpPr>
        <p:cNvPr id="1" name="Shape 200"/>
        <p:cNvGrpSpPr/>
        <p:nvPr/>
      </p:nvGrpSpPr>
      <p:grpSpPr>
        <a:xfrm>
          <a:off x="0" y="0"/>
          <a:ext cx="0" cy="0"/>
          <a:chOff x="0" y="0"/>
          <a:chExt cx="0" cy="0"/>
        </a:xfrm>
      </p:grpSpPr>
      <p:sp>
        <p:nvSpPr>
          <p:cNvPr id="201" name="Google Shape;201;p41"/>
          <p:cNvSpPr>
            <a:spLocks noGrp="1"/>
          </p:cNvSpPr>
          <p:nvPr>
            <p:ph type="pic" idx="2"/>
          </p:nvPr>
        </p:nvSpPr>
        <p:spPr>
          <a:xfrm>
            <a:off x="6858518" y="0"/>
            <a:ext cx="2284055"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02" name="Google Shape;202;p41"/>
          <p:cNvSpPr txBox="1">
            <a:spLocks noGrp="1"/>
          </p:cNvSpPr>
          <p:nvPr>
            <p:ph type="body" idx="1"/>
          </p:nvPr>
        </p:nvSpPr>
        <p:spPr>
          <a:xfrm>
            <a:off x="284635" y="1108755"/>
            <a:ext cx="6170831"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03" name="Google Shape;203;p41"/>
          <p:cNvSpPr txBox="1">
            <a:spLocks noGrp="1"/>
          </p:cNvSpPr>
          <p:nvPr>
            <p:ph type="title"/>
          </p:nvPr>
        </p:nvSpPr>
        <p:spPr>
          <a:xfrm>
            <a:off x="284638" y="410650"/>
            <a:ext cx="6157784"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04" name="Google Shape;204;p41"/>
          <p:cNvSpPr txBox="1">
            <a:spLocks noGrp="1"/>
          </p:cNvSpPr>
          <p:nvPr>
            <p:ph type="body" idx="3"/>
          </p:nvPr>
        </p:nvSpPr>
        <p:spPr>
          <a:xfrm>
            <a:off x="300586" y="261185"/>
            <a:ext cx="6146331"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4 image, 3/4 content">
  <p:cSld name="1/4 image, 3/4 content">
    <p:spTree>
      <p:nvGrpSpPr>
        <p:cNvPr id="1" name="Shape 205"/>
        <p:cNvGrpSpPr/>
        <p:nvPr/>
      </p:nvGrpSpPr>
      <p:grpSpPr>
        <a:xfrm>
          <a:off x="0" y="0"/>
          <a:ext cx="0" cy="0"/>
          <a:chOff x="0" y="0"/>
          <a:chExt cx="0" cy="0"/>
        </a:xfrm>
      </p:grpSpPr>
      <p:sp>
        <p:nvSpPr>
          <p:cNvPr id="206" name="Google Shape;206;p42"/>
          <p:cNvSpPr txBox="1">
            <a:spLocks noGrp="1"/>
          </p:cNvSpPr>
          <p:nvPr>
            <p:ph type="body" idx="1"/>
          </p:nvPr>
        </p:nvSpPr>
        <p:spPr>
          <a:xfrm>
            <a:off x="2677481" y="1108755"/>
            <a:ext cx="6170831" cy="3491039"/>
          </a:xfrm>
          <a:prstGeom prst="rect">
            <a:avLst/>
          </a:prstGeom>
          <a:noFill/>
          <a:ln>
            <a:noFill/>
          </a:ln>
        </p:spPr>
        <p:txBody>
          <a:bodyPr spcFirstLastPara="1" wrap="square" lIns="113150" tIns="56550" rIns="113150" bIns="56550" anchor="t" anchorCtr="0">
            <a:normAutofit/>
          </a:bodyPr>
          <a:lstStyle>
            <a:lvl1pPr marL="457200" lvl="0" indent="-323850" algn="l">
              <a:lnSpc>
                <a:spcPct val="100000"/>
              </a:lnSpc>
              <a:spcBef>
                <a:spcPts val="675"/>
              </a:spcBef>
              <a:spcAft>
                <a:spcPts val="0"/>
              </a:spcAft>
              <a:buClr>
                <a:srgbClr val="60CEF7"/>
              </a:buClr>
              <a:buSzPts val="1500"/>
              <a:buChar char="•"/>
              <a:defRPr sz="1500"/>
            </a:lvl1pPr>
            <a:lvl2pPr marL="914400" lvl="1" indent="-314325" algn="l">
              <a:lnSpc>
                <a:spcPct val="100000"/>
              </a:lnSpc>
              <a:spcBef>
                <a:spcPts val="300"/>
              </a:spcBef>
              <a:spcAft>
                <a:spcPts val="0"/>
              </a:spcAft>
              <a:buClr>
                <a:srgbClr val="60CEF7"/>
              </a:buClr>
              <a:buSzPts val="1350"/>
              <a:buChar char="•"/>
              <a:defRPr sz="1350"/>
            </a:lvl2pPr>
            <a:lvl3pPr marL="1371600" lvl="2" indent="-304800" algn="l">
              <a:lnSpc>
                <a:spcPct val="100000"/>
              </a:lnSpc>
              <a:spcBef>
                <a:spcPts val="300"/>
              </a:spcBef>
              <a:spcAft>
                <a:spcPts val="0"/>
              </a:spcAft>
              <a:buClr>
                <a:srgbClr val="60CEF7"/>
              </a:buClr>
              <a:buSzPts val="1200"/>
              <a:buChar char="•"/>
              <a:defRPr sz="1200"/>
            </a:lvl3pPr>
            <a:lvl4pPr marL="1828800" lvl="3" indent="-295275" algn="l">
              <a:lnSpc>
                <a:spcPct val="100000"/>
              </a:lnSpc>
              <a:spcBef>
                <a:spcPts val="225"/>
              </a:spcBef>
              <a:spcAft>
                <a:spcPts val="0"/>
              </a:spcAft>
              <a:buClr>
                <a:srgbClr val="60CEF7"/>
              </a:buClr>
              <a:buSzPts val="1050"/>
              <a:buChar char="•"/>
              <a:defRPr sz="1050"/>
            </a:lvl4pPr>
            <a:lvl5pPr marL="2286000" lvl="4" indent="-285750" algn="l">
              <a:lnSpc>
                <a:spcPct val="100000"/>
              </a:lnSpc>
              <a:spcBef>
                <a:spcPts val="150"/>
              </a:spcBef>
              <a:spcAft>
                <a:spcPts val="0"/>
              </a:spcAft>
              <a:buClr>
                <a:srgbClr val="60CEF7"/>
              </a:buClr>
              <a:buSzPts val="900"/>
              <a:buChar char="•"/>
              <a:defRPr sz="9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07" name="Google Shape;207;p42"/>
          <p:cNvSpPr txBox="1">
            <a:spLocks noGrp="1"/>
          </p:cNvSpPr>
          <p:nvPr>
            <p:ph type="title"/>
          </p:nvPr>
        </p:nvSpPr>
        <p:spPr>
          <a:xfrm>
            <a:off x="2677484" y="410650"/>
            <a:ext cx="6157784"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08" name="Google Shape;208;p42"/>
          <p:cNvSpPr txBox="1">
            <a:spLocks noGrp="1"/>
          </p:cNvSpPr>
          <p:nvPr>
            <p:ph type="body" idx="2"/>
          </p:nvPr>
        </p:nvSpPr>
        <p:spPr>
          <a:xfrm>
            <a:off x="2693432" y="261185"/>
            <a:ext cx="6146331"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09" name="Google Shape;209;p42"/>
          <p:cNvSpPr>
            <a:spLocks noGrp="1"/>
          </p:cNvSpPr>
          <p:nvPr>
            <p:ph type="pic" idx="3"/>
          </p:nvPr>
        </p:nvSpPr>
        <p:spPr>
          <a:xfrm>
            <a:off x="1" y="0"/>
            <a:ext cx="2284055" cy="4732253"/>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Tree>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Images w/ Title">
  <p:cSld name="Two Images w/ Title">
    <p:spTree>
      <p:nvGrpSpPr>
        <p:cNvPr id="1" name="Shape 210"/>
        <p:cNvGrpSpPr/>
        <p:nvPr/>
      </p:nvGrpSpPr>
      <p:grpSpPr>
        <a:xfrm>
          <a:off x="0" y="0"/>
          <a:ext cx="0" cy="0"/>
          <a:chOff x="0" y="0"/>
          <a:chExt cx="0" cy="0"/>
        </a:xfrm>
      </p:grpSpPr>
      <p:sp>
        <p:nvSpPr>
          <p:cNvPr id="211" name="Google Shape;211;p43"/>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12" name="Google Shape;212;p43"/>
          <p:cNvSpPr>
            <a:spLocks noGrp="1"/>
          </p:cNvSpPr>
          <p:nvPr>
            <p:ph type="pic" idx="2"/>
          </p:nvPr>
        </p:nvSpPr>
        <p:spPr>
          <a:xfrm>
            <a:off x="4570457" y="1108755"/>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13" name="Google Shape;213;p43"/>
          <p:cNvSpPr>
            <a:spLocks noGrp="1"/>
          </p:cNvSpPr>
          <p:nvPr>
            <p:ph type="pic" idx="3"/>
          </p:nvPr>
        </p:nvSpPr>
        <p:spPr>
          <a:xfrm>
            <a:off x="-1425" y="1108755"/>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14" name="Google Shape;214;p43"/>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Images and content w/ Title">
  <p:cSld name="Two Images and content w/ Title">
    <p:spTree>
      <p:nvGrpSpPr>
        <p:cNvPr id="1" name="Shape 215"/>
        <p:cNvGrpSpPr/>
        <p:nvPr/>
      </p:nvGrpSpPr>
      <p:grpSpPr>
        <a:xfrm>
          <a:off x="0" y="0"/>
          <a:ext cx="0" cy="0"/>
          <a:chOff x="0" y="0"/>
          <a:chExt cx="0" cy="0"/>
        </a:xfrm>
      </p:grpSpPr>
      <p:sp>
        <p:nvSpPr>
          <p:cNvPr id="216" name="Google Shape;216;p44"/>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17" name="Google Shape;217;p44"/>
          <p:cNvSpPr>
            <a:spLocks noGrp="1"/>
          </p:cNvSpPr>
          <p:nvPr>
            <p:ph type="pic" idx="2"/>
          </p:nvPr>
        </p:nvSpPr>
        <p:spPr>
          <a:xfrm>
            <a:off x="4570457" y="1108755"/>
            <a:ext cx="4571882" cy="253722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18" name="Google Shape;218;p44"/>
          <p:cNvSpPr>
            <a:spLocks noGrp="1"/>
          </p:cNvSpPr>
          <p:nvPr>
            <p:ph type="pic" idx="3"/>
          </p:nvPr>
        </p:nvSpPr>
        <p:spPr>
          <a:xfrm>
            <a:off x="-1425" y="1108755"/>
            <a:ext cx="4571882" cy="253722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19" name="Google Shape;219;p44"/>
          <p:cNvSpPr/>
          <p:nvPr/>
        </p:nvSpPr>
        <p:spPr>
          <a:xfrm>
            <a:off x="1"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20" name="Google Shape;220;p44"/>
          <p:cNvSpPr/>
          <p:nvPr/>
        </p:nvSpPr>
        <p:spPr>
          <a:xfrm>
            <a:off x="4570692"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221" name="Google Shape;221;p44"/>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ark_Two Images w/ Title">
  <p:cSld name="Dark_Two Images w/ Title">
    <p:spTree>
      <p:nvGrpSpPr>
        <p:cNvPr id="1" name="Shape 222"/>
        <p:cNvGrpSpPr/>
        <p:nvPr/>
      </p:nvGrpSpPr>
      <p:grpSpPr>
        <a:xfrm>
          <a:off x="0" y="0"/>
          <a:ext cx="0" cy="0"/>
          <a:chOff x="0" y="0"/>
          <a:chExt cx="0" cy="0"/>
        </a:xfrm>
      </p:grpSpPr>
      <p:sp>
        <p:nvSpPr>
          <p:cNvPr id="223" name="Google Shape;223;p45"/>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24" name="Google Shape;224;p45"/>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25" name="Google Shape;225;p45"/>
          <p:cNvSpPr>
            <a:spLocks noGrp="1"/>
          </p:cNvSpPr>
          <p:nvPr>
            <p:ph type="pic" idx="2"/>
          </p:nvPr>
        </p:nvSpPr>
        <p:spPr>
          <a:xfrm>
            <a:off x="4570457" y="1108755"/>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26" name="Google Shape;226;p45"/>
          <p:cNvSpPr>
            <a:spLocks noGrp="1"/>
          </p:cNvSpPr>
          <p:nvPr>
            <p:ph type="pic" idx="3"/>
          </p:nvPr>
        </p:nvSpPr>
        <p:spPr>
          <a:xfrm>
            <a:off x="-1425" y="1108755"/>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27" name="Google Shape;227;p45"/>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
        <p:nvSpPr>
          <p:cNvPr id="228" name="Google Shape;228;p45"/>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ark_Two Images and content w/ Title">
  <p:cSld name="Dark_Two Images and content w/ Title">
    <p:spTree>
      <p:nvGrpSpPr>
        <p:cNvPr id="1" name="Shape 229"/>
        <p:cNvGrpSpPr/>
        <p:nvPr/>
      </p:nvGrpSpPr>
      <p:grpSpPr>
        <a:xfrm>
          <a:off x="0" y="0"/>
          <a:ext cx="0" cy="0"/>
          <a:chOff x="0" y="0"/>
          <a:chExt cx="0" cy="0"/>
        </a:xfrm>
      </p:grpSpPr>
      <p:sp>
        <p:nvSpPr>
          <p:cNvPr id="230" name="Google Shape;230;p4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31" name="Google Shape;231;p46"/>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32" name="Google Shape;232;p46"/>
          <p:cNvSpPr>
            <a:spLocks noGrp="1"/>
          </p:cNvSpPr>
          <p:nvPr>
            <p:ph type="pic" idx="2"/>
          </p:nvPr>
        </p:nvSpPr>
        <p:spPr>
          <a:xfrm>
            <a:off x="4570457" y="1108755"/>
            <a:ext cx="4571882" cy="253722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33" name="Google Shape;233;p46"/>
          <p:cNvSpPr>
            <a:spLocks noGrp="1"/>
          </p:cNvSpPr>
          <p:nvPr>
            <p:ph type="pic" idx="3"/>
          </p:nvPr>
        </p:nvSpPr>
        <p:spPr>
          <a:xfrm>
            <a:off x="-1425" y="1108755"/>
            <a:ext cx="4571882" cy="253722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34" name="Google Shape;234;p46"/>
          <p:cNvSpPr/>
          <p:nvPr/>
        </p:nvSpPr>
        <p:spPr>
          <a:xfrm>
            <a:off x="1"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35" name="Google Shape;235;p46"/>
          <p:cNvSpPr/>
          <p:nvPr/>
        </p:nvSpPr>
        <p:spPr>
          <a:xfrm>
            <a:off x="4570692"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236" name="Google Shape;236;p46"/>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
        <p:nvSpPr>
          <p:cNvPr id="237" name="Google Shape;237;p46"/>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Images w/ Titles">
  <p:cSld name="Two Images w/ Titles">
    <p:spTree>
      <p:nvGrpSpPr>
        <p:cNvPr id="1" name="Shape 238"/>
        <p:cNvGrpSpPr/>
        <p:nvPr/>
      </p:nvGrpSpPr>
      <p:grpSpPr>
        <a:xfrm>
          <a:off x="0" y="0"/>
          <a:ext cx="0" cy="0"/>
          <a:chOff x="0" y="0"/>
          <a:chExt cx="0" cy="0"/>
        </a:xfrm>
      </p:grpSpPr>
      <p:sp>
        <p:nvSpPr>
          <p:cNvPr id="239" name="Google Shape;239;p47"/>
          <p:cNvSpPr>
            <a:spLocks noGrp="1"/>
          </p:cNvSpPr>
          <p:nvPr>
            <p:ph type="pic" idx="2"/>
          </p:nvPr>
        </p:nvSpPr>
        <p:spPr>
          <a:xfrm>
            <a:off x="4570457" y="1108755"/>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40" name="Google Shape;240;p47"/>
          <p:cNvSpPr>
            <a:spLocks noGrp="1"/>
          </p:cNvSpPr>
          <p:nvPr>
            <p:ph type="pic" idx="3"/>
          </p:nvPr>
        </p:nvSpPr>
        <p:spPr>
          <a:xfrm>
            <a:off x="-1425" y="1108755"/>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41" name="Google Shape;241;p47"/>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42" name="Google Shape;242;p47"/>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cxnSp>
        <p:nvCxnSpPr>
          <p:cNvPr id="243" name="Google Shape;243;p47"/>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Title Only">
  <p:cSld name="Two-Title Only">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9" name="Google Shape;39;p11"/>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ark_Two Images w/ Titles">
  <p:cSld name="Dark_Two Images w/ Titles">
    <p:spTree>
      <p:nvGrpSpPr>
        <p:cNvPr id="1" name="Shape 244"/>
        <p:cNvGrpSpPr/>
        <p:nvPr/>
      </p:nvGrpSpPr>
      <p:grpSpPr>
        <a:xfrm>
          <a:off x="0" y="0"/>
          <a:ext cx="0" cy="0"/>
          <a:chOff x="0" y="0"/>
          <a:chExt cx="0" cy="0"/>
        </a:xfrm>
      </p:grpSpPr>
      <p:sp>
        <p:nvSpPr>
          <p:cNvPr id="245" name="Google Shape;245;p48"/>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46" name="Google Shape;246;p48"/>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47" name="Google Shape;247;p48"/>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48" name="Google Shape;248;p48"/>
          <p:cNvSpPr>
            <a:spLocks noGrp="1"/>
          </p:cNvSpPr>
          <p:nvPr>
            <p:ph type="pic" idx="2"/>
          </p:nvPr>
        </p:nvSpPr>
        <p:spPr>
          <a:xfrm>
            <a:off x="4570457" y="1108755"/>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49" name="Google Shape;249;p48"/>
          <p:cNvSpPr>
            <a:spLocks noGrp="1"/>
          </p:cNvSpPr>
          <p:nvPr>
            <p:ph type="pic" idx="3"/>
          </p:nvPr>
        </p:nvSpPr>
        <p:spPr>
          <a:xfrm>
            <a:off x="-1425" y="1108755"/>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50" name="Google Shape;250;p48"/>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
        <p:nvSpPr>
          <p:cNvPr id="251" name="Google Shape;251;p48"/>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ark_Two Images and content w/ Titles">
  <p:cSld name="Dark_Two Images and content w/ Titles">
    <p:spTree>
      <p:nvGrpSpPr>
        <p:cNvPr id="1" name="Shape 252"/>
        <p:cNvGrpSpPr/>
        <p:nvPr/>
      </p:nvGrpSpPr>
      <p:grpSpPr>
        <a:xfrm>
          <a:off x="0" y="0"/>
          <a:ext cx="0" cy="0"/>
          <a:chOff x="0" y="0"/>
          <a:chExt cx="0" cy="0"/>
        </a:xfrm>
      </p:grpSpPr>
      <p:sp>
        <p:nvSpPr>
          <p:cNvPr id="253" name="Google Shape;253;p49"/>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54" name="Google Shape;254;p49"/>
          <p:cNvSpPr>
            <a:spLocks noGrp="1"/>
          </p:cNvSpPr>
          <p:nvPr>
            <p:ph type="pic" idx="2"/>
          </p:nvPr>
        </p:nvSpPr>
        <p:spPr>
          <a:xfrm>
            <a:off x="4570457" y="1108755"/>
            <a:ext cx="4571882" cy="253722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55" name="Google Shape;255;p49"/>
          <p:cNvSpPr>
            <a:spLocks noGrp="1"/>
          </p:cNvSpPr>
          <p:nvPr>
            <p:ph type="pic" idx="3"/>
          </p:nvPr>
        </p:nvSpPr>
        <p:spPr>
          <a:xfrm>
            <a:off x="-1425" y="1108755"/>
            <a:ext cx="4571882" cy="253722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56" name="Google Shape;256;p49"/>
          <p:cNvSpPr/>
          <p:nvPr/>
        </p:nvSpPr>
        <p:spPr>
          <a:xfrm>
            <a:off x="1"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7" name="Google Shape;257;p49"/>
          <p:cNvSpPr/>
          <p:nvPr/>
        </p:nvSpPr>
        <p:spPr>
          <a:xfrm>
            <a:off x="4570692" y="3635864"/>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58" name="Google Shape;258;p49"/>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59" name="Google Shape;259;p49"/>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cxnSp>
        <p:nvCxnSpPr>
          <p:cNvPr id="260" name="Google Shape;260;p49"/>
          <p:cNvCxnSpPr/>
          <p:nvPr/>
        </p:nvCxnSpPr>
        <p:spPr>
          <a:xfrm rot="10800000">
            <a:off x="4572000" y="1108977"/>
            <a:ext cx="0" cy="3623498"/>
          </a:xfrm>
          <a:prstGeom prst="straightConnector1">
            <a:avLst/>
          </a:prstGeom>
          <a:noFill/>
          <a:ln w="12700" cap="flat" cmpd="sng">
            <a:solidFill>
              <a:srgbClr val="DEE0E1"/>
            </a:solidFill>
            <a:prstDash val="solid"/>
            <a:round/>
            <a:headEnd type="none" w="sm" len="sm"/>
            <a:tailEnd type="none" w="sm" len="sm"/>
          </a:ln>
        </p:spPr>
      </p:cxnSp>
      <p:sp>
        <p:nvSpPr>
          <p:cNvPr id="261" name="Google Shape;261;p49"/>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wo Images w/ Title at Bottom">
  <p:cSld name="Two Images w/ Title at Bottom">
    <p:spTree>
      <p:nvGrpSpPr>
        <p:cNvPr id="1" name="Shape 262"/>
        <p:cNvGrpSpPr/>
        <p:nvPr/>
      </p:nvGrpSpPr>
      <p:grpSpPr>
        <a:xfrm>
          <a:off x="0" y="0"/>
          <a:ext cx="0" cy="0"/>
          <a:chOff x="0" y="0"/>
          <a:chExt cx="0" cy="0"/>
        </a:xfrm>
      </p:grpSpPr>
      <p:sp>
        <p:nvSpPr>
          <p:cNvPr id="263" name="Google Shape;263;p50"/>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64" name="Google Shape;264;p50"/>
          <p:cNvSpPr>
            <a:spLocks noGrp="1"/>
          </p:cNvSpPr>
          <p:nvPr>
            <p:ph type="pic" idx="2"/>
          </p:nvPr>
        </p:nvSpPr>
        <p:spPr>
          <a:xfrm>
            <a:off x="4570457" y="0"/>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65" name="Google Shape;265;p50"/>
          <p:cNvSpPr>
            <a:spLocks noGrp="1"/>
          </p:cNvSpPr>
          <p:nvPr>
            <p:ph type="pic" idx="3"/>
          </p:nvPr>
        </p:nvSpPr>
        <p:spPr>
          <a:xfrm>
            <a:off x="-1425" y="0"/>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66" name="Google Shape;266;p50"/>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ark_Two Images w/ Title at Bottom">
  <p:cSld name="Dark_Two Images w/ Title at Bottom">
    <p:spTree>
      <p:nvGrpSpPr>
        <p:cNvPr id="1" name="Shape 267"/>
        <p:cNvGrpSpPr/>
        <p:nvPr/>
      </p:nvGrpSpPr>
      <p:grpSpPr>
        <a:xfrm>
          <a:off x="0" y="0"/>
          <a:ext cx="0" cy="0"/>
          <a:chOff x="0" y="0"/>
          <a:chExt cx="0" cy="0"/>
        </a:xfrm>
      </p:grpSpPr>
      <p:sp>
        <p:nvSpPr>
          <p:cNvPr id="268" name="Google Shape;268;p51"/>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69" name="Google Shape;269;p51"/>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70" name="Google Shape;270;p51"/>
          <p:cNvSpPr>
            <a:spLocks noGrp="1"/>
          </p:cNvSpPr>
          <p:nvPr>
            <p:ph type="pic" idx="2"/>
          </p:nvPr>
        </p:nvSpPr>
        <p:spPr>
          <a:xfrm>
            <a:off x="4570457" y="0"/>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71" name="Google Shape;271;p51"/>
          <p:cNvSpPr>
            <a:spLocks noGrp="1"/>
          </p:cNvSpPr>
          <p:nvPr>
            <p:ph type="pic" idx="3"/>
          </p:nvPr>
        </p:nvSpPr>
        <p:spPr>
          <a:xfrm>
            <a:off x="-1425" y="0"/>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72" name="Google Shape;272;p51"/>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Images w/ Titles at Bottom">
  <p:cSld name="Two Images w/ Titles at Bottom">
    <p:spTree>
      <p:nvGrpSpPr>
        <p:cNvPr id="1" name="Shape 273"/>
        <p:cNvGrpSpPr/>
        <p:nvPr/>
      </p:nvGrpSpPr>
      <p:grpSpPr>
        <a:xfrm>
          <a:off x="0" y="0"/>
          <a:ext cx="0" cy="0"/>
          <a:chOff x="0" y="0"/>
          <a:chExt cx="0" cy="0"/>
        </a:xfrm>
      </p:grpSpPr>
      <p:sp>
        <p:nvSpPr>
          <p:cNvPr id="274" name="Google Shape;274;p52"/>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75" name="Google Shape;275;p52"/>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76" name="Google Shape;276;p52"/>
          <p:cNvSpPr>
            <a:spLocks noGrp="1"/>
          </p:cNvSpPr>
          <p:nvPr>
            <p:ph type="pic" idx="2"/>
          </p:nvPr>
        </p:nvSpPr>
        <p:spPr>
          <a:xfrm>
            <a:off x="4570457" y="0"/>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77" name="Google Shape;277;p52"/>
          <p:cNvSpPr>
            <a:spLocks noGrp="1"/>
          </p:cNvSpPr>
          <p:nvPr>
            <p:ph type="pic" idx="3"/>
          </p:nvPr>
        </p:nvSpPr>
        <p:spPr>
          <a:xfrm>
            <a:off x="-1425" y="0"/>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278" name="Google Shape;278;p52"/>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ark_Two Images w/ Titles at Bottom">
  <p:cSld name="Dark_Two Images w/ Titles at Bottom">
    <p:spTree>
      <p:nvGrpSpPr>
        <p:cNvPr id="1" name="Shape 279"/>
        <p:cNvGrpSpPr/>
        <p:nvPr/>
      </p:nvGrpSpPr>
      <p:grpSpPr>
        <a:xfrm>
          <a:off x="0" y="0"/>
          <a:ext cx="0" cy="0"/>
          <a:chOff x="0" y="0"/>
          <a:chExt cx="0" cy="0"/>
        </a:xfrm>
      </p:grpSpPr>
      <p:sp>
        <p:nvSpPr>
          <p:cNvPr id="280" name="Google Shape;280;p5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81" name="Google Shape;281;p53"/>
          <p:cNvSpPr>
            <a:spLocks noGrp="1"/>
          </p:cNvSpPr>
          <p:nvPr>
            <p:ph type="pic" idx="2"/>
          </p:nvPr>
        </p:nvSpPr>
        <p:spPr>
          <a:xfrm>
            <a:off x="4570457" y="0"/>
            <a:ext cx="4571882"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82" name="Google Shape;282;p53"/>
          <p:cNvSpPr>
            <a:spLocks noGrp="1"/>
          </p:cNvSpPr>
          <p:nvPr>
            <p:ph type="pic" idx="3"/>
          </p:nvPr>
        </p:nvSpPr>
        <p:spPr>
          <a:xfrm>
            <a:off x="-1425" y="0"/>
            <a:ext cx="4571882"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83" name="Google Shape;283;p53"/>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84" name="Google Shape;284;p53"/>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cxnSp>
        <p:nvCxnSpPr>
          <p:cNvPr id="285" name="Google Shape;285;p53"/>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ark_Two Images and content at top w/ Titles at Bottom">
  <p:cSld name="Dark_Two Images and content at top w/ Titles at Bottom">
    <p:spTree>
      <p:nvGrpSpPr>
        <p:cNvPr id="1" name="Shape 286"/>
        <p:cNvGrpSpPr/>
        <p:nvPr/>
      </p:nvGrpSpPr>
      <p:grpSpPr>
        <a:xfrm>
          <a:off x="0" y="0"/>
          <a:ext cx="0" cy="0"/>
          <a:chOff x="0" y="0"/>
          <a:chExt cx="0" cy="0"/>
        </a:xfrm>
      </p:grpSpPr>
      <p:sp>
        <p:nvSpPr>
          <p:cNvPr id="287" name="Google Shape;287;p5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288" name="Google Shape;288;p54"/>
          <p:cNvSpPr/>
          <p:nvPr/>
        </p:nvSpPr>
        <p:spPr>
          <a:xfrm>
            <a:off x="1" y="0"/>
            <a:ext cx="4570691" cy="2536336"/>
          </a:xfrm>
          <a:prstGeom prst="rect">
            <a:avLst/>
          </a:prstGeom>
          <a:solidFill>
            <a:srgbClr val="9292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3"/>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289" name="Google Shape;289;p54"/>
          <p:cNvSpPr/>
          <p:nvPr/>
        </p:nvSpPr>
        <p:spPr>
          <a:xfrm>
            <a:off x="4570692" y="0"/>
            <a:ext cx="4570691" cy="2536336"/>
          </a:xfrm>
          <a:prstGeom prst="rect">
            <a:avLst/>
          </a:prstGeom>
          <a:solidFill>
            <a:srgbClr val="75F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5"/>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290" name="Google Shape;290;p54"/>
          <p:cNvSpPr>
            <a:spLocks noGrp="1"/>
          </p:cNvSpPr>
          <p:nvPr>
            <p:ph type="pic" idx="2"/>
          </p:nvPr>
        </p:nvSpPr>
        <p:spPr>
          <a:xfrm>
            <a:off x="4570457" y="1087162"/>
            <a:ext cx="4571882" cy="2536336"/>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91" name="Google Shape;291;p54"/>
          <p:cNvSpPr>
            <a:spLocks noGrp="1"/>
          </p:cNvSpPr>
          <p:nvPr>
            <p:ph type="pic" idx="3"/>
          </p:nvPr>
        </p:nvSpPr>
        <p:spPr>
          <a:xfrm>
            <a:off x="-1425" y="1087162"/>
            <a:ext cx="4571882" cy="2536336"/>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292" name="Google Shape;292;p54"/>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93" name="Google Shape;293;p54"/>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294" name="Google Shape;294;p54"/>
          <p:cNvSpPr/>
          <p:nvPr/>
        </p:nvSpPr>
        <p:spPr>
          <a:xfrm>
            <a:off x="1" y="0"/>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295" name="Google Shape;295;p54"/>
          <p:cNvSpPr/>
          <p:nvPr/>
        </p:nvSpPr>
        <p:spPr>
          <a:xfrm>
            <a:off x="4570692" y="0"/>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296" name="Google Shape;296;p54"/>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
        <p:nvSpPr>
          <p:cNvPr id="297" name="Google Shape;297;p5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Images and content at top w/ Titles at Bottom">
  <p:cSld name="Two Images and content at top w/ Titles at Bottom">
    <p:spTree>
      <p:nvGrpSpPr>
        <p:cNvPr id="1" name="Shape 298"/>
        <p:cNvGrpSpPr/>
        <p:nvPr/>
      </p:nvGrpSpPr>
      <p:grpSpPr>
        <a:xfrm>
          <a:off x="0" y="0"/>
          <a:ext cx="0" cy="0"/>
          <a:chOff x="0" y="0"/>
          <a:chExt cx="0" cy="0"/>
        </a:xfrm>
      </p:grpSpPr>
      <p:sp>
        <p:nvSpPr>
          <p:cNvPr id="299" name="Google Shape;299;p55"/>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00" name="Google Shape;300;p55"/>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01" name="Google Shape;301;p55"/>
          <p:cNvSpPr/>
          <p:nvPr/>
        </p:nvSpPr>
        <p:spPr>
          <a:xfrm>
            <a:off x="1" y="0"/>
            <a:ext cx="4570691" cy="2536336"/>
          </a:xfrm>
          <a:prstGeom prst="rect">
            <a:avLst/>
          </a:prstGeom>
          <a:solidFill>
            <a:srgbClr val="9292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3"/>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302" name="Google Shape;302;p55"/>
          <p:cNvSpPr/>
          <p:nvPr/>
        </p:nvSpPr>
        <p:spPr>
          <a:xfrm>
            <a:off x="4570692" y="0"/>
            <a:ext cx="4570691" cy="2536336"/>
          </a:xfrm>
          <a:prstGeom prst="rect">
            <a:avLst/>
          </a:prstGeom>
          <a:solidFill>
            <a:srgbClr val="75F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5"/>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303" name="Google Shape;303;p55"/>
          <p:cNvSpPr>
            <a:spLocks noGrp="1"/>
          </p:cNvSpPr>
          <p:nvPr>
            <p:ph type="pic" idx="2"/>
          </p:nvPr>
        </p:nvSpPr>
        <p:spPr>
          <a:xfrm>
            <a:off x="4570457" y="1087162"/>
            <a:ext cx="4571882" cy="2536336"/>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04" name="Google Shape;304;p55"/>
          <p:cNvSpPr>
            <a:spLocks noGrp="1"/>
          </p:cNvSpPr>
          <p:nvPr>
            <p:ph type="pic" idx="3"/>
          </p:nvPr>
        </p:nvSpPr>
        <p:spPr>
          <a:xfrm>
            <a:off x="-1425" y="1087162"/>
            <a:ext cx="4571882" cy="2536336"/>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05" name="Google Shape;305;p55"/>
          <p:cNvSpPr/>
          <p:nvPr/>
        </p:nvSpPr>
        <p:spPr>
          <a:xfrm>
            <a:off x="1" y="0"/>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06" name="Google Shape;306;p55"/>
          <p:cNvSpPr/>
          <p:nvPr/>
        </p:nvSpPr>
        <p:spPr>
          <a:xfrm>
            <a:off x="4570692" y="0"/>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307" name="Google Shape;307;p55"/>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
        <p:nvSpPr>
          <p:cNvPr id="308" name="Google Shape;308;p55"/>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ark_Two Images and content w/ Titles at Bottom">
  <p:cSld name="Dark_Two Images and content w/ Titles at Bottom">
    <p:spTree>
      <p:nvGrpSpPr>
        <p:cNvPr id="1" name="Shape 309"/>
        <p:cNvGrpSpPr/>
        <p:nvPr/>
      </p:nvGrpSpPr>
      <p:grpSpPr>
        <a:xfrm>
          <a:off x="0" y="0"/>
          <a:ext cx="0" cy="0"/>
          <a:chOff x="0" y="0"/>
          <a:chExt cx="0" cy="0"/>
        </a:xfrm>
      </p:grpSpPr>
      <p:sp>
        <p:nvSpPr>
          <p:cNvPr id="310" name="Google Shape;310;p5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311" name="Google Shape;311;p56"/>
          <p:cNvSpPr/>
          <p:nvPr/>
        </p:nvSpPr>
        <p:spPr>
          <a:xfrm>
            <a:off x="1" y="0"/>
            <a:ext cx="4570691" cy="2536336"/>
          </a:xfrm>
          <a:prstGeom prst="rect">
            <a:avLst/>
          </a:prstGeom>
          <a:solidFill>
            <a:srgbClr val="9292D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3"/>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312" name="Google Shape;312;p56"/>
          <p:cNvSpPr/>
          <p:nvPr/>
        </p:nvSpPr>
        <p:spPr>
          <a:xfrm>
            <a:off x="4570692" y="0"/>
            <a:ext cx="4570691" cy="2536336"/>
          </a:xfrm>
          <a:prstGeom prst="rect">
            <a:avLst/>
          </a:prstGeom>
          <a:solidFill>
            <a:srgbClr val="75FF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accent5"/>
                </a:solidFill>
                <a:latin typeface="Arial"/>
                <a:ea typeface="Arial"/>
                <a:cs typeface="Arial"/>
                <a:sym typeface="Arial"/>
              </a:rPr>
              <a:t>Place image</a:t>
            </a:r>
            <a:endParaRPr sz="1400" b="0" i="0" u="none" strike="noStrike" cap="none">
              <a:solidFill>
                <a:srgbClr val="000000"/>
              </a:solidFill>
              <a:latin typeface="Arial"/>
              <a:ea typeface="Arial"/>
              <a:cs typeface="Arial"/>
              <a:sym typeface="Arial"/>
            </a:endParaRPr>
          </a:p>
        </p:txBody>
      </p:sp>
      <p:sp>
        <p:nvSpPr>
          <p:cNvPr id="313" name="Google Shape;313;p56"/>
          <p:cNvSpPr>
            <a:spLocks noGrp="1"/>
          </p:cNvSpPr>
          <p:nvPr>
            <p:ph type="pic" idx="2"/>
          </p:nvPr>
        </p:nvSpPr>
        <p:spPr>
          <a:xfrm>
            <a:off x="4570457" y="0"/>
            <a:ext cx="4571882" cy="2536336"/>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14" name="Google Shape;314;p56"/>
          <p:cNvSpPr>
            <a:spLocks noGrp="1"/>
          </p:cNvSpPr>
          <p:nvPr>
            <p:ph type="pic" idx="3"/>
          </p:nvPr>
        </p:nvSpPr>
        <p:spPr>
          <a:xfrm>
            <a:off x="-1425" y="0"/>
            <a:ext cx="4571882" cy="2536336"/>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15" name="Google Shape;315;p56"/>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16" name="Google Shape;316;p56"/>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17" name="Google Shape;317;p56"/>
          <p:cNvSpPr/>
          <p:nvPr/>
        </p:nvSpPr>
        <p:spPr>
          <a:xfrm>
            <a:off x="1" y="2526218"/>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18" name="Google Shape;318;p56"/>
          <p:cNvSpPr/>
          <p:nvPr/>
        </p:nvSpPr>
        <p:spPr>
          <a:xfrm>
            <a:off x="4570692" y="2526218"/>
            <a:ext cx="4570691"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319" name="Google Shape;319;p56"/>
          <p:cNvCxnSpPr/>
          <p:nvPr/>
        </p:nvCxnSpPr>
        <p:spPr>
          <a:xfrm rot="10800000">
            <a:off x="4572000"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ree Images w/ Title">
  <p:cSld name="Three Images w/ Title">
    <p:spTree>
      <p:nvGrpSpPr>
        <p:cNvPr id="1" name="Shape 320"/>
        <p:cNvGrpSpPr/>
        <p:nvPr/>
      </p:nvGrpSpPr>
      <p:grpSpPr>
        <a:xfrm>
          <a:off x="0" y="0"/>
          <a:ext cx="0" cy="0"/>
          <a:chOff x="0" y="0"/>
          <a:chExt cx="0" cy="0"/>
        </a:xfrm>
      </p:grpSpPr>
      <p:sp>
        <p:nvSpPr>
          <p:cNvPr id="321" name="Google Shape;321;p57"/>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22" name="Google Shape;322;p57"/>
          <p:cNvSpPr>
            <a:spLocks noGrp="1"/>
          </p:cNvSpPr>
          <p:nvPr>
            <p:ph type="pic" idx="2"/>
          </p:nvPr>
        </p:nvSpPr>
        <p:spPr>
          <a:xfrm>
            <a:off x="6089085" y="1108533"/>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23" name="Google Shape;323;p57"/>
          <p:cNvSpPr>
            <a:spLocks noGrp="1"/>
          </p:cNvSpPr>
          <p:nvPr>
            <p:ph type="pic" idx="3"/>
          </p:nvPr>
        </p:nvSpPr>
        <p:spPr>
          <a:xfrm>
            <a:off x="0" y="1108533"/>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24" name="Google Shape;324;p57"/>
          <p:cNvSpPr>
            <a:spLocks noGrp="1"/>
          </p:cNvSpPr>
          <p:nvPr>
            <p:ph type="pic" idx="4"/>
          </p:nvPr>
        </p:nvSpPr>
        <p:spPr>
          <a:xfrm>
            <a:off x="3049524" y="1108533"/>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325" name="Google Shape;325;p57"/>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26" name="Google Shape;326;p57"/>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ght Title Slide">
  <p:cSld name="Light Title Slide">
    <p:spTree>
      <p:nvGrpSpPr>
        <p:cNvPr id="1" name="Shape 40"/>
        <p:cNvGrpSpPr/>
        <p:nvPr/>
      </p:nvGrpSpPr>
      <p:grpSpPr>
        <a:xfrm>
          <a:off x="0" y="0"/>
          <a:ext cx="0" cy="0"/>
          <a:chOff x="0" y="0"/>
          <a:chExt cx="0" cy="0"/>
        </a:xfrm>
      </p:grpSpPr>
      <p:sp>
        <p:nvSpPr>
          <p:cNvPr id="41" name="Google Shape;41;p12"/>
          <p:cNvSpPr txBox="1">
            <a:spLocks noGrp="1"/>
          </p:cNvSpPr>
          <p:nvPr>
            <p:ph type="ctrTitle"/>
          </p:nvPr>
        </p:nvSpPr>
        <p:spPr>
          <a:xfrm>
            <a:off x="643921" y="1748449"/>
            <a:ext cx="4614059" cy="1419341"/>
          </a:xfrm>
          <a:prstGeom prst="rect">
            <a:avLst/>
          </a:prstGeom>
          <a:noFill/>
          <a:ln>
            <a:noFill/>
          </a:ln>
        </p:spPr>
        <p:txBody>
          <a:bodyPr spcFirstLastPara="1" wrap="square" lIns="113150" tIns="56550" rIns="113150" bIns="56550" anchor="b" anchorCtr="0">
            <a:normAutofit/>
          </a:bodyPr>
          <a:lstStyle>
            <a:lvl1pPr lvl="0" algn="l">
              <a:lnSpc>
                <a:spcPct val="100000"/>
              </a:lnSpc>
              <a:spcBef>
                <a:spcPts val="0"/>
              </a:spcBef>
              <a:spcAft>
                <a:spcPts val="0"/>
              </a:spcAft>
              <a:buClr>
                <a:schemeClr val="accent4"/>
              </a:buClr>
              <a:buSzPts val="3000"/>
              <a:buFont typeface="Arial"/>
              <a:buNone/>
              <a:defRPr sz="3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2" name="Google Shape;42;p12"/>
          <p:cNvSpPr txBox="1">
            <a:spLocks noGrp="1"/>
          </p:cNvSpPr>
          <p:nvPr>
            <p:ph type="subTitle" idx="1"/>
          </p:nvPr>
        </p:nvSpPr>
        <p:spPr>
          <a:xfrm>
            <a:off x="643921" y="3292140"/>
            <a:ext cx="4614059" cy="308739"/>
          </a:xfrm>
          <a:prstGeom prst="rect">
            <a:avLst/>
          </a:prstGeom>
          <a:noFill/>
          <a:ln>
            <a:noFill/>
          </a:ln>
        </p:spPr>
        <p:txBody>
          <a:bodyPr spcFirstLastPara="1" wrap="square" lIns="113150" tIns="56550" rIns="113150" bIns="56550" anchor="t" anchorCtr="0">
            <a:noAutofit/>
          </a:bodyPr>
          <a:lstStyle>
            <a:lvl1pPr lvl="0" algn="l">
              <a:lnSpc>
                <a:spcPct val="100000"/>
              </a:lnSpc>
              <a:spcBef>
                <a:spcPts val="675"/>
              </a:spcBef>
              <a:spcAft>
                <a:spcPts val="0"/>
              </a:spcAft>
              <a:buSzPts val="1500"/>
              <a:buNone/>
              <a:defRPr sz="1500">
                <a:solidFill>
                  <a:schemeClr val="dk1"/>
                </a:solidFill>
                <a:latin typeface="Arial"/>
                <a:ea typeface="Arial"/>
                <a:cs typeface="Arial"/>
                <a:sym typeface="Arial"/>
              </a:defRPr>
            </a:lvl1pPr>
            <a:lvl2pPr lvl="1" algn="ctr">
              <a:lnSpc>
                <a:spcPct val="100000"/>
              </a:lnSpc>
              <a:spcBef>
                <a:spcPts val="450"/>
              </a:spcBef>
              <a:spcAft>
                <a:spcPts val="0"/>
              </a:spcAft>
              <a:buSzPts val="1800"/>
              <a:buNone/>
              <a:defRPr>
                <a:solidFill>
                  <a:srgbClr val="9D9EA0"/>
                </a:solidFill>
              </a:defRPr>
            </a:lvl2pPr>
            <a:lvl3pPr lvl="2" algn="ctr">
              <a:lnSpc>
                <a:spcPct val="100000"/>
              </a:lnSpc>
              <a:spcBef>
                <a:spcPts val="300"/>
              </a:spcBef>
              <a:spcAft>
                <a:spcPts val="0"/>
              </a:spcAft>
              <a:buSzPts val="1500"/>
              <a:buNone/>
              <a:defRPr>
                <a:solidFill>
                  <a:srgbClr val="9D9EA0"/>
                </a:solidFill>
              </a:defRPr>
            </a:lvl3pPr>
            <a:lvl4pPr lvl="3" algn="ctr">
              <a:lnSpc>
                <a:spcPct val="100000"/>
              </a:lnSpc>
              <a:spcBef>
                <a:spcPts val="225"/>
              </a:spcBef>
              <a:spcAft>
                <a:spcPts val="0"/>
              </a:spcAft>
              <a:buSzPts val="1350"/>
              <a:buNone/>
              <a:defRPr>
                <a:solidFill>
                  <a:srgbClr val="9D9EA0"/>
                </a:solidFill>
              </a:defRPr>
            </a:lvl4pPr>
            <a:lvl5pPr lvl="4" algn="ctr">
              <a:lnSpc>
                <a:spcPct val="100000"/>
              </a:lnSpc>
              <a:spcBef>
                <a:spcPts val="150"/>
              </a:spcBef>
              <a:spcAft>
                <a:spcPts val="0"/>
              </a:spcAft>
              <a:buSzPts val="1200"/>
              <a:buNone/>
              <a:defRPr>
                <a:solidFill>
                  <a:srgbClr val="9D9EA0"/>
                </a:solidFill>
              </a:defRPr>
            </a:lvl5pPr>
            <a:lvl6pPr lvl="5" algn="ctr">
              <a:lnSpc>
                <a:spcPct val="100000"/>
              </a:lnSpc>
              <a:spcBef>
                <a:spcPts val="338"/>
              </a:spcBef>
              <a:spcAft>
                <a:spcPts val="0"/>
              </a:spcAft>
              <a:buClr>
                <a:srgbClr val="9D9EA0"/>
              </a:buClr>
              <a:buSzPts val="1688"/>
              <a:buNone/>
              <a:defRPr>
                <a:solidFill>
                  <a:srgbClr val="9D9EA0"/>
                </a:solidFill>
              </a:defRPr>
            </a:lvl6pPr>
            <a:lvl7pPr lvl="6" algn="ctr">
              <a:lnSpc>
                <a:spcPct val="100000"/>
              </a:lnSpc>
              <a:spcBef>
                <a:spcPts val="338"/>
              </a:spcBef>
              <a:spcAft>
                <a:spcPts val="0"/>
              </a:spcAft>
              <a:buClr>
                <a:srgbClr val="9D9EA0"/>
              </a:buClr>
              <a:buSzPts val="1688"/>
              <a:buNone/>
              <a:defRPr>
                <a:solidFill>
                  <a:srgbClr val="9D9EA0"/>
                </a:solidFill>
              </a:defRPr>
            </a:lvl7pPr>
            <a:lvl8pPr lvl="7" algn="ctr">
              <a:lnSpc>
                <a:spcPct val="100000"/>
              </a:lnSpc>
              <a:spcBef>
                <a:spcPts val="338"/>
              </a:spcBef>
              <a:spcAft>
                <a:spcPts val="0"/>
              </a:spcAft>
              <a:buClr>
                <a:srgbClr val="9D9EA0"/>
              </a:buClr>
              <a:buSzPts val="1688"/>
              <a:buNone/>
              <a:defRPr>
                <a:solidFill>
                  <a:srgbClr val="9D9EA0"/>
                </a:solidFill>
              </a:defRPr>
            </a:lvl8pPr>
            <a:lvl9pPr lvl="8" algn="ctr">
              <a:lnSpc>
                <a:spcPct val="100000"/>
              </a:lnSpc>
              <a:spcBef>
                <a:spcPts val="338"/>
              </a:spcBef>
              <a:spcAft>
                <a:spcPts val="0"/>
              </a:spcAft>
              <a:buClr>
                <a:srgbClr val="9D9EA0"/>
              </a:buClr>
              <a:buSzPts val="1688"/>
              <a:buNone/>
              <a:defRPr>
                <a:solidFill>
                  <a:srgbClr val="9D9EA0"/>
                </a:solidFill>
              </a:defRPr>
            </a:lvl9pPr>
          </a:lstStyle>
          <a:p>
            <a:r>
              <a:rPr lang="en-US"/>
              <a:t>Click to edit Master subtitle style</a:t>
            </a:r>
            <a:endParaRPr/>
          </a:p>
        </p:txBody>
      </p:sp>
      <p:sp>
        <p:nvSpPr>
          <p:cNvPr id="43" name="Google Shape;43;p12"/>
          <p:cNvSpPr txBox="1">
            <a:spLocks noGrp="1"/>
          </p:cNvSpPr>
          <p:nvPr>
            <p:ph type="body" idx="2"/>
          </p:nvPr>
        </p:nvSpPr>
        <p:spPr>
          <a:xfrm>
            <a:off x="643921" y="3600878"/>
            <a:ext cx="4614059" cy="308739"/>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solidFill>
                  <a:srgbClr val="7F7F7F"/>
                </a:solidFill>
                <a:latin typeface="Arial"/>
                <a:ea typeface="Arial"/>
                <a:cs typeface="Arial"/>
                <a:sym typeface="Arial"/>
              </a:defRPr>
            </a:lvl1pPr>
            <a:lvl2pPr marL="914400" lvl="1" indent="-228600" algn="l">
              <a:lnSpc>
                <a:spcPct val="100000"/>
              </a:lnSpc>
              <a:spcBef>
                <a:spcPts val="450"/>
              </a:spcBef>
              <a:spcAft>
                <a:spcPts val="0"/>
              </a:spcAft>
              <a:buSzPts val="1215"/>
              <a:buNone/>
              <a:defRPr sz="1215">
                <a:solidFill>
                  <a:schemeClr val="accent1"/>
                </a:solidFill>
              </a:defRPr>
            </a:lvl2pPr>
            <a:lvl3pPr marL="1371600" lvl="2" indent="-228600" algn="l">
              <a:lnSpc>
                <a:spcPct val="100000"/>
              </a:lnSpc>
              <a:spcBef>
                <a:spcPts val="300"/>
              </a:spcBef>
              <a:spcAft>
                <a:spcPts val="0"/>
              </a:spcAft>
              <a:buSzPts val="1215"/>
              <a:buNone/>
              <a:defRPr sz="1215">
                <a:solidFill>
                  <a:schemeClr val="accent1"/>
                </a:solidFill>
              </a:defRPr>
            </a:lvl3pPr>
            <a:lvl4pPr marL="1828800" lvl="3" indent="-228600" algn="l">
              <a:lnSpc>
                <a:spcPct val="100000"/>
              </a:lnSpc>
              <a:spcBef>
                <a:spcPts val="225"/>
              </a:spcBef>
              <a:spcAft>
                <a:spcPts val="0"/>
              </a:spcAft>
              <a:buSzPts val="1215"/>
              <a:buNone/>
              <a:defRPr sz="1215">
                <a:solidFill>
                  <a:schemeClr val="accent1"/>
                </a:solidFill>
              </a:defRPr>
            </a:lvl4pPr>
            <a:lvl5pPr marL="2286000" lvl="4" indent="-228600" algn="l">
              <a:lnSpc>
                <a:spcPct val="100000"/>
              </a:lnSpc>
              <a:spcBef>
                <a:spcPts val="150"/>
              </a:spcBef>
              <a:spcAft>
                <a:spcPts val="0"/>
              </a:spcAft>
              <a:buSzPts val="1215"/>
              <a:buNone/>
              <a:defRPr sz="1215">
                <a:solidFill>
                  <a:schemeClr val="accen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44" name="Google Shape;44;p12"/>
          <p:cNvSpPr>
            <a:spLocks noGrp="1"/>
          </p:cNvSpPr>
          <p:nvPr>
            <p:ph type="pic" idx="3"/>
          </p:nvPr>
        </p:nvSpPr>
        <p:spPr>
          <a:xfrm>
            <a:off x="6079727"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5" name="Google Shape;45;p12"/>
          <p:cNvSpPr txBox="1">
            <a:spLocks noGrp="1"/>
          </p:cNvSpPr>
          <p:nvPr>
            <p:ph type="body" idx="4"/>
          </p:nvPr>
        </p:nvSpPr>
        <p:spPr>
          <a:xfrm>
            <a:off x="654312" y="4012531"/>
            <a:ext cx="2322529" cy="294803"/>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050"/>
              <a:buNone/>
              <a:defRPr sz="1050">
                <a:solidFill>
                  <a:srgbClr val="7F7F7F"/>
                </a:solidFill>
                <a:latin typeface="Arial"/>
                <a:ea typeface="Arial"/>
                <a:cs typeface="Arial"/>
                <a:sym typeface="Arial"/>
              </a:defRPr>
            </a:lvl1pPr>
            <a:lvl2pPr marL="914400" lvl="1" indent="-228600" algn="l">
              <a:lnSpc>
                <a:spcPct val="100000"/>
              </a:lnSpc>
              <a:spcBef>
                <a:spcPts val="450"/>
              </a:spcBef>
              <a:spcAft>
                <a:spcPts val="0"/>
              </a:spcAft>
              <a:buSzPts val="1080"/>
              <a:buNone/>
              <a:defRPr sz="1080">
                <a:solidFill>
                  <a:schemeClr val="accent3"/>
                </a:solidFill>
                <a:latin typeface="Roboto Condensed"/>
                <a:ea typeface="Roboto Condensed"/>
                <a:cs typeface="Roboto Condensed"/>
                <a:sym typeface="Roboto Condensed"/>
              </a:defRPr>
            </a:lvl2pPr>
            <a:lvl3pPr marL="1371600" lvl="2" indent="-228600" algn="l">
              <a:lnSpc>
                <a:spcPct val="100000"/>
              </a:lnSpc>
              <a:spcBef>
                <a:spcPts val="300"/>
              </a:spcBef>
              <a:spcAft>
                <a:spcPts val="0"/>
              </a:spcAft>
              <a:buSzPts val="1080"/>
              <a:buNone/>
              <a:defRPr sz="1080">
                <a:solidFill>
                  <a:schemeClr val="accent3"/>
                </a:solidFill>
                <a:latin typeface="Roboto Condensed"/>
                <a:ea typeface="Roboto Condensed"/>
                <a:cs typeface="Roboto Condensed"/>
                <a:sym typeface="Roboto Condensed"/>
              </a:defRPr>
            </a:lvl3pPr>
            <a:lvl4pPr marL="1828800" lvl="3" indent="-228600" algn="l">
              <a:lnSpc>
                <a:spcPct val="100000"/>
              </a:lnSpc>
              <a:spcBef>
                <a:spcPts val="225"/>
              </a:spcBef>
              <a:spcAft>
                <a:spcPts val="0"/>
              </a:spcAft>
              <a:buSzPts val="1080"/>
              <a:buNone/>
              <a:defRPr sz="1080">
                <a:solidFill>
                  <a:schemeClr val="accent3"/>
                </a:solidFill>
                <a:latin typeface="Roboto Condensed"/>
                <a:ea typeface="Roboto Condensed"/>
                <a:cs typeface="Roboto Condensed"/>
                <a:sym typeface="Roboto Condensed"/>
              </a:defRPr>
            </a:lvl4pPr>
            <a:lvl5pPr marL="2286000" lvl="4" indent="-228600" algn="l">
              <a:lnSpc>
                <a:spcPct val="100000"/>
              </a:lnSpc>
              <a:spcBef>
                <a:spcPts val="150"/>
              </a:spcBef>
              <a:spcAft>
                <a:spcPts val="0"/>
              </a:spcAft>
              <a:buSzPts val="1080"/>
              <a:buNone/>
              <a:defRPr sz="1080">
                <a:solidFill>
                  <a:schemeClr val="accent3"/>
                </a:solidFill>
                <a:latin typeface="Roboto Condensed"/>
                <a:ea typeface="Roboto Condensed"/>
                <a:cs typeface="Roboto Condensed"/>
                <a:sym typeface="Roboto Condensed"/>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pic>
        <p:nvPicPr>
          <p:cNvPr id="46" name="Google Shape;46;p12"/>
          <p:cNvPicPr preferRelativeResize="0"/>
          <p:nvPr/>
        </p:nvPicPr>
        <p:blipFill rotWithShape="1">
          <a:blip r:embed="rId2">
            <a:alphaModFix/>
          </a:blip>
          <a:srcRect/>
          <a:stretch/>
        </p:blipFill>
        <p:spPr>
          <a:xfrm>
            <a:off x="426536" y="450739"/>
            <a:ext cx="3086100" cy="1173361"/>
          </a:xfrm>
          <a:prstGeom prst="rect">
            <a:avLst/>
          </a:prstGeom>
          <a:noFill/>
          <a:ln>
            <a:noFill/>
          </a:ln>
        </p:spPr>
      </p:pic>
      <p:sp>
        <p:nvSpPr>
          <p:cNvPr id="47" name="Google Shape;47;p12"/>
          <p:cNvSpPr/>
          <p:nvPr/>
        </p:nvSpPr>
        <p:spPr>
          <a:xfrm>
            <a:off x="3" y="4732020"/>
            <a:ext cx="9144000" cy="41148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48" name="Google Shape;48;p12"/>
          <p:cNvSpPr txBox="1"/>
          <p:nvPr/>
        </p:nvSpPr>
        <p:spPr>
          <a:xfrm>
            <a:off x="471076" y="4867208"/>
            <a:ext cx="2116758"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r>
              <a:rPr lang="en-US" sz="600" b="0" i="0" u="none" strike="noStrike" cap="none">
                <a:solidFill>
                  <a:srgbClr val="60CEF7"/>
                </a:solidFill>
                <a:latin typeface="Arial"/>
                <a:ea typeface="Arial"/>
                <a:cs typeface="Arial"/>
                <a:sym typeface="Arial"/>
              </a:rPr>
              <a:t>©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ark_Three Images w/ Title">
  <p:cSld name="Dark_Three Images w/ Title">
    <p:spTree>
      <p:nvGrpSpPr>
        <p:cNvPr id="1" name="Shape 327"/>
        <p:cNvGrpSpPr/>
        <p:nvPr/>
      </p:nvGrpSpPr>
      <p:grpSpPr>
        <a:xfrm>
          <a:off x="0" y="0"/>
          <a:ext cx="0" cy="0"/>
          <a:chOff x="0" y="0"/>
          <a:chExt cx="0" cy="0"/>
        </a:xfrm>
      </p:grpSpPr>
      <p:sp>
        <p:nvSpPr>
          <p:cNvPr id="328" name="Google Shape;328;p58"/>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329" name="Google Shape;329;p58"/>
          <p:cNvSpPr>
            <a:spLocks noGrp="1"/>
          </p:cNvSpPr>
          <p:nvPr>
            <p:ph type="pic" idx="2"/>
          </p:nvPr>
        </p:nvSpPr>
        <p:spPr>
          <a:xfrm>
            <a:off x="6089085" y="1108533"/>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30" name="Google Shape;330;p58"/>
          <p:cNvSpPr>
            <a:spLocks noGrp="1"/>
          </p:cNvSpPr>
          <p:nvPr>
            <p:ph type="pic" idx="3"/>
          </p:nvPr>
        </p:nvSpPr>
        <p:spPr>
          <a:xfrm>
            <a:off x="0" y="1108533"/>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31" name="Google Shape;331;p58"/>
          <p:cNvSpPr>
            <a:spLocks noGrp="1"/>
          </p:cNvSpPr>
          <p:nvPr>
            <p:ph type="pic" idx="4"/>
          </p:nvPr>
        </p:nvSpPr>
        <p:spPr>
          <a:xfrm>
            <a:off x="3049524" y="1108533"/>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32" name="Google Shape;332;p58"/>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cxnSp>
        <p:nvCxnSpPr>
          <p:cNvPr id="333" name="Google Shape;333;p58"/>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34" name="Google Shape;334;p58"/>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
        <p:nvSpPr>
          <p:cNvPr id="335" name="Google Shape;335;p58"/>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Images w/ Titles">
  <p:cSld name="Three Images w/ Titles">
    <p:spTree>
      <p:nvGrpSpPr>
        <p:cNvPr id="1" name="Shape 336"/>
        <p:cNvGrpSpPr/>
        <p:nvPr/>
      </p:nvGrpSpPr>
      <p:grpSpPr>
        <a:xfrm>
          <a:off x="0" y="0"/>
          <a:ext cx="0" cy="0"/>
          <a:chOff x="0" y="0"/>
          <a:chExt cx="0" cy="0"/>
        </a:xfrm>
      </p:grpSpPr>
      <p:sp>
        <p:nvSpPr>
          <p:cNvPr id="337" name="Google Shape;337;p59"/>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38" name="Google Shape;338;p59"/>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39" name="Google Shape;339;p59"/>
          <p:cNvSpPr>
            <a:spLocks noGrp="1"/>
          </p:cNvSpPr>
          <p:nvPr>
            <p:ph type="pic" idx="2"/>
          </p:nvPr>
        </p:nvSpPr>
        <p:spPr>
          <a:xfrm>
            <a:off x="6089085" y="1108533"/>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40" name="Google Shape;340;p59"/>
          <p:cNvSpPr>
            <a:spLocks noGrp="1"/>
          </p:cNvSpPr>
          <p:nvPr>
            <p:ph type="pic" idx="3"/>
          </p:nvPr>
        </p:nvSpPr>
        <p:spPr>
          <a:xfrm>
            <a:off x="0" y="1108533"/>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41" name="Google Shape;341;p59"/>
          <p:cNvSpPr>
            <a:spLocks noGrp="1"/>
          </p:cNvSpPr>
          <p:nvPr>
            <p:ph type="pic" idx="4"/>
          </p:nvPr>
        </p:nvSpPr>
        <p:spPr>
          <a:xfrm>
            <a:off x="3049524" y="1108533"/>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342" name="Google Shape;342;p59"/>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43" name="Google Shape;343;p59"/>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ark_Three Images w/ Titles">
  <p:cSld name="Dark_Three Images w/ Titles">
    <p:spTree>
      <p:nvGrpSpPr>
        <p:cNvPr id="1" name="Shape 344"/>
        <p:cNvGrpSpPr/>
        <p:nvPr/>
      </p:nvGrpSpPr>
      <p:grpSpPr>
        <a:xfrm>
          <a:off x="0" y="0"/>
          <a:ext cx="0" cy="0"/>
          <a:chOff x="0" y="0"/>
          <a:chExt cx="0" cy="0"/>
        </a:xfrm>
      </p:grpSpPr>
      <p:sp>
        <p:nvSpPr>
          <p:cNvPr id="345" name="Google Shape;345;p6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346" name="Google Shape;346;p60"/>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47" name="Google Shape;347;p60"/>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48" name="Google Shape;348;p60"/>
          <p:cNvSpPr>
            <a:spLocks noGrp="1"/>
          </p:cNvSpPr>
          <p:nvPr>
            <p:ph type="pic" idx="2"/>
          </p:nvPr>
        </p:nvSpPr>
        <p:spPr>
          <a:xfrm>
            <a:off x="6089085" y="1108533"/>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49" name="Google Shape;349;p60"/>
          <p:cNvSpPr>
            <a:spLocks noGrp="1"/>
          </p:cNvSpPr>
          <p:nvPr>
            <p:ph type="pic" idx="3"/>
          </p:nvPr>
        </p:nvSpPr>
        <p:spPr>
          <a:xfrm>
            <a:off x="0" y="1108533"/>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50" name="Google Shape;350;p60"/>
          <p:cNvSpPr>
            <a:spLocks noGrp="1"/>
          </p:cNvSpPr>
          <p:nvPr>
            <p:ph type="pic" idx="4"/>
          </p:nvPr>
        </p:nvSpPr>
        <p:spPr>
          <a:xfrm>
            <a:off x="3049524" y="1108533"/>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351" name="Google Shape;351;p60"/>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52" name="Google Shape;352;p60"/>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
        <p:nvSpPr>
          <p:cNvPr id="353" name="Google Shape;353;p6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hree Images and content w/ Title">
  <p:cSld name="Three Images and content w/ Title">
    <p:spTree>
      <p:nvGrpSpPr>
        <p:cNvPr id="1" name="Shape 354"/>
        <p:cNvGrpSpPr/>
        <p:nvPr/>
      </p:nvGrpSpPr>
      <p:grpSpPr>
        <a:xfrm>
          <a:off x="0" y="0"/>
          <a:ext cx="0" cy="0"/>
          <a:chOff x="0" y="0"/>
          <a:chExt cx="0" cy="0"/>
        </a:xfrm>
      </p:grpSpPr>
      <p:sp>
        <p:nvSpPr>
          <p:cNvPr id="355" name="Google Shape;355;p61"/>
          <p:cNvSpPr>
            <a:spLocks noGrp="1"/>
          </p:cNvSpPr>
          <p:nvPr>
            <p:ph type="pic" idx="2"/>
          </p:nvPr>
        </p:nvSpPr>
        <p:spPr>
          <a:xfrm>
            <a:off x="6089085" y="1108533"/>
            <a:ext cx="3054916" cy="2537450"/>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56" name="Google Shape;356;p61"/>
          <p:cNvSpPr>
            <a:spLocks noGrp="1"/>
          </p:cNvSpPr>
          <p:nvPr>
            <p:ph type="pic" idx="3"/>
          </p:nvPr>
        </p:nvSpPr>
        <p:spPr>
          <a:xfrm>
            <a:off x="0" y="1108533"/>
            <a:ext cx="3051810" cy="2537450"/>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57" name="Google Shape;357;p61"/>
          <p:cNvSpPr>
            <a:spLocks noGrp="1"/>
          </p:cNvSpPr>
          <p:nvPr>
            <p:ph type="pic" idx="4"/>
          </p:nvPr>
        </p:nvSpPr>
        <p:spPr>
          <a:xfrm>
            <a:off x="3049524" y="1108533"/>
            <a:ext cx="3044952" cy="2537450"/>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58" name="Google Shape;358;p61"/>
          <p:cNvSpPr/>
          <p:nvPr/>
        </p:nvSpPr>
        <p:spPr>
          <a:xfrm>
            <a:off x="0"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9" name="Google Shape;359;p61"/>
          <p:cNvSpPr/>
          <p:nvPr/>
        </p:nvSpPr>
        <p:spPr>
          <a:xfrm>
            <a:off x="3047242"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60" name="Google Shape;360;p61"/>
          <p:cNvSpPr/>
          <p:nvPr/>
        </p:nvSpPr>
        <p:spPr>
          <a:xfrm>
            <a:off x="6094141"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61" name="Google Shape;361;p61"/>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cxnSp>
        <p:nvCxnSpPr>
          <p:cNvPr id="362" name="Google Shape;362;p61"/>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63" name="Google Shape;363;p61"/>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ark_Three Images and content w/ Title">
  <p:cSld name="Dark_Three Images and content w/ Title">
    <p:spTree>
      <p:nvGrpSpPr>
        <p:cNvPr id="1" name="Shape 364"/>
        <p:cNvGrpSpPr/>
        <p:nvPr/>
      </p:nvGrpSpPr>
      <p:grpSpPr>
        <a:xfrm>
          <a:off x="0" y="0"/>
          <a:ext cx="0" cy="0"/>
          <a:chOff x="0" y="0"/>
          <a:chExt cx="0" cy="0"/>
        </a:xfrm>
      </p:grpSpPr>
      <p:sp>
        <p:nvSpPr>
          <p:cNvPr id="365" name="Google Shape;365;p62"/>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rgbClr val="60CEF7"/>
              </a:solidFill>
              <a:latin typeface="Arial"/>
              <a:ea typeface="Arial"/>
              <a:cs typeface="Arial"/>
              <a:sym typeface="Arial"/>
            </a:endParaRPr>
          </a:p>
        </p:txBody>
      </p:sp>
      <p:sp>
        <p:nvSpPr>
          <p:cNvPr id="366" name="Google Shape;366;p62"/>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67" name="Google Shape;367;p62"/>
          <p:cNvSpPr>
            <a:spLocks noGrp="1"/>
          </p:cNvSpPr>
          <p:nvPr>
            <p:ph type="pic" idx="2"/>
          </p:nvPr>
        </p:nvSpPr>
        <p:spPr>
          <a:xfrm>
            <a:off x="6089085" y="1108533"/>
            <a:ext cx="3054916" cy="2537450"/>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68" name="Google Shape;368;p62"/>
          <p:cNvSpPr>
            <a:spLocks noGrp="1"/>
          </p:cNvSpPr>
          <p:nvPr>
            <p:ph type="pic" idx="3"/>
          </p:nvPr>
        </p:nvSpPr>
        <p:spPr>
          <a:xfrm>
            <a:off x="0" y="1108533"/>
            <a:ext cx="3051810" cy="2537450"/>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69" name="Google Shape;369;p62"/>
          <p:cNvSpPr>
            <a:spLocks noGrp="1"/>
          </p:cNvSpPr>
          <p:nvPr>
            <p:ph type="pic" idx="4"/>
          </p:nvPr>
        </p:nvSpPr>
        <p:spPr>
          <a:xfrm>
            <a:off x="3049524" y="1108533"/>
            <a:ext cx="3044952" cy="2537450"/>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70" name="Google Shape;370;p62"/>
          <p:cNvSpPr/>
          <p:nvPr/>
        </p:nvSpPr>
        <p:spPr>
          <a:xfrm>
            <a:off x="0"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71" name="Google Shape;371;p62"/>
          <p:cNvSpPr/>
          <p:nvPr/>
        </p:nvSpPr>
        <p:spPr>
          <a:xfrm>
            <a:off x="3047242"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72" name="Google Shape;372;p62"/>
          <p:cNvSpPr/>
          <p:nvPr/>
        </p:nvSpPr>
        <p:spPr>
          <a:xfrm>
            <a:off x="6094141" y="3635864"/>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373" name="Google Shape;373;p62"/>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74" name="Google Shape;374;p62"/>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
        <p:nvSpPr>
          <p:cNvPr id="375" name="Google Shape;375;p62"/>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ark_Three Images and content at top w/ Title">
  <p:cSld name="Dark_Three Images and content at top w/ Title">
    <p:spTree>
      <p:nvGrpSpPr>
        <p:cNvPr id="1" name="Shape 376"/>
        <p:cNvGrpSpPr/>
        <p:nvPr/>
      </p:nvGrpSpPr>
      <p:grpSpPr>
        <a:xfrm>
          <a:off x="0" y="0"/>
          <a:ext cx="0" cy="0"/>
          <a:chOff x="0" y="0"/>
          <a:chExt cx="0" cy="0"/>
        </a:xfrm>
      </p:grpSpPr>
      <p:sp>
        <p:nvSpPr>
          <p:cNvPr id="377" name="Google Shape;377;p6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378" name="Google Shape;378;p63"/>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79" name="Google Shape;379;p63"/>
          <p:cNvSpPr>
            <a:spLocks noGrp="1"/>
          </p:cNvSpPr>
          <p:nvPr>
            <p:ph type="pic" idx="2"/>
          </p:nvPr>
        </p:nvSpPr>
        <p:spPr>
          <a:xfrm>
            <a:off x="6089085" y="2194581"/>
            <a:ext cx="3054916" cy="2537450"/>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80" name="Google Shape;380;p63"/>
          <p:cNvSpPr>
            <a:spLocks noGrp="1"/>
          </p:cNvSpPr>
          <p:nvPr>
            <p:ph type="pic" idx="3"/>
          </p:nvPr>
        </p:nvSpPr>
        <p:spPr>
          <a:xfrm>
            <a:off x="0" y="2194581"/>
            <a:ext cx="3051810" cy="2537450"/>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81" name="Google Shape;381;p63"/>
          <p:cNvSpPr>
            <a:spLocks noGrp="1"/>
          </p:cNvSpPr>
          <p:nvPr>
            <p:ph type="pic" idx="4"/>
          </p:nvPr>
        </p:nvSpPr>
        <p:spPr>
          <a:xfrm>
            <a:off x="3049524" y="2194581"/>
            <a:ext cx="3044952" cy="2537450"/>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82" name="Google Shape;382;p63"/>
          <p:cNvSpPr/>
          <p:nvPr/>
        </p:nvSpPr>
        <p:spPr>
          <a:xfrm>
            <a:off x="0"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83" name="Google Shape;383;p63"/>
          <p:cNvSpPr/>
          <p:nvPr/>
        </p:nvSpPr>
        <p:spPr>
          <a:xfrm>
            <a:off x="3047242"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84" name="Google Shape;384;p63"/>
          <p:cNvSpPr/>
          <p:nvPr/>
        </p:nvSpPr>
        <p:spPr>
          <a:xfrm>
            <a:off x="6094141"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385" name="Google Shape;385;p63"/>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86" name="Google Shape;386;p63"/>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
        <p:nvSpPr>
          <p:cNvPr id="387" name="Google Shape;387;p6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ark_Three Images and content at top w/ Titles">
  <p:cSld name="Dark_Three Images and content at top w/ Titles">
    <p:spTree>
      <p:nvGrpSpPr>
        <p:cNvPr id="1" name="Shape 388"/>
        <p:cNvGrpSpPr/>
        <p:nvPr/>
      </p:nvGrpSpPr>
      <p:grpSpPr>
        <a:xfrm>
          <a:off x="0" y="0"/>
          <a:ext cx="0" cy="0"/>
          <a:chOff x="0" y="0"/>
          <a:chExt cx="0" cy="0"/>
        </a:xfrm>
      </p:grpSpPr>
      <p:sp>
        <p:nvSpPr>
          <p:cNvPr id="389" name="Google Shape;389;p6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390" name="Google Shape;390;p64"/>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91" name="Google Shape;391;p64"/>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392" name="Google Shape;392;p64"/>
          <p:cNvSpPr>
            <a:spLocks noGrp="1"/>
          </p:cNvSpPr>
          <p:nvPr>
            <p:ph type="pic" idx="2"/>
          </p:nvPr>
        </p:nvSpPr>
        <p:spPr>
          <a:xfrm>
            <a:off x="6089085" y="2194581"/>
            <a:ext cx="3054916" cy="2537450"/>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93" name="Google Shape;393;p64"/>
          <p:cNvSpPr>
            <a:spLocks noGrp="1"/>
          </p:cNvSpPr>
          <p:nvPr>
            <p:ph type="pic" idx="3"/>
          </p:nvPr>
        </p:nvSpPr>
        <p:spPr>
          <a:xfrm>
            <a:off x="0" y="2194581"/>
            <a:ext cx="3051810" cy="2537450"/>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94" name="Google Shape;394;p64"/>
          <p:cNvSpPr>
            <a:spLocks noGrp="1"/>
          </p:cNvSpPr>
          <p:nvPr>
            <p:ph type="pic" idx="4"/>
          </p:nvPr>
        </p:nvSpPr>
        <p:spPr>
          <a:xfrm>
            <a:off x="3049524" y="2194581"/>
            <a:ext cx="3044952" cy="2537450"/>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395" name="Google Shape;395;p64"/>
          <p:cNvSpPr/>
          <p:nvPr/>
        </p:nvSpPr>
        <p:spPr>
          <a:xfrm>
            <a:off x="0"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6" name="Google Shape;396;p64"/>
          <p:cNvSpPr/>
          <p:nvPr/>
        </p:nvSpPr>
        <p:spPr>
          <a:xfrm>
            <a:off x="3047242"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7" name="Google Shape;397;p64"/>
          <p:cNvSpPr/>
          <p:nvPr/>
        </p:nvSpPr>
        <p:spPr>
          <a:xfrm>
            <a:off x="6094141" y="1108533"/>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398" name="Google Shape;398;p64"/>
          <p:cNvCxnSpPr/>
          <p:nvPr/>
        </p:nvCxnSpPr>
        <p:spPr>
          <a:xfrm rot="10800000">
            <a:off x="3049524" y="1111007"/>
            <a:ext cx="0" cy="3621024"/>
          </a:xfrm>
          <a:prstGeom prst="straightConnector1">
            <a:avLst/>
          </a:prstGeom>
          <a:noFill/>
          <a:ln w="12700" cap="flat" cmpd="sng">
            <a:solidFill>
              <a:srgbClr val="DEE0E1"/>
            </a:solidFill>
            <a:prstDash val="solid"/>
            <a:round/>
            <a:headEnd type="none" w="sm" len="sm"/>
            <a:tailEnd type="none" w="sm" len="sm"/>
          </a:ln>
        </p:spPr>
      </p:cxnSp>
      <p:cxnSp>
        <p:nvCxnSpPr>
          <p:cNvPr id="399" name="Google Shape;399;p64"/>
          <p:cNvCxnSpPr/>
          <p:nvPr/>
        </p:nvCxnSpPr>
        <p:spPr>
          <a:xfrm rot="10800000">
            <a:off x="6094476" y="1111007"/>
            <a:ext cx="0" cy="3621024"/>
          </a:xfrm>
          <a:prstGeom prst="straightConnector1">
            <a:avLst/>
          </a:prstGeom>
          <a:noFill/>
          <a:ln w="12700" cap="flat" cmpd="sng">
            <a:solidFill>
              <a:srgbClr val="DEE0E1"/>
            </a:solidFill>
            <a:prstDash val="solid"/>
            <a:round/>
            <a:headEnd type="none" w="sm" len="sm"/>
            <a:tailEnd type="none" w="sm" len="sm"/>
          </a:ln>
        </p:spPr>
      </p:cxnSp>
      <p:sp>
        <p:nvSpPr>
          <p:cNvPr id="400" name="Google Shape;400;p6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ree Images w/ Title at Bottom">
  <p:cSld name="Three Images w/ Title at Bottom">
    <p:spTree>
      <p:nvGrpSpPr>
        <p:cNvPr id="1" name="Shape 401"/>
        <p:cNvGrpSpPr/>
        <p:nvPr/>
      </p:nvGrpSpPr>
      <p:grpSpPr>
        <a:xfrm>
          <a:off x="0" y="0"/>
          <a:ext cx="0" cy="0"/>
          <a:chOff x="0" y="0"/>
          <a:chExt cx="0" cy="0"/>
        </a:xfrm>
      </p:grpSpPr>
      <p:sp>
        <p:nvSpPr>
          <p:cNvPr id="402" name="Google Shape;402;p65"/>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03" name="Google Shape;403;p65"/>
          <p:cNvSpPr>
            <a:spLocks noGrp="1"/>
          </p:cNvSpPr>
          <p:nvPr>
            <p:ph type="pic" idx="2"/>
          </p:nvPr>
        </p:nvSpPr>
        <p:spPr>
          <a:xfrm>
            <a:off x="6089085" y="0"/>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04" name="Google Shape;404;p65"/>
          <p:cNvSpPr>
            <a:spLocks noGrp="1"/>
          </p:cNvSpPr>
          <p:nvPr>
            <p:ph type="pic" idx="3"/>
          </p:nvPr>
        </p:nvSpPr>
        <p:spPr>
          <a:xfrm>
            <a:off x="0" y="0"/>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05" name="Google Shape;405;p65"/>
          <p:cNvSpPr>
            <a:spLocks noGrp="1"/>
          </p:cNvSpPr>
          <p:nvPr>
            <p:ph type="pic" idx="4"/>
          </p:nvPr>
        </p:nvSpPr>
        <p:spPr>
          <a:xfrm>
            <a:off x="3049524" y="0"/>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406" name="Google Shape;406;p65"/>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07" name="Google Shape;407;p65"/>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ark_Three Images w/ Title at Bottom">
  <p:cSld name="Dark_Three Images w/ Title at Bottom">
    <p:spTree>
      <p:nvGrpSpPr>
        <p:cNvPr id="1" name="Shape 408"/>
        <p:cNvGrpSpPr/>
        <p:nvPr/>
      </p:nvGrpSpPr>
      <p:grpSpPr>
        <a:xfrm>
          <a:off x="0" y="0"/>
          <a:ext cx="0" cy="0"/>
          <a:chOff x="0" y="0"/>
          <a:chExt cx="0" cy="0"/>
        </a:xfrm>
      </p:grpSpPr>
      <p:sp>
        <p:nvSpPr>
          <p:cNvPr id="409" name="Google Shape;409;p6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410" name="Google Shape;410;p66"/>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11" name="Google Shape;411;p66"/>
          <p:cNvSpPr>
            <a:spLocks noGrp="1"/>
          </p:cNvSpPr>
          <p:nvPr>
            <p:ph type="pic" idx="2"/>
          </p:nvPr>
        </p:nvSpPr>
        <p:spPr>
          <a:xfrm>
            <a:off x="6089085" y="0"/>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12" name="Google Shape;412;p66"/>
          <p:cNvSpPr>
            <a:spLocks noGrp="1"/>
          </p:cNvSpPr>
          <p:nvPr>
            <p:ph type="pic" idx="3"/>
          </p:nvPr>
        </p:nvSpPr>
        <p:spPr>
          <a:xfrm>
            <a:off x="0" y="0"/>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13" name="Google Shape;413;p66"/>
          <p:cNvSpPr>
            <a:spLocks noGrp="1"/>
          </p:cNvSpPr>
          <p:nvPr>
            <p:ph type="pic" idx="4"/>
          </p:nvPr>
        </p:nvSpPr>
        <p:spPr>
          <a:xfrm>
            <a:off x="3049524" y="0"/>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414" name="Google Shape;414;p66"/>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15" name="Google Shape;415;p66"/>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ree Images w/ Titles at Bottom">
  <p:cSld name="Three Images w/ Titles at Bottom">
    <p:spTree>
      <p:nvGrpSpPr>
        <p:cNvPr id="1" name="Shape 416"/>
        <p:cNvGrpSpPr/>
        <p:nvPr/>
      </p:nvGrpSpPr>
      <p:grpSpPr>
        <a:xfrm>
          <a:off x="0" y="0"/>
          <a:ext cx="0" cy="0"/>
          <a:chOff x="0" y="0"/>
          <a:chExt cx="0" cy="0"/>
        </a:xfrm>
      </p:grpSpPr>
      <p:sp>
        <p:nvSpPr>
          <p:cNvPr id="417" name="Google Shape;417;p67"/>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18" name="Google Shape;418;p67"/>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419" name="Google Shape;419;p67"/>
          <p:cNvSpPr>
            <a:spLocks noGrp="1"/>
          </p:cNvSpPr>
          <p:nvPr>
            <p:ph type="pic" idx="2"/>
          </p:nvPr>
        </p:nvSpPr>
        <p:spPr>
          <a:xfrm>
            <a:off x="6089085" y="0"/>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20" name="Google Shape;420;p67"/>
          <p:cNvSpPr>
            <a:spLocks noGrp="1"/>
          </p:cNvSpPr>
          <p:nvPr>
            <p:ph type="pic" idx="3"/>
          </p:nvPr>
        </p:nvSpPr>
        <p:spPr>
          <a:xfrm>
            <a:off x="0" y="0"/>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21" name="Google Shape;421;p67"/>
          <p:cNvSpPr>
            <a:spLocks noGrp="1"/>
          </p:cNvSpPr>
          <p:nvPr>
            <p:ph type="pic" idx="4"/>
          </p:nvPr>
        </p:nvSpPr>
        <p:spPr>
          <a:xfrm>
            <a:off x="3049524" y="0"/>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cxnSp>
        <p:nvCxnSpPr>
          <p:cNvPr id="422" name="Google Shape;422;p67"/>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23" name="Google Shape;423;p67"/>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ark_Title Slide">
  <p:cSld name="Dark_Title Slide">
    <p:spTree>
      <p:nvGrpSpPr>
        <p:cNvPr id="1" name="Shape 49"/>
        <p:cNvGrpSpPr/>
        <p:nvPr/>
      </p:nvGrpSpPr>
      <p:grpSpPr>
        <a:xfrm>
          <a:off x="0" y="0"/>
          <a:ext cx="0" cy="0"/>
          <a:chOff x="0" y="0"/>
          <a:chExt cx="0" cy="0"/>
        </a:xfrm>
      </p:grpSpPr>
      <p:sp>
        <p:nvSpPr>
          <p:cNvPr id="50" name="Google Shape;50;p13"/>
          <p:cNvSpPr/>
          <p:nvPr/>
        </p:nvSpPr>
        <p:spPr>
          <a:xfrm>
            <a:off x="1" y="0"/>
            <a:ext cx="9143999" cy="514358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51" name="Google Shape;51;p13"/>
          <p:cNvSpPr/>
          <p:nvPr/>
        </p:nvSpPr>
        <p:spPr>
          <a:xfrm>
            <a:off x="3" y="4732020"/>
            <a:ext cx="9144000" cy="41148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52" name="Google Shape;52;p13"/>
          <p:cNvSpPr txBox="1">
            <a:spLocks noGrp="1"/>
          </p:cNvSpPr>
          <p:nvPr>
            <p:ph type="ctrTitle"/>
          </p:nvPr>
        </p:nvSpPr>
        <p:spPr>
          <a:xfrm>
            <a:off x="643921" y="1748449"/>
            <a:ext cx="4614059" cy="1419341"/>
          </a:xfrm>
          <a:prstGeom prst="rect">
            <a:avLst/>
          </a:prstGeom>
          <a:noFill/>
          <a:ln>
            <a:noFill/>
          </a:ln>
        </p:spPr>
        <p:txBody>
          <a:bodyPr spcFirstLastPara="1" wrap="square" lIns="113150" tIns="56550" rIns="113150" bIns="56550" anchor="b" anchorCtr="0">
            <a:normAutofit/>
          </a:bodyPr>
          <a:lstStyle>
            <a:lvl1pPr lvl="0" algn="l">
              <a:lnSpc>
                <a:spcPct val="100000"/>
              </a:lnSpc>
              <a:spcBef>
                <a:spcPts val="0"/>
              </a:spcBef>
              <a:spcAft>
                <a:spcPts val="0"/>
              </a:spcAft>
              <a:buClr>
                <a:srgbClr val="60CEF7"/>
              </a:buClr>
              <a:buSzPts val="3000"/>
              <a:buFont typeface="Arial"/>
              <a:buNone/>
              <a:defRPr sz="3000">
                <a:solidFill>
                  <a:srgbClr val="60CEF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3" name="Google Shape;53;p13"/>
          <p:cNvSpPr txBox="1">
            <a:spLocks noGrp="1"/>
          </p:cNvSpPr>
          <p:nvPr>
            <p:ph type="subTitle" idx="1"/>
          </p:nvPr>
        </p:nvSpPr>
        <p:spPr>
          <a:xfrm>
            <a:off x="643921" y="3292140"/>
            <a:ext cx="4614059" cy="308739"/>
          </a:xfrm>
          <a:prstGeom prst="rect">
            <a:avLst/>
          </a:prstGeom>
          <a:noFill/>
          <a:ln>
            <a:noFill/>
          </a:ln>
        </p:spPr>
        <p:txBody>
          <a:bodyPr spcFirstLastPara="1" wrap="square" lIns="113150" tIns="56550" rIns="113150" bIns="56550" anchor="t" anchorCtr="0">
            <a:noAutofit/>
          </a:bodyPr>
          <a:lstStyle>
            <a:lvl1pPr lvl="0" algn="l">
              <a:lnSpc>
                <a:spcPct val="100000"/>
              </a:lnSpc>
              <a:spcBef>
                <a:spcPts val="675"/>
              </a:spcBef>
              <a:spcAft>
                <a:spcPts val="0"/>
              </a:spcAft>
              <a:buSzPts val="1500"/>
              <a:buNone/>
              <a:defRPr sz="1500">
                <a:solidFill>
                  <a:schemeClr val="lt1"/>
                </a:solidFill>
                <a:latin typeface="Arial"/>
                <a:ea typeface="Arial"/>
                <a:cs typeface="Arial"/>
                <a:sym typeface="Arial"/>
              </a:defRPr>
            </a:lvl1pPr>
            <a:lvl2pPr lvl="1" algn="ctr">
              <a:lnSpc>
                <a:spcPct val="100000"/>
              </a:lnSpc>
              <a:spcBef>
                <a:spcPts val="450"/>
              </a:spcBef>
              <a:spcAft>
                <a:spcPts val="0"/>
              </a:spcAft>
              <a:buSzPts val="1800"/>
              <a:buNone/>
              <a:defRPr>
                <a:solidFill>
                  <a:srgbClr val="9D9EA0"/>
                </a:solidFill>
              </a:defRPr>
            </a:lvl2pPr>
            <a:lvl3pPr lvl="2" algn="ctr">
              <a:lnSpc>
                <a:spcPct val="100000"/>
              </a:lnSpc>
              <a:spcBef>
                <a:spcPts val="300"/>
              </a:spcBef>
              <a:spcAft>
                <a:spcPts val="0"/>
              </a:spcAft>
              <a:buSzPts val="1500"/>
              <a:buNone/>
              <a:defRPr>
                <a:solidFill>
                  <a:srgbClr val="9D9EA0"/>
                </a:solidFill>
              </a:defRPr>
            </a:lvl3pPr>
            <a:lvl4pPr lvl="3" algn="ctr">
              <a:lnSpc>
                <a:spcPct val="100000"/>
              </a:lnSpc>
              <a:spcBef>
                <a:spcPts val="225"/>
              </a:spcBef>
              <a:spcAft>
                <a:spcPts val="0"/>
              </a:spcAft>
              <a:buSzPts val="1350"/>
              <a:buNone/>
              <a:defRPr>
                <a:solidFill>
                  <a:srgbClr val="9D9EA0"/>
                </a:solidFill>
              </a:defRPr>
            </a:lvl4pPr>
            <a:lvl5pPr lvl="4" algn="ctr">
              <a:lnSpc>
                <a:spcPct val="100000"/>
              </a:lnSpc>
              <a:spcBef>
                <a:spcPts val="150"/>
              </a:spcBef>
              <a:spcAft>
                <a:spcPts val="0"/>
              </a:spcAft>
              <a:buSzPts val="1200"/>
              <a:buNone/>
              <a:defRPr>
                <a:solidFill>
                  <a:srgbClr val="9D9EA0"/>
                </a:solidFill>
              </a:defRPr>
            </a:lvl5pPr>
            <a:lvl6pPr lvl="5" algn="ctr">
              <a:lnSpc>
                <a:spcPct val="100000"/>
              </a:lnSpc>
              <a:spcBef>
                <a:spcPts val="338"/>
              </a:spcBef>
              <a:spcAft>
                <a:spcPts val="0"/>
              </a:spcAft>
              <a:buClr>
                <a:srgbClr val="9D9EA0"/>
              </a:buClr>
              <a:buSzPts val="1688"/>
              <a:buNone/>
              <a:defRPr>
                <a:solidFill>
                  <a:srgbClr val="9D9EA0"/>
                </a:solidFill>
              </a:defRPr>
            </a:lvl6pPr>
            <a:lvl7pPr lvl="6" algn="ctr">
              <a:lnSpc>
                <a:spcPct val="100000"/>
              </a:lnSpc>
              <a:spcBef>
                <a:spcPts val="338"/>
              </a:spcBef>
              <a:spcAft>
                <a:spcPts val="0"/>
              </a:spcAft>
              <a:buClr>
                <a:srgbClr val="9D9EA0"/>
              </a:buClr>
              <a:buSzPts val="1688"/>
              <a:buNone/>
              <a:defRPr>
                <a:solidFill>
                  <a:srgbClr val="9D9EA0"/>
                </a:solidFill>
              </a:defRPr>
            </a:lvl7pPr>
            <a:lvl8pPr lvl="7" algn="ctr">
              <a:lnSpc>
                <a:spcPct val="100000"/>
              </a:lnSpc>
              <a:spcBef>
                <a:spcPts val="338"/>
              </a:spcBef>
              <a:spcAft>
                <a:spcPts val="0"/>
              </a:spcAft>
              <a:buClr>
                <a:srgbClr val="9D9EA0"/>
              </a:buClr>
              <a:buSzPts val="1688"/>
              <a:buNone/>
              <a:defRPr>
                <a:solidFill>
                  <a:srgbClr val="9D9EA0"/>
                </a:solidFill>
              </a:defRPr>
            </a:lvl8pPr>
            <a:lvl9pPr lvl="8" algn="ctr">
              <a:lnSpc>
                <a:spcPct val="100000"/>
              </a:lnSpc>
              <a:spcBef>
                <a:spcPts val="338"/>
              </a:spcBef>
              <a:spcAft>
                <a:spcPts val="0"/>
              </a:spcAft>
              <a:buClr>
                <a:srgbClr val="9D9EA0"/>
              </a:buClr>
              <a:buSzPts val="1688"/>
              <a:buNone/>
              <a:defRPr>
                <a:solidFill>
                  <a:srgbClr val="9D9EA0"/>
                </a:solidFill>
              </a:defRPr>
            </a:lvl9pPr>
          </a:lstStyle>
          <a:p>
            <a:r>
              <a:rPr lang="en-US"/>
              <a:t>Click to edit Master subtitle style</a:t>
            </a:r>
            <a:endParaRPr/>
          </a:p>
        </p:txBody>
      </p:sp>
      <p:sp>
        <p:nvSpPr>
          <p:cNvPr id="54" name="Google Shape;54;p13"/>
          <p:cNvSpPr txBox="1">
            <a:spLocks noGrp="1"/>
          </p:cNvSpPr>
          <p:nvPr>
            <p:ph type="body" idx="2"/>
          </p:nvPr>
        </p:nvSpPr>
        <p:spPr>
          <a:xfrm>
            <a:off x="643921" y="3600878"/>
            <a:ext cx="4614059" cy="308739"/>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solidFill>
                  <a:srgbClr val="94DEFA"/>
                </a:solidFill>
                <a:latin typeface="Arial"/>
                <a:ea typeface="Arial"/>
                <a:cs typeface="Arial"/>
                <a:sym typeface="Arial"/>
              </a:defRPr>
            </a:lvl1pPr>
            <a:lvl2pPr marL="914400" lvl="1" indent="-228600" algn="l">
              <a:lnSpc>
                <a:spcPct val="100000"/>
              </a:lnSpc>
              <a:spcBef>
                <a:spcPts val="450"/>
              </a:spcBef>
              <a:spcAft>
                <a:spcPts val="0"/>
              </a:spcAft>
              <a:buSzPts val="1215"/>
              <a:buNone/>
              <a:defRPr sz="1215">
                <a:solidFill>
                  <a:schemeClr val="accent1"/>
                </a:solidFill>
              </a:defRPr>
            </a:lvl2pPr>
            <a:lvl3pPr marL="1371600" lvl="2" indent="-228600" algn="l">
              <a:lnSpc>
                <a:spcPct val="100000"/>
              </a:lnSpc>
              <a:spcBef>
                <a:spcPts val="300"/>
              </a:spcBef>
              <a:spcAft>
                <a:spcPts val="0"/>
              </a:spcAft>
              <a:buSzPts val="1215"/>
              <a:buNone/>
              <a:defRPr sz="1215">
                <a:solidFill>
                  <a:schemeClr val="accent1"/>
                </a:solidFill>
              </a:defRPr>
            </a:lvl3pPr>
            <a:lvl4pPr marL="1828800" lvl="3" indent="-228600" algn="l">
              <a:lnSpc>
                <a:spcPct val="100000"/>
              </a:lnSpc>
              <a:spcBef>
                <a:spcPts val="225"/>
              </a:spcBef>
              <a:spcAft>
                <a:spcPts val="0"/>
              </a:spcAft>
              <a:buSzPts val="1215"/>
              <a:buNone/>
              <a:defRPr sz="1215">
                <a:solidFill>
                  <a:schemeClr val="accent1"/>
                </a:solidFill>
              </a:defRPr>
            </a:lvl4pPr>
            <a:lvl5pPr marL="2286000" lvl="4" indent="-228600" algn="l">
              <a:lnSpc>
                <a:spcPct val="100000"/>
              </a:lnSpc>
              <a:spcBef>
                <a:spcPts val="150"/>
              </a:spcBef>
              <a:spcAft>
                <a:spcPts val="0"/>
              </a:spcAft>
              <a:buSzPts val="1215"/>
              <a:buNone/>
              <a:defRPr sz="1215">
                <a:solidFill>
                  <a:schemeClr val="accen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55" name="Google Shape;55;p13"/>
          <p:cNvSpPr>
            <a:spLocks noGrp="1"/>
          </p:cNvSpPr>
          <p:nvPr>
            <p:ph type="pic" idx="3"/>
          </p:nvPr>
        </p:nvSpPr>
        <p:spPr>
          <a:xfrm>
            <a:off x="6079727"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6" name="Google Shape;56;p13"/>
          <p:cNvSpPr txBox="1">
            <a:spLocks noGrp="1"/>
          </p:cNvSpPr>
          <p:nvPr>
            <p:ph type="body" idx="4"/>
          </p:nvPr>
        </p:nvSpPr>
        <p:spPr>
          <a:xfrm>
            <a:off x="654312" y="4012531"/>
            <a:ext cx="2322529" cy="294803"/>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050"/>
              <a:buNone/>
              <a:defRPr sz="1050">
                <a:solidFill>
                  <a:srgbClr val="94DEFA"/>
                </a:solidFill>
                <a:latin typeface="Arial"/>
                <a:ea typeface="Arial"/>
                <a:cs typeface="Arial"/>
                <a:sym typeface="Arial"/>
              </a:defRPr>
            </a:lvl1pPr>
            <a:lvl2pPr marL="914400" lvl="1" indent="-228600" algn="l">
              <a:lnSpc>
                <a:spcPct val="100000"/>
              </a:lnSpc>
              <a:spcBef>
                <a:spcPts val="450"/>
              </a:spcBef>
              <a:spcAft>
                <a:spcPts val="0"/>
              </a:spcAft>
              <a:buSzPts val="1080"/>
              <a:buNone/>
              <a:defRPr sz="1080">
                <a:solidFill>
                  <a:schemeClr val="accent3"/>
                </a:solidFill>
                <a:latin typeface="Roboto Condensed"/>
                <a:ea typeface="Roboto Condensed"/>
                <a:cs typeface="Roboto Condensed"/>
                <a:sym typeface="Roboto Condensed"/>
              </a:defRPr>
            </a:lvl2pPr>
            <a:lvl3pPr marL="1371600" lvl="2" indent="-228600" algn="l">
              <a:lnSpc>
                <a:spcPct val="100000"/>
              </a:lnSpc>
              <a:spcBef>
                <a:spcPts val="300"/>
              </a:spcBef>
              <a:spcAft>
                <a:spcPts val="0"/>
              </a:spcAft>
              <a:buSzPts val="1080"/>
              <a:buNone/>
              <a:defRPr sz="1080">
                <a:solidFill>
                  <a:schemeClr val="accent3"/>
                </a:solidFill>
                <a:latin typeface="Roboto Condensed"/>
                <a:ea typeface="Roboto Condensed"/>
                <a:cs typeface="Roboto Condensed"/>
                <a:sym typeface="Roboto Condensed"/>
              </a:defRPr>
            </a:lvl3pPr>
            <a:lvl4pPr marL="1828800" lvl="3" indent="-228600" algn="l">
              <a:lnSpc>
                <a:spcPct val="100000"/>
              </a:lnSpc>
              <a:spcBef>
                <a:spcPts val="225"/>
              </a:spcBef>
              <a:spcAft>
                <a:spcPts val="0"/>
              </a:spcAft>
              <a:buSzPts val="1080"/>
              <a:buNone/>
              <a:defRPr sz="1080">
                <a:solidFill>
                  <a:schemeClr val="accent3"/>
                </a:solidFill>
                <a:latin typeface="Roboto Condensed"/>
                <a:ea typeface="Roboto Condensed"/>
                <a:cs typeface="Roboto Condensed"/>
                <a:sym typeface="Roboto Condensed"/>
              </a:defRPr>
            </a:lvl4pPr>
            <a:lvl5pPr marL="2286000" lvl="4" indent="-228600" algn="l">
              <a:lnSpc>
                <a:spcPct val="100000"/>
              </a:lnSpc>
              <a:spcBef>
                <a:spcPts val="150"/>
              </a:spcBef>
              <a:spcAft>
                <a:spcPts val="0"/>
              </a:spcAft>
              <a:buSzPts val="1080"/>
              <a:buNone/>
              <a:defRPr sz="1080">
                <a:solidFill>
                  <a:schemeClr val="accent3"/>
                </a:solidFill>
                <a:latin typeface="Roboto Condensed"/>
                <a:ea typeface="Roboto Condensed"/>
                <a:cs typeface="Roboto Condensed"/>
                <a:sym typeface="Roboto Condensed"/>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pic>
        <p:nvPicPr>
          <p:cNvPr id="57" name="Google Shape;57;p13"/>
          <p:cNvPicPr preferRelativeResize="0"/>
          <p:nvPr/>
        </p:nvPicPr>
        <p:blipFill rotWithShape="1">
          <a:blip r:embed="rId2">
            <a:alphaModFix/>
          </a:blip>
          <a:srcRect/>
          <a:stretch/>
        </p:blipFill>
        <p:spPr>
          <a:xfrm>
            <a:off x="426536" y="450739"/>
            <a:ext cx="3086100" cy="1173361"/>
          </a:xfrm>
          <a:prstGeom prst="rect">
            <a:avLst/>
          </a:prstGeom>
          <a:noFill/>
          <a:ln>
            <a:noFill/>
          </a:ln>
        </p:spPr>
      </p:pic>
      <p:sp>
        <p:nvSpPr>
          <p:cNvPr id="58" name="Google Shape;58;p1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59" name="Google Shape;59;p13"/>
          <p:cNvSpPr txBox="1"/>
          <p:nvPr/>
        </p:nvSpPr>
        <p:spPr>
          <a:xfrm>
            <a:off x="471076" y="4867208"/>
            <a:ext cx="2116758"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r>
              <a:rPr lang="en-US" sz="600" b="0" i="0" u="none" strike="noStrike" cap="none">
                <a:solidFill>
                  <a:srgbClr val="60CEF7"/>
                </a:solidFill>
                <a:latin typeface="Arial"/>
                <a:ea typeface="Arial"/>
                <a:cs typeface="Arial"/>
                <a:sym typeface="Arial"/>
              </a:rPr>
              <a:t>©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ark_Three Images w/ Titles at Bottom">
  <p:cSld name="Dark_Three Images w/ Titles at Bottom">
    <p:spTree>
      <p:nvGrpSpPr>
        <p:cNvPr id="1" name="Shape 424"/>
        <p:cNvGrpSpPr/>
        <p:nvPr/>
      </p:nvGrpSpPr>
      <p:grpSpPr>
        <a:xfrm>
          <a:off x="0" y="0"/>
          <a:ext cx="0" cy="0"/>
          <a:chOff x="0" y="0"/>
          <a:chExt cx="0" cy="0"/>
        </a:xfrm>
      </p:grpSpPr>
      <p:sp>
        <p:nvSpPr>
          <p:cNvPr id="425" name="Google Shape;425;p68"/>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426" name="Google Shape;426;p68"/>
          <p:cNvSpPr>
            <a:spLocks noGrp="1"/>
          </p:cNvSpPr>
          <p:nvPr>
            <p:ph type="pic" idx="2"/>
          </p:nvPr>
        </p:nvSpPr>
        <p:spPr>
          <a:xfrm>
            <a:off x="6089085" y="0"/>
            <a:ext cx="305491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27" name="Google Shape;427;p68"/>
          <p:cNvSpPr>
            <a:spLocks noGrp="1"/>
          </p:cNvSpPr>
          <p:nvPr>
            <p:ph type="pic" idx="3"/>
          </p:nvPr>
        </p:nvSpPr>
        <p:spPr>
          <a:xfrm>
            <a:off x="0" y="0"/>
            <a:ext cx="3051810"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28" name="Google Shape;428;p68"/>
          <p:cNvSpPr>
            <a:spLocks noGrp="1"/>
          </p:cNvSpPr>
          <p:nvPr>
            <p:ph type="pic" idx="4"/>
          </p:nvPr>
        </p:nvSpPr>
        <p:spPr>
          <a:xfrm>
            <a:off x="3049524" y="0"/>
            <a:ext cx="3044952"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29" name="Google Shape;429;p68"/>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30" name="Google Shape;430;p68"/>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cxnSp>
        <p:nvCxnSpPr>
          <p:cNvPr id="431" name="Google Shape;431;p68"/>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32" name="Google Shape;432;p68"/>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ark_Three Images and content w/ Titles at Bottom">
  <p:cSld name="Dark_Three Images and content w/ Titles at Bottom">
    <p:spTree>
      <p:nvGrpSpPr>
        <p:cNvPr id="1" name="Shape 433"/>
        <p:cNvGrpSpPr/>
        <p:nvPr/>
      </p:nvGrpSpPr>
      <p:grpSpPr>
        <a:xfrm>
          <a:off x="0" y="0"/>
          <a:ext cx="0" cy="0"/>
          <a:chOff x="0" y="0"/>
          <a:chExt cx="0" cy="0"/>
        </a:xfrm>
      </p:grpSpPr>
      <p:sp>
        <p:nvSpPr>
          <p:cNvPr id="434" name="Google Shape;434;p69"/>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435" name="Google Shape;435;p69"/>
          <p:cNvSpPr>
            <a:spLocks noGrp="1"/>
          </p:cNvSpPr>
          <p:nvPr>
            <p:ph type="pic" idx="2"/>
          </p:nvPr>
        </p:nvSpPr>
        <p:spPr>
          <a:xfrm>
            <a:off x="6089085" y="0"/>
            <a:ext cx="3054916"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36" name="Google Shape;436;p69"/>
          <p:cNvSpPr>
            <a:spLocks noGrp="1"/>
          </p:cNvSpPr>
          <p:nvPr>
            <p:ph type="pic" idx="3"/>
          </p:nvPr>
        </p:nvSpPr>
        <p:spPr>
          <a:xfrm>
            <a:off x="0" y="0"/>
            <a:ext cx="3051810"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37" name="Google Shape;437;p69"/>
          <p:cNvSpPr>
            <a:spLocks noGrp="1"/>
          </p:cNvSpPr>
          <p:nvPr>
            <p:ph type="pic" idx="4"/>
          </p:nvPr>
        </p:nvSpPr>
        <p:spPr>
          <a:xfrm>
            <a:off x="3049524" y="0"/>
            <a:ext cx="3044952"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38" name="Google Shape;438;p69"/>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39" name="Google Shape;439;p69"/>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440" name="Google Shape;440;p69"/>
          <p:cNvSpPr/>
          <p:nvPr/>
        </p:nvSpPr>
        <p:spPr>
          <a:xfrm>
            <a:off x="0" y="2526218"/>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41" name="Google Shape;441;p69"/>
          <p:cNvSpPr/>
          <p:nvPr/>
        </p:nvSpPr>
        <p:spPr>
          <a:xfrm>
            <a:off x="3047242" y="2526218"/>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42" name="Google Shape;442;p69"/>
          <p:cNvSpPr/>
          <p:nvPr/>
        </p:nvSpPr>
        <p:spPr>
          <a:xfrm>
            <a:off x="6094141" y="2526218"/>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443" name="Google Shape;443;p69"/>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44" name="Google Shape;444;p69"/>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Tree>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ark_Three Images and content at top w/ Titles at Bottom">
  <p:cSld name="Dark_Three Images and content at top w/ Titles at Bottom">
    <p:spTree>
      <p:nvGrpSpPr>
        <p:cNvPr id="1" name="Shape 445"/>
        <p:cNvGrpSpPr/>
        <p:nvPr/>
      </p:nvGrpSpPr>
      <p:grpSpPr>
        <a:xfrm>
          <a:off x="0" y="0"/>
          <a:ext cx="0" cy="0"/>
          <a:chOff x="0" y="0"/>
          <a:chExt cx="0" cy="0"/>
        </a:xfrm>
      </p:grpSpPr>
      <p:sp>
        <p:nvSpPr>
          <p:cNvPr id="446" name="Google Shape;446;p7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447" name="Google Shape;447;p70"/>
          <p:cNvSpPr>
            <a:spLocks noGrp="1"/>
          </p:cNvSpPr>
          <p:nvPr>
            <p:ph type="pic" idx="2"/>
          </p:nvPr>
        </p:nvSpPr>
        <p:spPr>
          <a:xfrm>
            <a:off x="6089085" y="1097280"/>
            <a:ext cx="3054916"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48" name="Google Shape;448;p70"/>
          <p:cNvSpPr>
            <a:spLocks noGrp="1"/>
          </p:cNvSpPr>
          <p:nvPr>
            <p:ph type="pic" idx="3"/>
          </p:nvPr>
        </p:nvSpPr>
        <p:spPr>
          <a:xfrm>
            <a:off x="0" y="1097280"/>
            <a:ext cx="3051810"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49" name="Google Shape;449;p70"/>
          <p:cNvSpPr>
            <a:spLocks noGrp="1"/>
          </p:cNvSpPr>
          <p:nvPr>
            <p:ph type="pic" idx="4"/>
          </p:nvPr>
        </p:nvSpPr>
        <p:spPr>
          <a:xfrm>
            <a:off x="3049524" y="1097280"/>
            <a:ext cx="3044952"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50" name="Google Shape;450;p70"/>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51" name="Google Shape;451;p70"/>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452" name="Google Shape;452;p70"/>
          <p:cNvSpPr/>
          <p:nvPr/>
        </p:nvSpPr>
        <p:spPr>
          <a:xfrm>
            <a:off x="0"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53" name="Google Shape;453;p70"/>
          <p:cNvSpPr/>
          <p:nvPr/>
        </p:nvSpPr>
        <p:spPr>
          <a:xfrm>
            <a:off x="3047242"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54" name="Google Shape;454;p70"/>
          <p:cNvSpPr/>
          <p:nvPr/>
        </p:nvSpPr>
        <p:spPr>
          <a:xfrm>
            <a:off x="6094141"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455" name="Google Shape;455;p70"/>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56" name="Google Shape;456;p70"/>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
        <p:nvSpPr>
          <p:cNvPr id="457" name="Google Shape;457;p7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hree Images and content at top w/ Titles at Bottom">
  <p:cSld name="Three Images and content at top w/ Titles at Bottom">
    <p:spTree>
      <p:nvGrpSpPr>
        <p:cNvPr id="1" name="Shape 458"/>
        <p:cNvGrpSpPr/>
        <p:nvPr/>
      </p:nvGrpSpPr>
      <p:grpSpPr>
        <a:xfrm>
          <a:off x="0" y="0"/>
          <a:ext cx="0" cy="0"/>
          <a:chOff x="0" y="0"/>
          <a:chExt cx="0" cy="0"/>
        </a:xfrm>
      </p:grpSpPr>
      <p:sp>
        <p:nvSpPr>
          <p:cNvPr id="459" name="Google Shape;459;p71"/>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60" name="Google Shape;460;p71"/>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461" name="Google Shape;461;p71"/>
          <p:cNvSpPr>
            <a:spLocks noGrp="1"/>
          </p:cNvSpPr>
          <p:nvPr>
            <p:ph type="pic" idx="2"/>
          </p:nvPr>
        </p:nvSpPr>
        <p:spPr>
          <a:xfrm>
            <a:off x="6089085" y="1097280"/>
            <a:ext cx="3054916"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62" name="Google Shape;462;p71"/>
          <p:cNvSpPr>
            <a:spLocks noGrp="1"/>
          </p:cNvSpPr>
          <p:nvPr>
            <p:ph type="pic" idx="3"/>
          </p:nvPr>
        </p:nvSpPr>
        <p:spPr>
          <a:xfrm>
            <a:off x="0" y="1097280"/>
            <a:ext cx="3051810"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63" name="Google Shape;463;p71"/>
          <p:cNvSpPr>
            <a:spLocks noGrp="1"/>
          </p:cNvSpPr>
          <p:nvPr>
            <p:ph type="pic" idx="4"/>
          </p:nvPr>
        </p:nvSpPr>
        <p:spPr>
          <a:xfrm>
            <a:off x="3049524" y="1097280"/>
            <a:ext cx="3044952"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64" name="Google Shape;464;p71"/>
          <p:cNvSpPr/>
          <p:nvPr/>
        </p:nvSpPr>
        <p:spPr>
          <a:xfrm>
            <a:off x="0"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65" name="Google Shape;465;p71"/>
          <p:cNvSpPr/>
          <p:nvPr/>
        </p:nvSpPr>
        <p:spPr>
          <a:xfrm>
            <a:off x="3047242"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66" name="Google Shape;466;p71"/>
          <p:cNvSpPr/>
          <p:nvPr/>
        </p:nvSpPr>
        <p:spPr>
          <a:xfrm>
            <a:off x="6094141" y="0"/>
            <a:ext cx="3047242"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cxnSp>
        <p:nvCxnSpPr>
          <p:cNvPr id="467" name="Google Shape;467;p71"/>
          <p:cNvCxnSpPr/>
          <p:nvPr/>
        </p:nvCxnSpPr>
        <p:spPr>
          <a:xfrm rot="10800000">
            <a:off x="3049524" y="-146154"/>
            <a:ext cx="0" cy="3769652"/>
          </a:xfrm>
          <a:prstGeom prst="straightConnector1">
            <a:avLst/>
          </a:prstGeom>
          <a:noFill/>
          <a:ln w="12700" cap="flat" cmpd="sng">
            <a:solidFill>
              <a:srgbClr val="DEE0E1"/>
            </a:solidFill>
            <a:prstDash val="solid"/>
            <a:round/>
            <a:headEnd type="none" w="sm" len="sm"/>
            <a:tailEnd type="none" w="sm" len="sm"/>
          </a:ln>
        </p:spPr>
      </p:cxnSp>
      <p:cxnSp>
        <p:nvCxnSpPr>
          <p:cNvPr id="468" name="Google Shape;468;p71"/>
          <p:cNvCxnSpPr/>
          <p:nvPr/>
        </p:nvCxnSpPr>
        <p:spPr>
          <a:xfrm rot="10800000">
            <a:off x="6094476" y="-146154"/>
            <a:ext cx="0" cy="3769652"/>
          </a:xfrm>
          <a:prstGeom prst="straightConnector1">
            <a:avLst/>
          </a:prstGeom>
          <a:noFill/>
          <a:ln w="12700" cap="flat" cmpd="sng">
            <a:solidFill>
              <a:srgbClr val="DEE0E1"/>
            </a:solidFill>
            <a:prstDash val="solid"/>
            <a:round/>
            <a:headEnd type="none" w="sm" len="sm"/>
            <a:tailEnd type="none" w="sm" len="sm"/>
          </a:ln>
        </p:spPr>
      </p:cxnSp>
      <p:sp>
        <p:nvSpPr>
          <p:cNvPr id="469" name="Google Shape;469;p71"/>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Four Images w/ Title">
  <p:cSld name="Four Images w/ Title">
    <p:spTree>
      <p:nvGrpSpPr>
        <p:cNvPr id="1" name="Shape 470"/>
        <p:cNvGrpSpPr/>
        <p:nvPr/>
      </p:nvGrpSpPr>
      <p:grpSpPr>
        <a:xfrm>
          <a:off x="0" y="0"/>
          <a:ext cx="0" cy="0"/>
          <a:chOff x="0" y="0"/>
          <a:chExt cx="0" cy="0"/>
        </a:xfrm>
      </p:grpSpPr>
      <p:sp>
        <p:nvSpPr>
          <p:cNvPr id="471" name="Google Shape;471;p72"/>
          <p:cNvSpPr>
            <a:spLocks noGrp="1"/>
          </p:cNvSpPr>
          <p:nvPr>
            <p:ph type="pic" idx="2"/>
          </p:nvPr>
        </p:nvSpPr>
        <p:spPr>
          <a:xfrm>
            <a:off x="0" y="1108533"/>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72" name="Google Shape;472;p72"/>
          <p:cNvSpPr>
            <a:spLocks noGrp="1"/>
          </p:cNvSpPr>
          <p:nvPr>
            <p:ph type="pic" idx="3"/>
          </p:nvPr>
        </p:nvSpPr>
        <p:spPr>
          <a:xfrm>
            <a:off x="2287045" y="1108533"/>
            <a:ext cx="2282867"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73" name="Google Shape;473;p72"/>
          <p:cNvSpPr>
            <a:spLocks noGrp="1"/>
          </p:cNvSpPr>
          <p:nvPr>
            <p:ph type="pic" idx="4"/>
          </p:nvPr>
        </p:nvSpPr>
        <p:spPr>
          <a:xfrm>
            <a:off x="4574089" y="1108533"/>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74" name="Google Shape;474;p72"/>
          <p:cNvSpPr>
            <a:spLocks noGrp="1"/>
          </p:cNvSpPr>
          <p:nvPr>
            <p:ph type="pic" idx="5"/>
          </p:nvPr>
        </p:nvSpPr>
        <p:spPr>
          <a:xfrm>
            <a:off x="6861133" y="1108533"/>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75" name="Google Shape;475;p72"/>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476" name="Google Shape;476;p72"/>
          <p:cNvGrpSpPr/>
          <p:nvPr/>
        </p:nvGrpSpPr>
        <p:grpSpPr>
          <a:xfrm>
            <a:off x="2285482" y="1111007"/>
            <a:ext cx="4570418" cy="3621024"/>
            <a:chOff x="3047310" y="1481342"/>
            <a:chExt cx="6093890" cy="4828032"/>
          </a:xfrm>
        </p:grpSpPr>
        <p:cxnSp>
          <p:nvCxnSpPr>
            <p:cNvPr id="477" name="Google Shape;477;p72"/>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478" name="Google Shape;478;p72"/>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479" name="Google Shape;479;p72"/>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ark_Four Images w/ Title">
  <p:cSld name="Dark_Four Images w/ Title">
    <p:spTree>
      <p:nvGrpSpPr>
        <p:cNvPr id="1" name="Shape 480"/>
        <p:cNvGrpSpPr/>
        <p:nvPr/>
      </p:nvGrpSpPr>
      <p:grpSpPr>
        <a:xfrm>
          <a:off x="0" y="0"/>
          <a:ext cx="0" cy="0"/>
          <a:chOff x="0" y="0"/>
          <a:chExt cx="0" cy="0"/>
        </a:xfrm>
      </p:grpSpPr>
      <p:sp>
        <p:nvSpPr>
          <p:cNvPr id="481" name="Google Shape;481;p7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482" name="Google Shape;482;p73"/>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83" name="Google Shape;483;p73"/>
          <p:cNvSpPr>
            <a:spLocks noGrp="1"/>
          </p:cNvSpPr>
          <p:nvPr>
            <p:ph type="pic" idx="2"/>
          </p:nvPr>
        </p:nvSpPr>
        <p:spPr>
          <a:xfrm>
            <a:off x="0" y="1108533"/>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84" name="Google Shape;484;p73"/>
          <p:cNvSpPr>
            <a:spLocks noGrp="1"/>
          </p:cNvSpPr>
          <p:nvPr>
            <p:ph type="pic" idx="3"/>
          </p:nvPr>
        </p:nvSpPr>
        <p:spPr>
          <a:xfrm>
            <a:off x="2287045" y="1108533"/>
            <a:ext cx="2282867"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85" name="Google Shape;485;p73"/>
          <p:cNvSpPr>
            <a:spLocks noGrp="1"/>
          </p:cNvSpPr>
          <p:nvPr>
            <p:ph type="pic" idx="4"/>
          </p:nvPr>
        </p:nvSpPr>
        <p:spPr>
          <a:xfrm>
            <a:off x="4574089" y="1108533"/>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86" name="Google Shape;486;p73"/>
          <p:cNvSpPr>
            <a:spLocks noGrp="1"/>
          </p:cNvSpPr>
          <p:nvPr>
            <p:ph type="pic" idx="5"/>
          </p:nvPr>
        </p:nvSpPr>
        <p:spPr>
          <a:xfrm>
            <a:off x="6861133" y="1108533"/>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487" name="Google Shape;487;p73"/>
          <p:cNvGrpSpPr/>
          <p:nvPr/>
        </p:nvGrpSpPr>
        <p:grpSpPr>
          <a:xfrm>
            <a:off x="2285482" y="1111007"/>
            <a:ext cx="4570418" cy="3621024"/>
            <a:chOff x="3047310" y="1481342"/>
            <a:chExt cx="6093890" cy="4828032"/>
          </a:xfrm>
        </p:grpSpPr>
        <p:cxnSp>
          <p:nvCxnSpPr>
            <p:cNvPr id="488" name="Google Shape;488;p73"/>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489" name="Google Shape;489;p73"/>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490" name="Google Shape;490;p73"/>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491" name="Google Shape;491;p7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Four Images and content w/ Title">
  <p:cSld name="Four Images and content w/ Title">
    <p:spTree>
      <p:nvGrpSpPr>
        <p:cNvPr id="1" name="Shape 492"/>
        <p:cNvGrpSpPr/>
        <p:nvPr/>
      </p:nvGrpSpPr>
      <p:grpSpPr>
        <a:xfrm>
          <a:off x="0" y="0"/>
          <a:ext cx="0" cy="0"/>
          <a:chOff x="0" y="0"/>
          <a:chExt cx="0" cy="0"/>
        </a:xfrm>
      </p:grpSpPr>
      <p:sp>
        <p:nvSpPr>
          <p:cNvPr id="493" name="Google Shape;493;p74"/>
          <p:cNvSpPr>
            <a:spLocks noGrp="1"/>
          </p:cNvSpPr>
          <p:nvPr>
            <p:ph type="pic" idx="2"/>
          </p:nvPr>
        </p:nvSpPr>
        <p:spPr>
          <a:xfrm>
            <a:off x="0" y="1111006"/>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94" name="Google Shape;494;p74"/>
          <p:cNvSpPr>
            <a:spLocks noGrp="1"/>
          </p:cNvSpPr>
          <p:nvPr>
            <p:ph type="pic" idx="3"/>
          </p:nvPr>
        </p:nvSpPr>
        <p:spPr>
          <a:xfrm>
            <a:off x="2287045" y="1111006"/>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95" name="Google Shape;495;p74"/>
          <p:cNvSpPr>
            <a:spLocks noGrp="1"/>
          </p:cNvSpPr>
          <p:nvPr>
            <p:ph type="pic" idx="4"/>
          </p:nvPr>
        </p:nvSpPr>
        <p:spPr>
          <a:xfrm>
            <a:off x="4574089" y="1111006"/>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96" name="Google Shape;496;p74"/>
          <p:cNvSpPr>
            <a:spLocks noGrp="1"/>
          </p:cNvSpPr>
          <p:nvPr>
            <p:ph type="pic" idx="5"/>
          </p:nvPr>
        </p:nvSpPr>
        <p:spPr>
          <a:xfrm>
            <a:off x="6861133" y="1111006"/>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497" name="Google Shape;497;p74"/>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98" name="Google Shape;498;p74"/>
          <p:cNvSpPr/>
          <p:nvPr/>
        </p:nvSpPr>
        <p:spPr>
          <a:xfrm>
            <a:off x="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499" name="Google Shape;499;p74"/>
          <p:cNvSpPr/>
          <p:nvPr/>
        </p:nvSpPr>
        <p:spPr>
          <a:xfrm>
            <a:off x="2285483"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00" name="Google Shape;500;p74"/>
          <p:cNvSpPr/>
          <p:nvPr/>
        </p:nvSpPr>
        <p:spPr>
          <a:xfrm>
            <a:off x="4570708"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01" name="Google Shape;501;p74"/>
          <p:cNvSpPr/>
          <p:nvPr/>
        </p:nvSpPr>
        <p:spPr>
          <a:xfrm>
            <a:off x="685590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502" name="Google Shape;502;p74"/>
          <p:cNvGrpSpPr/>
          <p:nvPr/>
        </p:nvGrpSpPr>
        <p:grpSpPr>
          <a:xfrm>
            <a:off x="2285482" y="1111007"/>
            <a:ext cx="4570418" cy="3621024"/>
            <a:chOff x="3047310" y="1481342"/>
            <a:chExt cx="6093890" cy="4828032"/>
          </a:xfrm>
        </p:grpSpPr>
        <p:cxnSp>
          <p:nvCxnSpPr>
            <p:cNvPr id="503" name="Google Shape;503;p74"/>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04" name="Google Shape;504;p74"/>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05" name="Google Shape;505;p74"/>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Four Images and content w/ Titles">
  <p:cSld name="Four Images and content w/ Titles">
    <p:spTree>
      <p:nvGrpSpPr>
        <p:cNvPr id="1" name="Shape 506"/>
        <p:cNvGrpSpPr/>
        <p:nvPr/>
      </p:nvGrpSpPr>
      <p:grpSpPr>
        <a:xfrm>
          <a:off x="0" y="0"/>
          <a:ext cx="0" cy="0"/>
          <a:chOff x="0" y="0"/>
          <a:chExt cx="0" cy="0"/>
        </a:xfrm>
      </p:grpSpPr>
      <p:sp>
        <p:nvSpPr>
          <p:cNvPr id="507" name="Google Shape;507;p75"/>
          <p:cNvSpPr>
            <a:spLocks noGrp="1"/>
          </p:cNvSpPr>
          <p:nvPr>
            <p:ph type="pic" idx="2"/>
          </p:nvPr>
        </p:nvSpPr>
        <p:spPr>
          <a:xfrm>
            <a:off x="0" y="1111006"/>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08" name="Google Shape;508;p75"/>
          <p:cNvSpPr>
            <a:spLocks noGrp="1"/>
          </p:cNvSpPr>
          <p:nvPr>
            <p:ph type="pic" idx="3"/>
          </p:nvPr>
        </p:nvSpPr>
        <p:spPr>
          <a:xfrm>
            <a:off x="2287045" y="1111006"/>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09" name="Google Shape;509;p75"/>
          <p:cNvSpPr>
            <a:spLocks noGrp="1"/>
          </p:cNvSpPr>
          <p:nvPr>
            <p:ph type="pic" idx="4"/>
          </p:nvPr>
        </p:nvSpPr>
        <p:spPr>
          <a:xfrm>
            <a:off x="4574089" y="1111006"/>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10" name="Google Shape;510;p75"/>
          <p:cNvSpPr>
            <a:spLocks noGrp="1"/>
          </p:cNvSpPr>
          <p:nvPr>
            <p:ph type="pic" idx="5"/>
          </p:nvPr>
        </p:nvSpPr>
        <p:spPr>
          <a:xfrm>
            <a:off x="6861133" y="1111006"/>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1"/>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11" name="Google Shape;511;p75"/>
          <p:cNvSpPr/>
          <p:nvPr/>
        </p:nvSpPr>
        <p:spPr>
          <a:xfrm>
            <a:off x="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12" name="Google Shape;512;p75"/>
          <p:cNvSpPr/>
          <p:nvPr/>
        </p:nvSpPr>
        <p:spPr>
          <a:xfrm>
            <a:off x="2285483"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13" name="Google Shape;513;p75"/>
          <p:cNvSpPr/>
          <p:nvPr/>
        </p:nvSpPr>
        <p:spPr>
          <a:xfrm>
            <a:off x="4570708"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14" name="Google Shape;514;p75"/>
          <p:cNvSpPr/>
          <p:nvPr/>
        </p:nvSpPr>
        <p:spPr>
          <a:xfrm>
            <a:off x="685590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15" name="Google Shape;515;p75"/>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16" name="Google Shape;516;p75"/>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517" name="Google Shape;517;p75"/>
          <p:cNvGrpSpPr/>
          <p:nvPr/>
        </p:nvGrpSpPr>
        <p:grpSpPr>
          <a:xfrm>
            <a:off x="2285482" y="1111007"/>
            <a:ext cx="4570418" cy="3621024"/>
            <a:chOff x="3047310" y="1481342"/>
            <a:chExt cx="6093890" cy="4828032"/>
          </a:xfrm>
        </p:grpSpPr>
        <p:cxnSp>
          <p:nvCxnSpPr>
            <p:cNvPr id="518" name="Google Shape;518;p75"/>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19" name="Google Shape;519;p75"/>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20" name="Google Shape;520;p75"/>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ark_Four Images and content w/ Titles">
  <p:cSld name="Dark_Four Images and content w/ Titles">
    <p:spTree>
      <p:nvGrpSpPr>
        <p:cNvPr id="1" name="Shape 521"/>
        <p:cNvGrpSpPr/>
        <p:nvPr/>
      </p:nvGrpSpPr>
      <p:grpSpPr>
        <a:xfrm>
          <a:off x="0" y="0"/>
          <a:ext cx="0" cy="0"/>
          <a:chOff x="0" y="0"/>
          <a:chExt cx="0" cy="0"/>
        </a:xfrm>
      </p:grpSpPr>
      <p:sp>
        <p:nvSpPr>
          <p:cNvPr id="522" name="Google Shape;522;p7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523" name="Google Shape;523;p76"/>
          <p:cNvSpPr>
            <a:spLocks noGrp="1"/>
          </p:cNvSpPr>
          <p:nvPr>
            <p:ph type="pic" idx="2"/>
          </p:nvPr>
        </p:nvSpPr>
        <p:spPr>
          <a:xfrm>
            <a:off x="0" y="1111006"/>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24" name="Google Shape;524;p76"/>
          <p:cNvSpPr>
            <a:spLocks noGrp="1"/>
          </p:cNvSpPr>
          <p:nvPr>
            <p:ph type="pic" idx="3"/>
          </p:nvPr>
        </p:nvSpPr>
        <p:spPr>
          <a:xfrm>
            <a:off x="2287045" y="1111006"/>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25" name="Google Shape;525;p76"/>
          <p:cNvSpPr>
            <a:spLocks noGrp="1"/>
          </p:cNvSpPr>
          <p:nvPr>
            <p:ph type="pic" idx="4"/>
          </p:nvPr>
        </p:nvSpPr>
        <p:spPr>
          <a:xfrm>
            <a:off x="4574089" y="1111006"/>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26" name="Google Shape;526;p76"/>
          <p:cNvSpPr>
            <a:spLocks noGrp="1"/>
          </p:cNvSpPr>
          <p:nvPr>
            <p:ph type="pic" idx="5"/>
          </p:nvPr>
        </p:nvSpPr>
        <p:spPr>
          <a:xfrm>
            <a:off x="6861133" y="1111006"/>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27" name="Google Shape;527;p76"/>
          <p:cNvSpPr/>
          <p:nvPr/>
        </p:nvSpPr>
        <p:spPr>
          <a:xfrm>
            <a:off x="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28" name="Google Shape;528;p76"/>
          <p:cNvSpPr/>
          <p:nvPr/>
        </p:nvSpPr>
        <p:spPr>
          <a:xfrm>
            <a:off x="2285483"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29" name="Google Shape;529;p76"/>
          <p:cNvSpPr/>
          <p:nvPr/>
        </p:nvSpPr>
        <p:spPr>
          <a:xfrm>
            <a:off x="4570708"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30" name="Google Shape;530;p76"/>
          <p:cNvSpPr/>
          <p:nvPr/>
        </p:nvSpPr>
        <p:spPr>
          <a:xfrm>
            <a:off x="6855900" y="3637224"/>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31" name="Google Shape;531;p76"/>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32" name="Google Shape;532;p76"/>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533" name="Google Shape;533;p76"/>
          <p:cNvGrpSpPr/>
          <p:nvPr/>
        </p:nvGrpSpPr>
        <p:grpSpPr>
          <a:xfrm>
            <a:off x="2285482" y="1111007"/>
            <a:ext cx="4570418" cy="3621024"/>
            <a:chOff x="3047310" y="1481342"/>
            <a:chExt cx="6093890" cy="4828032"/>
          </a:xfrm>
        </p:grpSpPr>
        <p:cxnSp>
          <p:nvCxnSpPr>
            <p:cNvPr id="534" name="Google Shape;534;p76"/>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35" name="Google Shape;535;p76"/>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36" name="Google Shape;536;p76"/>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537" name="Google Shape;537;p76"/>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ark_Four Images and content area w/ Title">
  <p:cSld name="Dark_Four Images and content area w/ Title">
    <p:spTree>
      <p:nvGrpSpPr>
        <p:cNvPr id="1" name="Shape 538"/>
        <p:cNvGrpSpPr/>
        <p:nvPr/>
      </p:nvGrpSpPr>
      <p:grpSpPr>
        <a:xfrm>
          <a:off x="0" y="0"/>
          <a:ext cx="0" cy="0"/>
          <a:chOff x="0" y="0"/>
          <a:chExt cx="0" cy="0"/>
        </a:xfrm>
      </p:grpSpPr>
      <p:sp>
        <p:nvSpPr>
          <p:cNvPr id="539" name="Google Shape;539;p77"/>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540" name="Google Shape;540;p77"/>
          <p:cNvSpPr>
            <a:spLocks noGrp="1"/>
          </p:cNvSpPr>
          <p:nvPr>
            <p:ph type="pic" idx="2"/>
          </p:nvPr>
        </p:nvSpPr>
        <p:spPr>
          <a:xfrm>
            <a:off x="0" y="2205802"/>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41" name="Google Shape;541;p77"/>
          <p:cNvSpPr>
            <a:spLocks noGrp="1"/>
          </p:cNvSpPr>
          <p:nvPr>
            <p:ph type="pic" idx="3"/>
          </p:nvPr>
        </p:nvSpPr>
        <p:spPr>
          <a:xfrm>
            <a:off x="2287045" y="2205802"/>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42" name="Google Shape;542;p77"/>
          <p:cNvSpPr>
            <a:spLocks noGrp="1"/>
          </p:cNvSpPr>
          <p:nvPr>
            <p:ph type="pic" idx="4"/>
          </p:nvPr>
        </p:nvSpPr>
        <p:spPr>
          <a:xfrm>
            <a:off x="4574089" y="2205802"/>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43" name="Google Shape;543;p77"/>
          <p:cNvSpPr>
            <a:spLocks noGrp="1"/>
          </p:cNvSpPr>
          <p:nvPr>
            <p:ph type="pic" idx="5"/>
          </p:nvPr>
        </p:nvSpPr>
        <p:spPr>
          <a:xfrm>
            <a:off x="6861133" y="2205802"/>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44" name="Google Shape;544;p77"/>
          <p:cNvSpPr/>
          <p:nvPr/>
        </p:nvSpPr>
        <p:spPr>
          <a:xfrm>
            <a:off x="0"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45" name="Google Shape;545;p77"/>
          <p:cNvSpPr/>
          <p:nvPr/>
        </p:nvSpPr>
        <p:spPr>
          <a:xfrm>
            <a:off x="2285483"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46" name="Google Shape;546;p77"/>
          <p:cNvSpPr/>
          <p:nvPr/>
        </p:nvSpPr>
        <p:spPr>
          <a:xfrm>
            <a:off x="4570708"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47" name="Google Shape;547;p77"/>
          <p:cNvSpPr/>
          <p:nvPr/>
        </p:nvSpPr>
        <p:spPr>
          <a:xfrm>
            <a:off x="6855900"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48" name="Google Shape;548;p77"/>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549" name="Google Shape;549;p77"/>
          <p:cNvGrpSpPr/>
          <p:nvPr/>
        </p:nvGrpSpPr>
        <p:grpSpPr>
          <a:xfrm>
            <a:off x="2285482" y="1111007"/>
            <a:ext cx="4570418" cy="3621024"/>
            <a:chOff x="3047310" y="1481342"/>
            <a:chExt cx="6093890" cy="4828032"/>
          </a:xfrm>
        </p:grpSpPr>
        <p:cxnSp>
          <p:nvCxnSpPr>
            <p:cNvPr id="550" name="Google Shape;550;p77"/>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51" name="Google Shape;551;p77"/>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52" name="Google Shape;552;p77"/>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553" name="Google Shape;553;p77"/>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ght Agenda Slide">
  <p:cSld name="Light Agenda Slide">
    <p:spTree>
      <p:nvGrpSpPr>
        <p:cNvPr id="1" name="Shape 60"/>
        <p:cNvGrpSpPr/>
        <p:nvPr/>
      </p:nvGrpSpPr>
      <p:grpSpPr>
        <a:xfrm>
          <a:off x="0" y="0"/>
          <a:ext cx="0" cy="0"/>
          <a:chOff x="0" y="0"/>
          <a:chExt cx="0" cy="0"/>
        </a:xfrm>
      </p:grpSpPr>
      <p:grpSp>
        <p:nvGrpSpPr>
          <p:cNvPr id="61" name="Google Shape;61;p14"/>
          <p:cNvGrpSpPr/>
          <p:nvPr/>
        </p:nvGrpSpPr>
        <p:grpSpPr>
          <a:xfrm>
            <a:off x="3" y="4286250"/>
            <a:ext cx="9144000" cy="857250"/>
            <a:chOff x="4" y="5715000"/>
            <a:chExt cx="12192000" cy="1143000"/>
          </a:xfrm>
        </p:grpSpPr>
        <p:sp>
          <p:nvSpPr>
            <p:cNvPr id="62" name="Google Shape;62;p14"/>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63" name="Google Shape;63;p14"/>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sp>
        <p:nvSpPr>
          <p:cNvPr id="64" name="Google Shape;64;p14"/>
          <p:cNvSpPr>
            <a:spLocks noGrp="1"/>
          </p:cNvSpPr>
          <p:nvPr>
            <p:ph type="pic" idx="2"/>
          </p:nvPr>
        </p:nvSpPr>
        <p:spPr>
          <a:xfrm>
            <a:off x="6369601"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5" name="Google Shape;65;p14"/>
          <p:cNvSpPr txBox="1">
            <a:spLocks noGrp="1"/>
          </p:cNvSpPr>
          <p:nvPr>
            <p:ph type="title"/>
          </p:nvPr>
        </p:nvSpPr>
        <p:spPr>
          <a:xfrm>
            <a:off x="537329" y="256210"/>
            <a:ext cx="3998795" cy="654998"/>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6" name="Google Shape;66;p14"/>
          <p:cNvSpPr txBox="1">
            <a:spLocks noGrp="1"/>
          </p:cNvSpPr>
          <p:nvPr>
            <p:ph type="body" idx="1"/>
          </p:nvPr>
        </p:nvSpPr>
        <p:spPr>
          <a:xfrm>
            <a:off x="523188" y="1105246"/>
            <a:ext cx="5444589" cy="2826888"/>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Clr>
                <a:srgbClr val="60CEF7"/>
              </a:buClr>
              <a:buSzPts val="1800"/>
              <a:buFont typeface="Arial"/>
              <a:buChar char="•"/>
              <a:defRPr sz="1800">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pic>
        <p:nvPicPr>
          <p:cNvPr id="67" name="Google Shape;67;p14"/>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68" name="Google Shape;68;p14"/>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Four Images w/ Titles">
  <p:cSld name="Four Images w/ Titles">
    <p:spTree>
      <p:nvGrpSpPr>
        <p:cNvPr id="1" name="Shape 554"/>
        <p:cNvGrpSpPr/>
        <p:nvPr/>
      </p:nvGrpSpPr>
      <p:grpSpPr>
        <a:xfrm>
          <a:off x="0" y="0"/>
          <a:ext cx="0" cy="0"/>
          <a:chOff x="0" y="0"/>
          <a:chExt cx="0" cy="0"/>
        </a:xfrm>
      </p:grpSpPr>
      <p:sp>
        <p:nvSpPr>
          <p:cNvPr id="555" name="Google Shape;555;p78"/>
          <p:cNvSpPr>
            <a:spLocks noGrp="1"/>
          </p:cNvSpPr>
          <p:nvPr>
            <p:ph type="pic" idx="2"/>
          </p:nvPr>
        </p:nvSpPr>
        <p:spPr>
          <a:xfrm>
            <a:off x="0" y="1108533"/>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56" name="Google Shape;556;p78"/>
          <p:cNvSpPr>
            <a:spLocks noGrp="1"/>
          </p:cNvSpPr>
          <p:nvPr>
            <p:ph type="pic" idx="3"/>
          </p:nvPr>
        </p:nvSpPr>
        <p:spPr>
          <a:xfrm>
            <a:off x="2287045" y="1108533"/>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57" name="Google Shape;557;p78"/>
          <p:cNvSpPr>
            <a:spLocks noGrp="1"/>
          </p:cNvSpPr>
          <p:nvPr>
            <p:ph type="pic" idx="4"/>
          </p:nvPr>
        </p:nvSpPr>
        <p:spPr>
          <a:xfrm>
            <a:off x="4574089" y="1108533"/>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58" name="Google Shape;558;p78"/>
          <p:cNvSpPr>
            <a:spLocks noGrp="1"/>
          </p:cNvSpPr>
          <p:nvPr>
            <p:ph type="pic" idx="5"/>
          </p:nvPr>
        </p:nvSpPr>
        <p:spPr>
          <a:xfrm>
            <a:off x="6861133" y="1108533"/>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59" name="Google Shape;559;p78"/>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60" name="Google Shape;560;p78"/>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561" name="Google Shape;561;p78"/>
          <p:cNvGrpSpPr/>
          <p:nvPr/>
        </p:nvGrpSpPr>
        <p:grpSpPr>
          <a:xfrm>
            <a:off x="2285482" y="1111007"/>
            <a:ext cx="4570418" cy="3621024"/>
            <a:chOff x="3047310" y="1481342"/>
            <a:chExt cx="6093890" cy="4828032"/>
          </a:xfrm>
        </p:grpSpPr>
        <p:cxnSp>
          <p:nvCxnSpPr>
            <p:cNvPr id="562" name="Google Shape;562;p78"/>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63" name="Google Shape;563;p78"/>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64" name="Google Shape;564;p78"/>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ark_Four Images w/ Titles">
  <p:cSld name="Dark_Four Images w/ Titles">
    <p:spTree>
      <p:nvGrpSpPr>
        <p:cNvPr id="1" name="Shape 565"/>
        <p:cNvGrpSpPr/>
        <p:nvPr/>
      </p:nvGrpSpPr>
      <p:grpSpPr>
        <a:xfrm>
          <a:off x="0" y="0"/>
          <a:ext cx="0" cy="0"/>
          <a:chOff x="0" y="0"/>
          <a:chExt cx="0" cy="0"/>
        </a:xfrm>
      </p:grpSpPr>
      <p:sp>
        <p:nvSpPr>
          <p:cNvPr id="566" name="Google Shape;566;p79"/>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567" name="Google Shape;567;p79"/>
          <p:cNvSpPr>
            <a:spLocks noGrp="1"/>
          </p:cNvSpPr>
          <p:nvPr>
            <p:ph type="pic" idx="2"/>
          </p:nvPr>
        </p:nvSpPr>
        <p:spPr>
          <a:xfrm>
            <a:off x="0" y="1108533"/>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68" name="Google Shape;568;p79"/>
          <p:cNvSpPr>
            <a:spLocks noGrp="1"/>
          </p:cNvSpPr>
          <p:nvPr>
            <p:ph type="pic" idx="3"/>
          </p:nvPr>
        </p:nvSpPr>
        <p:spPr>
          <a:xfrm>
            <a:off x="2287045" y="1108533"/>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69" name="Google Shape;569;p79"/>
          <p:cNvSpPr>
            <a:spLocks noGrp="1"/>
          </p:cNvSpPr>
          <p:nvPr>
            <p:ph type="pic" idx="4"/>
          </p:nvPr>
        </p:nvSpPr>
        <p:spPr>
          <a:xfrm>
            <a:off x="4574089" y="1108533"/>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70" name="Google Shape;570;p79"/>
          <p:cNvSpPr>
            <a:spLocks noGrp="1"/>
          </p:cNvSpPr>
          <p:nvPr>
            <p:ph type="pic" idx="5"/>
          </p:nvPr>
        </p:nvSpPr>
        <p:spPr>
          <a:xfrm>
            <a:off x="6861133" y="1108533"/>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71" name="Google Shape;571;p79"/>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72" name="Google Shape;572;p79"/>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573" name="Google Shape;573;p79"/>
          <p:cNvGrpSpPr/>
          <p:nvPr/>
        </p:nvGrpSpPr>
        <p:grpSpPr>
          <a:xfrm>
            <a:off x="2285482" y="1111007"/>
            <a:ext cx="4570418" cy="3621024"/>
            <a:chOff x="3047310" y="1481342"/>
            <a:chExt cx="6093890" cy="4828032"/>
          </a:xfrm>
        </p:grpSpPr>
        <p:cxnSp>
          <p:nvCxnSpPr>
            <p:cNvPr id="574" name="Google Shape;574;p79"/>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75" name="Google Shape;575;p79"/>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76" name="Google Shape;576;p79"/>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577" name="Google Shape;577;p79"/>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ark_Four Images and content area w/ Titles">
  <p:cSld name="Dark_Four Images and content area w/ Titles">
    <p:spTree>
      <p:nvGrpSpPr>
        <p:cNvPr id="1" name="Shape 578"/>
        <p:cNvGrpSpPr/>
        <p:nvPr/>
      </p:nvGrpSpPr>
      <p:grpSpPr>
        <a:xfrm>
          <a:off x="0" y="0"/>
          <a:ext cx="0" cy="0"/>
          <a:chOff x="0" y="0"/>
          <a:chExt cx="0" cy="0"/>
        </a:xfrm>
      </p:grpSpPr>
      <p:sp>
        <p:nvSpPr>
          <p:cNvPr id="579" name="Google Shape;579;p8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580" name="Google Shape;580;p80"/>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81" name="Google Shape;581;p80"/>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582" name="Google Shape;582;p80"/>
          <p:cNvSpPr>
            <a:spLocks noGrp="1"/>
          </p:cNvSpPr>
          <p:nvPr>
            <p:ph type="pic" idx="2"/>
          </p:nvPr>
        </p:nvSpPr>
        <p:spPr>
          <a:xfrm>
            <a:off x="0" y="2205802"/>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83" name="Google Shape;583;p80"/>
          <p:cNvSpPr>
            <a:spLocks noGrp="1"/>
          </p:cNvSpPr>
          <p:nvPr>
            <p:ph type="pic" idx="3"/>
          </p:nvPr>
        </p:nvSpPr>
        <p:spPr>
          <a:xfrm>
            <a:off x="2287045" y="2205802"/>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84" name="Google Shape;584;p80"/>
          <p:cNvSpPr>
            <a:spLocks noGrp="1"/>
          </p:cNvSpPr>
          <p:nvPr>
            <p:ph type="pic" idx="4"/>
          </p:nvPr>
        </p:nvSpPr>
        <p:spPr>
          <a:xfrm>
            <a:off x="4574089" y="2205802"/>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85" name="Google Shape;585;p80"/>
          <p:cNvSpPr>
            <a:spLocks noGrp="1"/>
          </p:cNvSpPr>
          <p:nvPr>
            <p:ph type="pic" idx="5"/>
          </p:nvPr>
        </p:nvSpPr>
        <p:spPr>
          <a:xfrm>
            <a:off x="6861133" y="2205802"/>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86" name="Google Shape;586;p80"/>
          <p:cNvSpPr/>
          <p:nvPr/>
        </p:nvSpPr>
        <p:spPr>
          <a:xfrm>
            <a:off x="0"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87" name="Google Shape;587;p80"/>
          <p:cNvSpPr/>
          <p:nvPr/>
        </p:nvSpPr>
        <p:spPr>
          <a:xfrm>
            <a:off x="2285483"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88" name="Google Shape;588;p80"/>
          <p:cNvSpPr/>
          <p:nvPr/>
        </p:nvSpPr>
        <p:spPr>
          <a:xfrm>
            <a:off x="4570708"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589" name="Google Shape;589;p80"/>
          <p:cNvSpPr/>
          <p:nvPr/>
        </p:nvSpPr>
        <p:spPr>
          <a:xfrm>
            <a:off x="6855900" y="1108523"/>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590" name="Google Shape;590;p80"/>
          <p:cNvGrpSpPr/>
          <p:nvPr/>
        </p:nvGrpSpPr>
        <p:grpSpPr>
          <a:xfrm>
            <a:off x="2285482" y="1111007"/>
            <a:ext cx="4570418" cy="3621024"/>
            <a:chOff x="3047310" y="1481342"/>
            <a:chExt cx="6093890" cy="4828032"/>
          </a:xfrm>
        </p:grpSpPr>
        <p:cxnSp>
          <p:nvCxnSpPr>
            <p:cNvPr id="591" name="Google Shape;591;p80"/>
            <p:cNvCxnSpPr/>
            <p:nvPr/>
          </p:nvCxnSpPr>
          <p:spPr>
            <a:xfrm rot="10800000">
              <a:off x="3047310"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92" name="Google Shape;592;p80"/>
            <p:cNvCxnSpPr/>
            <p:nvPr/>
          </p:nvCxnSpPr>
          <p:spPr>
            <a:xfrm rot="10800000">
              <a:off x="6094278"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593" name="Google Shape;593;p80"/>
            <p:cNvCxnSpPr/>
            <p:nvPr/>
          </p:nvCxnSpPr>
          <p:spPr>
            <a:xfrm rot="10800000">
              <a:off x="9141200"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594" name="Google Shape;594;p8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Four Images w/ Title at Bottom">
  <p:cSld name="Four Images w/ Title at Bottom">
    <p:spTree>
      <p:nvGrpSpPr>
        <p:cNvPr id="1" name="Shape 595"/>
        <p:cNvGrpSpPr/>
        <p:nvPr/>
      </p:nvGrpSpPr>
      <p:grpSpPr>
        <a:xfrm>
          <a:off x="0" y="0"/>
          <a:ext cx="0" cy="0"/>
          <a:chOff x="0" y="0"/>
          <a:chExt cx="0" cy="0"/>
        </a:xfrm>
      </p:grpSpPr>
      <p:sp>
        <p:nvSpPr>
          <p:cNvPr id="596" name="Google Shape;596;p81"/>
          <p:cNvSpPr>
            <a:spLocks noGrp="1"/>
          </p:cNvSpPr>
          <p:nvPr>
            <p:ph type="pic" idx="2"/>
          </p:nvPr>
        </p:nvSpPr>
        <p:spPr>
          <a:xfrm>
            <a:off x="0" y="0"/>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97" name="Google Shape;597;p81"/>
          <p:cNvSpPr>
            <a:spLocks noGrp="1"/>
          </p:cNvSpPr>
          <p:nvPr>
            <p:ph type="pic" idx="3"/>
          </p:nvPr>
        </p:nvSpPr>
        <p:spPr>
          <a:xfrm>
            <a:off x="2287045" y="0"/>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98" name="Google Shape;598;p81"/>
          <p:cNvSpPr>
            <a:spLocks noGrp="1"/>
          </p:cNvSpPr>
          <p:nvPr>
            <p:ph type="pic" idx="4"/>
          </p:nvPr>
        </p:nvSpPr>
        <p:spPr>
          <a:xfrm>
            <a:off x="4574089" y="0"/>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599" name="Google Shape;599;p81"/>
          <p:cNvSpPr>
            <a:spLocks noGrp="1"/>
          </p:cNvSpPr>
          <p:nvPr>
            <p:ph type="pic" idx="5"/>
          </p:nvPr>
        </p:nvSpPr>
        <p:spPr>
          <a:xfrm>
            <a:off x="6861133" y="0"/>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00" name="Google Shape;600;p81"/>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601" name="Google Shape;601;p81"/>
          <p:cNvGrpSpPr/>
          <p:nvPr/>
        </p:nvGrpSpPr>
        <p:grpSpPr>
          <a:xfrm>
            <a:off x="2285482" y="-146154"/>
            <a:ext cx="4570418" cy="3769652"/>
            <a:chOff x="3047310" y="-194872"/>
            <a:chExt cx="6093890" cy="5026202"/>
          </a:xfrm>
        </p:grpSpPr>
        <p:cxnSp>
          <p:nvCxnSpPr>
            <p:cNvPr id="602" name="Google Shape;602;p81"/>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03" name="Google Shape;603;p81"/>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04" name="Google Shape;604;p81"/>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ark_Four Images w/ Title at Bottom">
  <p:cSld name="Dark_Four Images w/ Title at Bottom">
    <p:spTree>
      <p:nvGrpSpPr>
        <p:cNvPr id="1" name="Shape 605"/>
        <p:cNvGrpSpPr/>
        <p:nvPr/>
      </p:nvGrpSpPr>
      <p:grpSpPr>
        <a:xfrm>
          <a:off x="0" y="0"/>
          <a:ext cx="0" cy="0"/>
          <a:chOff x="0" y="0"/>
          <a:chExt cx="0" cy="0"/>
        </a:xfrm>
      </p:grpSpPr>
      <p:sp>
        <p:nvSpPr>
          <p:cNvPr id="606" name="Google Shape;606;p82"/>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607" name="Google Shape;607;p82"/>
          <p:cNvSpPr>
            <a:spLocks noGrp="1"/>
          </p:cNvSpPr>
          <p:nvPr>
            <p:ph type="pic" idx="2"/>
          </p:nvPr>
        </p:nvSpPr>
        <p:spPr>
          <a:xfrm>
            <a:off x="0" y="0"/>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08" name="Google Shape;608;p82"/>
          <p:cNvSpPr>
            <a:spLocks noGrp="1"/>
          </p:cNvSpPr>
          <p:nvPr>
            <p:ph type="pic" idx="3"/>
          </p:nvPr>
        </p:nvSpPr>
        <p:spPr>
          <a:xfrm>
            <a:off x="2287045" y="0"/>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09" name="Google Shape;609;p82"/>
          <p:cNvSpPr>
            <a:spLocks noGrp="1"/>
          </p:cNvSpPr>
          <p:nvPr>
            <p:ph type="pic" idx="4"/>
          </p:nvPr>
        </p:nvSpPr>
        <p:spPr>
          <a:xfrm>
            <a:off x="4574089" y="0"/>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10" name="Google Shape;610;p82"/>
          <p:cNvSpPr>
            <a:spLocks noGrp="1"/>
          </p:cNvSpPr>
          <p:nvPr>
            <p:ph type="pic" idx="5"/>
          </p:nvPr>
        </p:nvSpPr>
        <p:spPr>
          <a:xfrm>
            <a:off x="6861133" y="0"/>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11" name="Google Shape;611;p82"/>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612" name="Google Shape;612;p82"/>
          <p:cNvGrpSpPr/>
          <p:nvPr/>
        </p:nvGrpSpPr>
        <p:grpSpPr>
          <a:xfrm>
            <a:off x="2285482" y="-146154"/>
            <a:ext cx="4570418" cy="3769652"/>
            <a:chOff x="3047310" y="-194872"/>
            <a:chExt cx="6093890" cy="5026202"/>
          </a:xfrm>
        </p:grpSpPr>
        <p:cxnSp>
          <p:nvCxnSpPr>
            <p:cNvPr id="613" name="Google Shape;613;p82"/>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14" name="Google Shape;614;p82"/>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15" name="Google Shape;615;p82"/>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ark_Four Images &amp; content area w/ Title at Bottom">
  <p:cSld name="Dark_Four Images &amp; content area w/ Title at Bottom">
    <p:spTree>
      <p:nvGrpSpPr>
        <p:cNvPr id="1" name="Shape 616"/>
        <p:cNvGrpSpPr/>
        <p:nvPr/>
      </p:nvGrpSpPr>
      <p:grpSpPr>
        <a:xfrm>
          <a:off x="0" y="0"/>
          <a:ext cx="0" cy="0"/>
          <a:chOff x="0" y="0"/>
          <a:chExt cx="0" cy="0"/>
        </a:xfrm>
      </p:grpSpPr>
      <p:sp>
        <p:nvSpPr>
          <p:cNvPr id="617" name="Google Shape;617;p8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618" name="Google Shape;618;p83"/>
          <p:cNvSpPr>
            <a:spLocks noGrp="1"/>
          </p:cNvSpPr>
          <p:nvPr>
            <p:ph type="pic" idx="2"/>
          </p:nvPr>
        </p:nvSpPr>
        <p:spPr>
          <a:xfrm>
            <a:off x="0" y="0"/>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19" name="Google Shape;619;p83"/>
          <p:cNvSpPr>
            <a:spLocks noGrp="1"/>
          </p:cNvSpPr>
          <p:nvPr>
            <p:ph type="pic" idx="3"/>
          </p:nvPr>
        </p:nvSpPr>
        <p:spPr>
          <a:xfrm>
            <a:off x="2287045" y="0"/>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20" name="Google Shape;620;p83"/>
          <p:cNvSpPr>
            <a:spLocks noGrp="1"/>
          </p:cNvSpPr>
          <p:nvPr>
            <p:ph type="pic" idx="4"/>
          </p:nvPr>
        </p:nvSpPr>
        <p:spPr>
          <a:xfrm>
            <a:off x="4574089" y="0"/>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21" name="Google Shape;621;p83"/>
          <p:cNvSpPr>
            <a:spLocks noGrp="1"/>
          </p:cNvSpPr>
          <p:nvPr>
            <p:ph type="pic" idx="5"/>
          </p:nvPr>
        </p:nvSpPr>
        <p:spPr>
          <a:xfrm>
            <a:off x="6861133" y="0"/>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22" name="Google Shape;622;p83"/>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23" name="Google Shape;623;p83"/>
          <p:cNvSpPr/>
          <p:nvPr/>
        </p:nvSpPr>
        <p:spPr>
          <a:xfrm>
            <a:off x="0"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24" name="Google Shape;624;p83"/>
          <p:cNvSpPr/>
          <p:nvPr/>
        </p:nvSpPr>
        <p:spPr>
          <a:xfrm>
            <a:off x="2285483"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25" name="Google Shape;625;p83"/>
          <p:cNvSpPr/>
          <p:nvPr/>
        </p:nvSpPr>
        <p:spPr>
          <a:xfrm>
            <a:off x="4570708"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26" name="Google Shape;626;p83"/>
          <p:cNvSpPr/>
          <p:nvPr/>
        </p:nvSpPr>
        <p:spPr>
          <a:xfrm>
            <a:off x="6855900"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627" name="Google Shape;627;p83"/>
          <p:cNvGrpSpPr/>
          <p:nvPr/>
        </p:nvGrpSpPr>
        <p:grpSpPr>
          <a:xfrm>
            <a:off x="2285482" y="-146154"/>
            <a:ext cx="4570418" cy="3769652"/>
            <a:chOff x="3047310" y="-194872"/>
            <a:chExt cx="6093890" cy="5026202"/>
          </a:xfrm>
        </p:grpSpPr>
        <p:cxnSp>
          <p:nvCxnSpPr>
            <p:cNvPr id="628" name="Google Shape;628;p83"/>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29" name="Google Shape;629;p83"/>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30" name="Google Shape;630;p83"/>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Four Images w/ Titles at Bottom">
  <p:cSld name="Four Images w/ Titles at Bottom">
    <p:spTree>
      <p:nvGrpSpPr>
        <p:cNvPr id="1" name="Shape 631"/>
        <p:cNvGrpSpPr/>
        <p:nvPr/>
      </p:nvGrpSpPr>
      <p:grpSpPr>
        <a:xfrm>
          <a:off x="0" y="0"/>
          <a:ext cx="0" cy="0"/>
          <a:chOff x="0" y="0"/>
          <a:chExt cx="0" cy="0"/>
        </a:xfrm>
      </p:grpSpPr>
      <p:sp>
        <p:nvSpPr>
          <p:cNvPr id="632" name="Google Shape;632;p84"/>
          <p:cNvSpPr>
            <a:spLocks noGrp="1"/>
          </p:cNvSpPr>
          <p:nvPr>
            <p:ph type="pic" idx="2"/>
          </p:nvPr>
        </p:nvSpPr>
        <p:spPr>
          <a:xfrm>
            <a:off x="0" y="0"/>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33" name="Google Shape;633;p84"/>
          <p:cNvSpPr>
            <a:spLocks noGrp="1"/>
          </p:cNvSpPr>
          <p:nvPr>
            <p:ph type="pic" idx="3"/>
          </p:nvPr>
        </p:nvSpPr>
        <p:spPr>
          <a:xfrm>
            <a:off x="2287045" y="0"/>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34" name="Google Shape;634;p84"/>
          <p:cNvSpPr>
            <a:spLocks noGrp="1"/>
          </p:cNvSpPr>
          <p:nvPr>
            <p:ph type="pic" idx="4"/>
          </p:nvPr>
        </p:nvSpPr>
        <p:spPr>
          <a:xfrm>
            <a:off x="4574089" y="0"/>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35" name="Google Shape;635;p84"/>
          <p:cNvSpPr>
            <a:spLocks noGrp="1"/>
          </p:cNvSpPr>
          <p:nvPr>
            <p:ph type="pic" idx="5"/>
          </p:nvPr>
        </p:nvSpPr>
        <p:spPr>
          <a:xfrm>
            <a:off x="6861133" y="0"/>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36" name="Google Shape;636;p84"/>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37" name="Google Shape;637;p84"/>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638" name="Google Shape;638;p84"/>
          <p:cNvGrpSpPr/>
          <p:nvPr/>
        </p:nvGrpSpPr>
        <p:grpSpPr>
          <a:xfrm>
            <a:off x="2285482" y="-146154"/>
            <a:ext cx="4570418" cy="3769652"/>
            <a:chOff x="3047310" y="-194872"/>
            <a:chExt cx="6093890" cy="5026202"/>
          </a:xfrm>
        </p:grpSpPr>
        <p:cxnSp>
          <p:nvCxnSpPr>
            <p:cNvPr id="639" name="Google Shape;639;p84"/>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40" name="Google Shape;640;p84"/>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41" name="Google Shape;641;p84"/>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ark_Four Images w/ Titles at Bottom">
  <p:cSld name="Dark_Four Images w/ Titles at Bottom">
    <p:spTree>
      <p:nvGrpSpPr>
        <p:cNvPr id="1" name="Shape 642"/>
        <p:cNvGrpSpPr/>
        <p:nvPr/>
      </p:nvGrpSpPr>
      <p:grpSpPr>
        <a:xfrm>
          <a:off x="0" y="0"/>
          <a:ext cx="0" cy="0"/>
          <a:chOff x="0" y="0"/>
          <a:chExt cx="0" cy="0"/>
        </a:xfrm>
      </p:grpSpPr>
      <p:sp>
        <p:nvSpPr>
          <p:cNvPr id="643" name="Google Shape;643;p85"/>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644" name="Google Shape;644;p85"/>
          <p:cNvSpPr>
            <a:spLocks noGrp="1"/>
          </p:cNvSpPr>
          <p:nvPr>
            <p:ph type="pic" idx="2"/>
          </p:nvPr>
        </p:nvSpPr>
        <p:spPr>
          <a:xfrm>
            <a:off x="0" y="0"/>
            <a:ext cx="2282867"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45" name="Google Shape;645;p85"/>
          <p:cNvSpPr>
            <a:spLocks noGrp="1"/>
          </p:cNvSpPr>
          <p:nvPr>
            <p:ph type="pic" idx="3"/>
          </p:nvPr>
        </p:nvSpPr>
        <p:spPr>
          <a:xfrm>
            <a:off x="2287045" y="0"/>
            <a:ext cx="2282867"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46" name="Google Shape;646;p85"/>
          <p:cNvSpPr>
            <a:spLocks noGrp="1"/>
          </p:cNvSpPr>
          <p:nvPr>
            <p:ph type="pic" idx="4"/>
          </p:nvPr>
        </p:nvSpPr>
        <p:spPr>
          <a:xfrm>
            <a:off x="4574089" y="0"/>
            <a:ext cx="2282867"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47" name="Google Shape;647;p85"/>
          <p:cNvSpPr>
            <a:spLocks noGrp="1"/>
          </p:cNvSpPr>
          <p:nvPr>
            <p:ph type="pic" idx="5"/>
          </p:nvPr>
        </p:nvSpPr>
        <p:spPr>
          <a:xfrm>
            <a:off x="6861133" y="0"/>
            <a:ext cx="2282867"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48" name="Google Shape;648;p85"/>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49" name="Google Shape;649;p85"/>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grpSp>
        <p:nvGrpSpPr>
          <p:cNvPr id="650" name="Google Shape;650;p85"/>
          <p:cNvGrpSpPr/>
          <p:nvPr/>
        </p:nvGrpSpPr>
        <p:grpSpPr>
          <a:xfrm>
            <a:off x="2285482" y="-146154"/>
            <a:ext cx="4570418" cy="3769652"/>
            <a:chOff x="3047310" y="-194872"/>
            <a:chExt cx="6093890" cy="5026202"/>
          </a:xfrm>
        </p:grpSpPr>
        <p:cxnSp>
          <p:nvCxnSpPr>
            <p:cNvPr id="651" name="Google Shape;651;p85"/>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52" name="Google Shape;652;p85"/>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53" name="Google Shape;653;p85"/>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Four Images &amp; content area w/ Titles at Bottom">
  <p:cSld name="Four Images &amp; content area w/ Titles at Bottom">
    <p:spTree>
      <p:nvGrpSpPr>
        <p:cNvPr id="1" name="Shape 654"/>
        <p:cNvGrpSpPr/>
        <p:nvPr/>
      </p:nvGrpSpPr>
      <p:grpSpPr>
        <a:xfrm>
          <a:off x="0" y="0"/>
          <a:ext cx="0" cy="0"/>
          <a:chOff x="0" y="0"/>
          <a:chExt cx="0" cy="0"/>
        </a:xfrm>
      </p:grpSpPr>
      <p:sp>
        <p:nvSpPr>
          <p:cNvPr id="655" name="Google Shape;655;p86"/>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56" name="Google Shape;656;p86"/>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657" name="Google Shape;657;p86"/>
          <p:cNvSpPr>
            <a:spLocks noGrp="1"/>
          </p:cNvSpPr>
          <p:nvPr>
            <p:ph type="pic" idx="2"/>
          </p:nvPr>
        </p:nvSpPr>
        <p:spPr>
          <a:xfrm>
            <a:off x="0" y="1097280"/>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58" name="Google Shape;658;p86"/>
          <p:cNvSpPr>
            <a:spLocks noGrp="1"/>
          </p:cNvSpPr>
          <p:nvPr>
            <p:ph type="pic" idx="3"/>
          </p:nvPr>
        </p:nvSpPr>
        <p:spPr>
          <a:xfrm>
            <a:off x="2287045" y="1097280"/>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59" name="Google Shape;659;p86"/>
          <p:cNvSpPr>
            <a:spLocks noGrp="1"/>
          </p:cNvSpPr>
          <p:nvPr>
            <p:ph type="pic" idx="4"/>
          </p:nvPr>
        </p:nvSpPr>
        <p:spPr>
          <a:xfrm>
            <a:off x="4574089" y="1097280"/>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60" name="Google Shape;660;p86"/>
          <p:cNvSpPr>
            <a:spLocks noGrp="1"/>
          </p:cNvSpPr>
          <p:nvPr>
            <p:ph type="pic" idx="5"/>
          </p:nvPr>
        </p:nvSpPr>
        <p:spPr>
          <a:xfrm>
            <a:off x="6861133" y="1097280"/>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61" name="Google Shape;661;p86"/>
          <p:cNvSpPr/>
          <p:nvPr/>
        </p:nvSpPr>
        <p:spPr>
          <a:xfrm>
            <a:off x="0"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62" name="Google Shape;662;p86"/>
          <p:cNvSpPr/>
          <p:nvPr/>
        </p:nvSpPr>
        <p:spPr>
          <a:xfrm>
            <a:off x="2285483"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63" name="Google Shape;663;p86"/>
          <p:cNvSpPr/>
          <p:nvPr/>
        </p:nvSpPr>
        <p:spPr>
          <a:xfrm>
            <a:off x="4570708"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64" name="Google Shape;664;p86"/>
          <p:cNvSpPr/>
          <p:nvPr/>
        </p:nvSpPr>
        <p:spPr>
          <a:xfrm>
            <a:off x="6855900"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665" name="Google Shape;665;p86"/>
          <p:cNvGrpSpPr/>
          <p:nvPr/>
        </p:nvGrpSpPr>
        <p:grpSpPr>
          <a:xfrm>
            <a:off x="2285482" y="-146154"/>
            <a:ext cx="4570418" cy="3769652"/>
            <a:chOff x="3047310" y="-194872"/>
            <a:chExt cx="6093890" cy="5026202"/>
          </a:xfrm>
        </p:grpSpPr>
        <p:cxnSp>
          <p:nvCxnSpPr>
            <p:cNvPr id="666" name="Google Shape;666;p86"/>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67" name="Google Shape;667;p86"/>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68" name="Google Shape;668;p86"/>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
        <p:nvSpPr>
          <p:cNvPr id="669" name="Google Shape;669;p86"/>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Dark_Four Images &amp; content area w/ Titles at Bottom">
  <p:cSld name="Dark_Four Images &amp; content area w/ Titles at Bottom">
    <p:spTree>
      <p:nvGrpSpPr>
        <p:cNvPr id="1" name="Shape 670"/>
        <p:cNvGrpSpPr/>
        <p:nvPr/>
      </p:nvGrpSpPr>
      <p:grpSpPr>
        <a:xfrm>
          <a:off x="0" y="0"/>
          <a:ext cx="0" cy="0"/>
          <a:chOff x="0" y="0"/>
          <a:chExt cx="0" cy="0"/>
        </a:xfrm>
      </p:grpSpPr>
      <p:sp>
        <p:nvSpPr>
          <p:cNvPr id="671" name="Google Shape;671;p87"/>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672" name="Google Shape;672;p87"/>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73" name="Google Shape;673;p87"/>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674" name="Google Shape;674;p87"/>
          <p:cNvSpPr>
            <a:spLocks noGrp="1"/>
          </p:cNvSpPr>
          <p:nvPr>
            <p:ph type="pic" idx="2"/>
          </p:nvPr>
        </p:nvSpPr>
        <p:spPr>
          <a:xfrm>
            <a:off x="0" y="1097280"/>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75" name="Google Shape;675;p87"/>
          <p:cNvSpPr>
            <a:spLocks noGrp="1"/>
          </p:cNvSpPr>
          <p:nvPr>
            <p:ph type="pic" idx="3"/>
          </p:nvPr>
        </p:nvSpPr>
        <p:spPr>
          <a:xfrm>
            <a:off x="2287045" y="1097280"/>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76" name="Google Shape;676;p87"/>
          <p:cNvSpPr>
            <a:spLocks noGrp="1"/>
          </p:cNvSpPr>
          <p:nvPr>
            <p:ph type="pic" idx="4"/>
          </p:nvPr>
        </p:nvSpPr>
        <p:spPr>
          <a:xfrm>
            <a:off x="4574089" y="1097280"/>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77" name="Google Shape;677;p87"/>
          <p:cNvSpPr>
            <a:spLocks noGrp="1"/>
          </p:cNvSpPr>
          <p:nvPr>
            <p:ph type="pic" idx="5"/>
          </p:nvPr>
        </p:nvSpPr>
        <p:spPr>
          <a:xfrm>
            <a:off x="6861133" y="1097280"/>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78" name="Google Shape;678;p87"/>
          <p:cNvSpPr/>
          <p:nvPr/>
        </p:nvSpPr>
        <p:spPr>
          <a:xfrm>
            <a:off x="0"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79" name="Google Shape;679;p87"/>
          <p:cNvSpPr/>
          <p:nvPr/>
        </p:nvSpPr>
        <p:spPr>
          <a:xfrm>
            <a:off x="2285483"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80" name="Google Shape;680;p87"/>
          <p:cNvSpPr/>
          <p:nvPr/>
        </p:nvSpPr>
        <p:spPr>
          <a:xfrm>
            <a:off x="4570708"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81" name="Google Shape;681;p87"/>
          <p:cNvSpPr/>
          <p:nvPr/>
        </p:nvSpPr>
        <p:spPr>
          <a:xfrm>
            <a:off x="6855900" y="0"/>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682" name="Google Shape;682;p87"/>
          <p:cNvGrpSpPr/>
          <p:nvPr/>
        </p:nvGrpSpPr>
        <p:grpSpPr>
          <a:xfrm>
            <a:off x="2285482" y="-146154"/>
            <a:ext cx="4570418" cy="3769652"/>
            <a:chOff x="3047310" y="-194872"/>
            <a:chExt cx="6093890" cy="5026202"/>
          </a:xfrm>
        </p:grpSpPr>
        <p:cxnSp>
          <p:nvCxnSpPr>
            <p:cNvPr id="683" name="Google Shape;683;p87"/>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84" name="Google Shape;684;p87"/>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685" name="Google Shape;685;p87"/>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
        <p:nvSpPr>
          <p:cNvPr id="686" name="Google Shape;686;p87"/>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ark Agenda Slide">
  <p:cSld name="Dark Agenda Slide">
    <p:spTree>
      <p:nvGrpSpPr>
        <p:cNvPr id="1" name="Shape 69"/>
        <p:cNvGrpSpPr/>
        <p:nvPr/>
      </p:nvGrpSpPr>
      <p:grpSpPr>
        <a:xfrm>
          <a:off x="0" y="0"/>
          <a:ext cx="0" cy="0"/>
          <a:chOff x="0" y="0"/>
          <a:chExt cx="0" cy="0"/>
        </a:xfrm>
      </p:grpSpPr>
      <p:sp>
        <p:nvSpPr>
          <p:cNvPr id="70" name="Google Shape;70;p15"/>
          <p:cNvSpPr/>
          <p:nvPr/>
        </p:nvSpPr>
        <p:spPr>
          <a:xfrm>
            <a:off x="1" y="0"/>
            <a:ext cx="9143999" cy="514358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71" name="Google Shape;71;p15"/>
          <p:cNvSpPr txBox="1">
            <a:spLocks noGrp="1"/>
          </p:cNvSpPr>
          <p:nvPr>
            <p:ph type="title"/>
          </p:nvPr>
        </p:nvSpPr>
        <p:spPr>
          <a:xfrm>
            <a:off x="537329" y="256210"/>
            <a:ext cx="3998795" cy="654998"/>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2" name="Google Shape;72;p15"/>
          <p:cNvSpPr txBox="1">
            <a:spLocks noGrp="1"/>
          </p:cNvSpPr>
          <p:nvPr>
            <p:ph type="body" idx="1"/>
          </p:nvPr>
        </p:nvSpPr>
        <p:spPr>
          <a:xfrm>
            <a:off x="523188" y="1105246"/>
            <a:ext cx="5444589" cy="2826888"/>
          </a:xfrm>
          <a:prstGeom prst="rect">
            <a:avLst/>
          </a:prstGeom>
          <a:noFill/>
          <a:ln>
            <a:noFill/>
          </a:ln>
        </p:spPr>
        <p:txBody>
          <a:bodyPr spcFirstLastPara="1" wrap="square" lIns="113150" tIns="56550" rIns="113150" bIns="56550" anchor="t" anchorCtr="0">
            <a:normAutofit/>
          </a:bodyPr>
          <a:lstStyle>
            <a:lvl1pPr marL="457200" lvl="0" indent="-342900" algn="l">
              <a:lnSpc>
                <a:spcPct val="100000"/>
              </a:lnSpc>
              <a:spcBef>
                <a:spcPts val="675"/>
              </a:spcBef>
              <a:spcAft>
                <a:spcPts val="0"/>
              </a:spcAft>
              <a:buClr>
                <a:srgbClr val="60CEF7"/>
              </a:buClr>
              <a:buSzPts val="1800"/>
              <a:buFont typeface="Arial"/>
              <a:buChar char="•"/>
              <a:defRPr sz="1800">
                <a:solidFill>
                  <a:schemeClr val="lt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73" name="Google Shape;73;p15"/>
          <p:cNvSpPr>
            <a:spLocks noGrp="1"/>
          </p:cNvSpPr>
          <p:nvPr>
            <p:ph type="pic" idx="2"/>
          </p:nvPr>
        </p:nvSpPr>
        <p:spPr>
          <a:xfrm>
            <a:off x="6369601"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74" name="Google Shape;74;p15"/>
          <p:cNvGrpSpPr/>
          <p:nvPr/>
        </p:nvGrpSpPr>
        <p:grpSpPr>
          <a:xfrm>
            <a:off x="3" y="4286250"/>
            <a:ext cx="9144000" cy="857250"/>
            <a:chOff x="4" y="5715000"/>
            <a:chExt cx="12192000" cy="1143000"/>
          </a:xfrm>
        </p:grpSpPr>
        <p:sp>
          <p:nvSpPr>
            <p:cNvPr id="75" name="Google Shape;75;p15"/>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76" name="Google Shape;76;p15"/>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pic>
        <p:nvPicPr>
          <p:cNvPr id="77" name="Google Shape;77;p15"/>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78" name="Google Shape;78;p15"/>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79" name="Google Shape;79;p15"/>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Dark_Four Images &amp; content area w/ Titles at Bottom - option 2">
  <p:cSld name="Dark_Four Images &amp; content area w/ Titles at Bottom - option 2">
    <p:spTree>
      <p:nvGrpSpPr>
        <p:cNvPr id="1" name="Shape 687"/>
        <p:cNvGrpSpPr/>
        <p:nvPr/>
      </p:nvGrpSpPr>
      <p:grpSpPr>
        <a:xfrm>
          <a:off x="0" y="0"/>
          <a:ext cx="0" cy="0"/>
          <a:chOff x="0" y="0"/>
          <a:chExt cx="0" cy="0"/>
        </a:xfrm>
      </p:grpSpPr>
      <p:sp>
        <p:nvSpPr>
          <p:cNvPr id="688" name="Google Shape;688;p88"/>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689" name="Google Shape;689;p88"/>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90" name="Google Shape;690;p88"/>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691" name="Google Shape;691;p88"/>
          <p:cNvSpPr>
            <a:spLocks noGrp="1"/>
          </p:cNvSpPr>
          <p:nvPr>
            <p:ph type="pic" idx="2"/>
          </p:nvPr>
        </p:nvSpPr>
        <p:spPr>
          <a:xfrm>
            <a:off x="0" y="0"/>
            <a:ext cx="2282867" cy="252621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92" name="Google Shape;692;p88"/>
          <p:cNvSpPr>
            <a:spLocks noGrp="1"/>
          </p:cNvSpPr>
          <p:nvPr>
            <p:ph type="pic" idx="3"/>
          </p:nvPr>
        </p:nvSpPr>
        <p:spPr>
          <a:xfrm>
            <a:off x="2287045" y="0"/>
            <a:ext cx="2282867" cy="252621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93" name="Google Shape;693;p88"/>
          <p:cNvSpPr>
            <a:spLocks noGrp="1"/>
          </p:cNvSpPr>
          <p:nvPr>
            <p:ph type="pic" idx="4"/>
          </p:nvPr>
        </p:nvSpPr>
        <p:spPr>
          <a:xfrm>
            <a:off x="4574089" y="0"/>
            <a:ext cx="2282867" cy="252621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94" name="Google Shape;694;p88"/>
          <p:cNvSpPr>
            <a:spLocks noGrp="1"/>
          </p:cNvSpPr>
          <p:nvPr>
            <p:ph type="pic" idx="5"/>
          </p:nvPr>
        </p:nvSpPr>
        <p:spPr>
          <a:xfrm>
            <a:off x="6861133" y="0"/>
            <a:ext cx="2282867" cy="252621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695" name="Google Shape;695;p88"/>
          <p:cNvSpPr/>
          <p:nvPr/>
        </p:nvSpPr>
        <p:spPr>
          <a:xfrm>
            <a:off x="0"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96" name="Google Shape;696;p88"/>
          <p:cNvSpPr/>
          <p:nvPr/>
        </p:nvSpPr>
        <p:spPr>
          <a:xfrm>
            <a:off x="2285483"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97" name="Google Shape;697;p88"/>
          <p:cNvSpPr/>
          <p:nvPr/>
        </p:nvSpPr>
        <p:spPr>
          <a:xfrm>
            <a:off x="4570708"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698" name="Google Shape;698;p88"/>
          <p:cNvSpPr/>
          <p:nvPr/>
        </p:nvSpPr>
        <p:spPr>
          <a:xfrm>
            <a:off x="6855900" y="2526218"/>
            <a:ext cx="2285483"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699" name="Google Shape;699;p88"/>
          <p:cNvGrpSpPr/>
          <p:nvPr/>
        </p:nvGrpSpPr>
        <p:grpSpPr>
          <a:xfrm>
            <a:off x="2285482" y="-146154"/>
            <a:ext cx="4570418" cy="3769652"/>
            <a:chOff x="3047310" y="-194872"/>
            <a:chExt cx="6093890" cy="5026202"/>
          </a:xfrm>
        </p:grpSpPr>
        <p:cxnSp>
          <p:nvCxnSpPr>
            <p:cNvPr id="700" name="Google Shape;700;p88"/>
            <p:cNvCxnSpPr/>
            <p:nvPr/>
          </p:nvCxnSpPr>
          <p:spPr>
            <a:xfrm rot="10800000">
              <a:off x="3047310"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701" name="Google Shape;701;p88"/>
            <p:cNvCxnSpPr/>
            <p:nvPr/>
          </p:nvCxnSpPr>
          <p:spPr>
            <a:xfrm rot="10800000">
              <a:off x="6094278"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702" name="Google Shape;702;p88"/>
            <p:cNvCxnSpPr/>
            <p:nvPr/>
          </p:nvCxnSpPr>
          <p:spPr>
            <a:xfrm rot="10800000">
              <a:off x="9141200"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Five Images w/ Title">
  <p:cSld name="Five Images w/ Title">
    <p:spTree>
      <p:nvGrpSpPr>
        <p:cNvPr id="1" name="Shape 703"/>
        <p:cNvGrpSpPr/>
        <p:nvPr/>
      </p:nvGrpSpPr>
      <p:grpSpPr>
        <a:xfrm>
          <a:off x="0" y="0"/>
          <a:ext cx="0" cy="0"/>
          <a:chOff x="0" y="0"/>
          <a:chExt cx="0" cy="0"/>
        </a:xfrm>
      </p:grpSpPr>
      <p:sp>
        <p:nvSpPr>
          <p:cNvPr id="704" name="Google Shape;704;p89"/>
          <p:cNvSpPr>
            <a:spLocks noGrp="1"/>
          </p:cNvSpPr>
          <p:nvPr>
            <p:ph type="pic" idx="2"/>
          </p:nvPr>
        </p:nvSpPr>
        <p:spPr>
          <a:xfrm>
            <a:off x="0" y="1108533"/>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5" name="Google Shape;705;p89"/>
          <p:cNvSpPr>
            <a:spLocks noGrp="1"/>
          </p:cNvSpPr>
          <p:nvPr>
            <p:ph type="pic" idx="3"/>
          </p:nvPr>
        </p:nvSpPr>
        <p:spPr>
          <a:xfrm>
            <a:off x="1824800" y="1108533"/>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6" name="Google Shape;706;p89"/>
          <p:cNvSpPr>
            <a:spLocks noGrp="1"/>
          </p:cNvSpPr>
          <p:nvPr>
            <p:ph type="pic" idx="4"/>
          </p:nvPr>
        </p:nvSpPr>
        <p:spPr>
          <a:xfrm>
            <a:off x="3656457" y="1108533"/>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7" name="Google Shape;707;p89"/>
          <p:cNvSpPr>
            <a:spLocks noGrp="1"/>
          </p:cNvSpPr>
          <p:nvPr>
            <p:ph type="pic" idx="5"/>
          </p:nvPr>
        </p:nvSpPr>
        <p:spPr>
          <a:xfrm>
            <a:off x="5488115" y="1108533"/>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8" name="Google Shape;708;p89"/>
          <p:cNvSpPr>
            <a:spLocks noGrp="1"/>
          </p:cNvSpPr>
          <p:nvPr>
            <p:ph type="pic" idx="6"/>
          </p:nvPr>
        </p:nvSpPr>
        <p:spPr>
          <a:xfrm>
            <a:off x="7319772" y="1108533"/>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09" name="Google Shape;709;p89"/>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grpSp>
        <p:nvGrpSpPr>
          <p:cNvPr id="710" name="Google Shape;710;p89"/>
          <p:cNvGrpSpPr/>
          <p:nvPr/>
        </p:nvGrpSpPr>
        <p:grpSpPr>
          <a:xfrm>
            <a:off x="1821348" y="1111007"/>
            <a:ext cx="5498489" cy="3621024"/>
            <a:chOff x="2428463" y="1481342"/>
            <a:chExt cx="7331319" cy="4828032"/>
          </a:xfrm>
        </p:grpSpPr>
        <p:cxnSp>
          <p:nvCxnSpPr>
            <p:cNvPr id="711" name="Google Shape;711;p89"/>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12" name="Google Shape;712;p89"/>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13" name="Google Shape;713;p89"/>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14" name="Google Shape;714;p89"/>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Dark_Five Images w/ Title">
  <p:cSld name="Dark_Five Images w/ Title">
    <p:spTree>
      <p:nvGrpSpPr>
        <p:cNvPr id="1" name="Shape 715"/>
        <p:cNvGrpSpPr/>
        <p:nvPr/>
      </p:nvGrpSpPr>
      <p:grpSpPr>
        <a:xfrm>
          <a:off x="0" y="0"/>
          <a:ext cx="0" cy="0"/>
          <a:chOff x="0" y="0"/>
          <a:chExt cx="0" cy="0"/>
        </a:xfrm>
      </p:grpSpPr>
      <p:sp>
        <p:nvSpPr>
          <p:cNvPr id="716" name="Google Shape;716;p9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717" name="Google Shape;717;p90"/>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18" name="Google Shape;718;p90"/>
          <p:cNvSpPr>
            <a:spLocks noGrp="1"/>
          </p:cNvSpPr>
          <p:nvPr>
            <p:ph type="pic" idx="2"/>
          </p:nvPr>
        </p:nvSpPr>
        <p:spPr>
          <a:xfrm>
            <a:off x="0" y="1108533"/>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19" name="Google Shape;719;p90"/>
          <p:cNvSpPr>
            <a:spLocks noGrp="1"/>
          </p:cNvSpPr>
          <p:nvPr>
            <p:ph type="pic" idx="3"/>
          </p:nvPr>
        </p:nvSpPr>
        <p:spPr>
          <a:xfrm>
            <a:off x="1824800" y="1108533"/>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20" name="Google Shape;720;p90"/>
          <p:cNvSpPr>
            <a:spLocks noGrp="1"/>
          </p:cNvSpPr>
          <p:nvPr>
            <p:ph type="pic" idx="4"/>
          </p:nvPr>
        </p:nvSpPr>
        <p:spPr>
          <a:xfrm>
            <a:off x="3656457" y="1108533"/>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21" name="Google Shape;721;p90"/>
          <p:cNvSpPr>
            <a:spLocks noGrp="1"/>
          </p:cNvSpPr>
          <p:nvPr>
            <p:ph type="pic" idx="5"/>
          </p:nvPr>
        </p:nvSpPr>
        <p:spPr>
          <a:xfrm>
            <a:off x="5488115" y="1108533"/>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22" name="Google Shape;722;p90"/>
          <p:cNvSpPr>
            <a:spLocks noGrp="1"/>
          </p:cNvSpPr>
          <p:nvPr>
            <p:ph type="pic" idx="6"/>
          </p:nvPr>
        </p:nvSpPr>
        <p:spPr>
          <a:xfrm>
            <a:off x="7319772" y="1108533"/>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723" name="Google Shape;723;p90"/>
          <p:cNvGrpSpPr/>
          <p:nvPr/>
        </p:nvGrpSpPr>
        <p:grpSpPr>
          <a:xfrm>
            <a:off x="1821348" y="1111007"/>
            <a:ext cx="5498489" cy="3621024"/>
            <a:chOff x="2428463" y="1481342"/>
            <a:chExt cx="7331319" cy="4828032"/>
          </a:xfrm>
        </p:grpSpPr>
        <p:cxnSp>
          <p:nvCxnSpPr>
            <p:cNvPr id="724" name="Google Shape;724;p90"/>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25" name="Google Shape;725;p90"/>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26" name="Google Shape;726;p90"/>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27" name="Google Shape;727;p90"/>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728" name="Google Shape;728;p9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Five Images and content w/ Title">
  <p:cSld name="Five Images and content w/ Title">
    <p:spTree>
      <p:nvGrpSpPr>
        <p:cNvPr id="1" name="Shape 729"/>
        <p:cNvGrpSpPr/>
        <p:nvPr/>
      </p:nvGrpSpPr>
      <p:grpSpPr>
        <a:xfrm>
          <a:off x="0" y="0"/>
          <a:ext cx="0" cy="0"/>
          <a:chOff x="0" y="0"/>
          <a:chExt cx="0" cy="0"/>
        </a:xfrm>
      </p:grpSpPr>
      <p:sp>
        <p:nvSpPr>
          <p:cNvPr id="730" name="Google Shape;730;p91"/>
          <p:cNvSpPr>
            <a:spLocks noGrp="1"/>
          </p:cNvSpPr>
          <p:nvPr>
            <p:ph type="pic" idx="2"/>
          </p:nvPr>
        </p:nvSpPr>
        <p:spPr>
          <a:xfrm>
            <a:off x="0" y="1108533"/>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31" name="Google Shape;731;p91"/>
          <p:cNvSpPr>
            <a:spLocks noGrp="1"/>
          </p:cNvSpPr>
          <p:nvPr>
            <p:ph type="pic" idx="3"/>
          </p:nvPr>
        </p:nvSpPr>
        <p:spPr>
          <a:xfrm>
            <a:off x="1824800" y="1108533"/>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32" name="Google Shape;732;p91"/>
          <p:cNvSpPr>
            <a:spLocks noGrp="1"/>
          </p:cNvSpPr>
          <p:nvPr>
            <p:ph type="pic" idx="4"/>
          </p:nvPr>
        </p:nvSpPr>
        <p:spPr>
          <a:xfrm>
            <a:off x="3656457" y="1108533"/>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33" name="Google Shape;733;p91"/>
          <p:cNvSpPr>
            <a:spLocks noGrp="1"/>
          </p:cNvSpPr>
          <p:nvPr>
            <p:ph type="pic" idx="5"/>
          </p:nvPr>
        </p:nvSpPr>
        <p:spPr>
          <a:xfrm>
            <a:off x="5488115" y="1108533"/>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34" name="Google Shape;734;p91"/>
          <p:cNvSpPr>
            <a:spLocks noGrp="1"/>
          </p:cNvSpPr>
          <p:nvPr>
            <p:ph type="pic" idx="6"/>
          </p:nvPr>
        </p:nvSpPr>
        <p:spPr>
          <a:xfrm>
            <a:off x="7319772" y="1108533"/>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35" name="Google Shape;735;p91"/>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36" name="Google Shape;736;p91"/>
          <p:cNvSpPr/>
          <p:nvPr/>
        </p:nvSpPr>
        <p:spPr>
          <a:xfrm>
            <a:off x="0"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37" name="Google Shape;737;p91"/>
          <p:cNvSpPr/>
          <p:nvPr/>
        </p:nvSpPr>
        <p:spPr>
          <a:xfrm>
            <a:off x="1824800"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38" name="Google Shape;738;p91"/>
          <p:cNvSpPr/>
          <p:nvPr/>
        </p:nvSpPr>
        <p:spPr>
          <a:xfrm>
            <a:off x="3656457"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39" name="Google Shape;739;p91"/>
          <p:cNvSpPr/>
          <p:nvPr/>
        </p:nvSpPr>
        <p:spPr>
          <a:xfrm>
            <a:off x="5488115"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40" name="Google Shape;740;p91"/>
          <p:cNvSpPr/>
          <p:nvPr/>
        </p:nvSpPr>
        <p:spPr>
          <a:xfrm>
            <a:off x="7319772"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741" name="Google Shape;741;p91"/>
          <p:cNvGrpSpPr/>
          <p:nvPr/>
        </p:nvGrpSpPr>
        <p:grpSpPr>
          <a:xfrm>
            <a:off x="1821348" y="1111007"/>
            <a:ext cx="5498489" cy="3621024"/>
            <a:chOff x="2428463" y="1481342"/>
            <a:chExt cx="7331319" cy="4828032"/>
          </a:xfrm>
        </p:grpSpPr>
        <p:cxnSp>
          <p:nvCxnSpPr>
            <p:cNvPr id="742" name="Google Shape;742;p91"/>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43" name="Google Shape;743;p91"/>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44" name="Google Shape;744;p91"/>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45" name="Google Shape;745;p91"/>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Five Images and content w/ Titles">
  <p:cSld name="Five Images and content w/ Titles">
    <p:spTree>
      <p:nvGrpSpPr>
        <p:cNvPr id="1" name="Shape 746"/>
        <p:cNvGrpSpPr/>
        <p:nvPr/>
      </p:nvGrpSpPr>
      <p:grpSpPr>
        <a:xfrm>
          <a:off x="0" y="0"/>
          <a:ext cx="0" cy="0"/>
          <a:chOff x="0" y="0"/>
          <a:chExt cx="0" cy="0"/>
        </a:xfrm>
      </p:grpSpPr>
      <p:sp>
        <p:nvSpPr>
          <p:cNvPr id="747" name="Google Shape;747;p92"/>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48" name="Google Shape;748;p92"/>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749" name="Google Shape;749;p92"/>
          <p:cNvSpPr>
            <a:spLocks noGrp="1"/>
          </p:cNvSpPr>
          <p:nvPr>
            <p:ph type="pic" idx="2"/>
          </p:nvPr>
        </p:nvSpPr>
        <p:spPr>
          <a:xfrm>
            <a:off x="0" y="1108533"/>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50" name="Google Shape;750;p92"/>
          <p:cNvSpPr>
            <a:spLocks noGrp="1"/>
          </p:cNvSpPr>
          <p:nvPr>
            <p:ph type="pic" idx="3"/>
          </p:nvPr>
        </p:nvSpPr>
        <p:spPr>
          <a:xfrm>
            <a:off x="1824800" y="1108533"/>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51" name="Google Shape;751;p92"/>
          <p:cNvSpPr>
            <a:spLocks noGrp="1"/>
          </p:cNvSpPr>
          <p:nvPr>
            <p:ph type="pic" idx="4"/>
          </p:nvPr>
        </p:nvSpPr>
        <p:spPr>
          <a:xfrm>
            <a:off x="3656457" y="1108533"/>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52" name="Google Shape;752;p92"/>
          <p:cNvSpPr>
            <a:spLocks noGrp="1"/>
          </p:cNvSpPr>
          <p:nvPr>
            <p:ph type="pic" idx="5"/>
          </p:nvPr>
        </p:nvSpPr>
        <p:spPr>
          <a:xfrm>
            <a:off x="5488115" y="1108533"/>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53" name="Google Shape;753;p92"/>
          <p:cNvSpPr>
            <a:spLocks noGrp="1"/>
          </p:cNvSpPr>
          <p:nvPr>
            <p:ph type="pic" idx="6"/>
          </p:nvPr>
        </p:nvSpPr>
        <p:spPr>
          <a:xfrm>
            <a:off x="7319772" y="1108533"/>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54" name="Google Shape;754;p92"/>
          <p:cNvSpPr/>
          <p:nvPr/>
        </p:nvSpPr>
        <p:spPr>
          <a:xfrm>
            <a:off x="0"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55" name="Google Shape;755;p92"/>
          <p:cNvSpPr/>
          <p:nvPr/>
        </p:nvSpPr>
        <p:spPr>
          <a:xfrm>
            <a:off x="1824800"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56" name="Google Shape;756;p92"/>
          <p:cNvSpPr/>
          <p:nvPr/>
        </p:nvSpPr>
        <p:spPr>
          <a:xfrm>
            <a:off x="3656457"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57" name="Google Shape;757;p92"/>
          <p:cNvSpPr/>
          <p:nvPr/>
        </p:nvSpPr>
        <p:spPr>
          <a:xfrm>
            <a:off x="5488115"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58" name="Google Shape;758;p92"/>
          <p:cNvSpPr/>
          <p:nvPr/>
        </p:nvSpPr>
        <p:spPr>
          <a:xfrm>
            <a:off x="7319772"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759" name="Google Shape;759;p92"/>
          <p:cNvGrpSpPr/>
          <p:nvPr/>
        </p:nvGrpSpPr>
        <p:grpSpPr>
          <a:xfrm>
            <a:off x="1821348" y="1111007"/>
            <a:ext cx="5498489" cy="3621024"/>
            <a:chOff x="2428463" y="1481342"/>
            <a:chExt cx="7331319" cy="4828032"/>
          </a:xfrm>
        </p:grpSpPr>
        <p:cxnSp>
          <p:nvCxnSpPr>
            <p:cNvPr id="760" name="Google Shape;760;p92"/>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61" name="Google Shape;761;p92"/>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62" name="Google Shape;762;p92"/>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63" name="Google Shape;763;p92"/>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Dark_Five Images and content w/ Titles">
  <p:cSld name="Dark_Five Images and content w/ Titles">
    <p:spTree>
      <p:nvGrpSpPr>
        <p:cNvPr id="1" name="Shape 764"/>
        <p:cNvGrpSpPr/>
        <p:nvPr/>
      </p:nvGrpSpPr>
      <p:grpSpPr>
        <a:xfrm>
          <a:off x="0" y="0"/>
          <a:ext cx="0" cy="0"/>
          <a:chOff x="0" y="0"/>
          <a:chExt cx="0" cy="0"/>
        </a:xfrm>
      </p:grpSpPr>
      <p:sp>
        <p:nvSpPr>
          <p:cNvPr id="765" name="Google Shape;765;p93"/>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766" name="Google Shape;766;p93"/>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67" name="Google Shape;767;p93"/>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768" name="Google Shape;768;p93"/>
          <p:cNvSpPr>
            <a:spLocks noGrp="1"/>
          </p:cNvSpPr>
          <p:nvPr>
            <p:ph type="pic" idx="2"/>
          </p:nvPr>
        </p:nvSpPr>
        <p:spPr>
          <a:xfrm>
            <a:off x="0" y="1108533"/>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69" name="Google Shape;769;p93"/>
          <p:cNvSpPr>
            <a:spLocks noGrp="1"/>
          </p:cNvSpPr>
          <p:nvPr>
            <p:ph type="pic" idx="3"/>
          </p:nvPr>
        </p:nvSpPr>
        <p:spPr>
          <a:xfrm>
            <a:off x="1824800" y="1108533"/>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70" name="Google Shape;770;p93"/>
          <p:cNvSpPr>
            <a:spLocks noGrp="1"/>
          </p:cNvSpPr>
          <p:nvPr>
            <p:ph type="pic" idx="4"/>
          </p:nvPr>
        </p:nvSpPr>
        <p:spPr>
          <a:xfrm>
            <a:off x="3656457" y="1108533"/>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71" name="Google Shape;771;p93"/>
          <p:cNvSpPr>
            <a:spLocks noGrp="1"/>
          </p:cNvSpPr>
          <p:nvPr>
            <p:ph type="pic" idx="5"/>
          </p:nvPr>
        </p:nvSpPr>
        <p:spPr>
          <a:xfrm>
            <a:off x="5488115" y="1108533"/>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72" name="Google Shape;772;p93"/>
          <p:cNvSpPr>
            <a:spLocks noGrp="1"/>
          </p:cNvSpPr>
          <p:nvPr>
            <p:ph type="pic" idx="6"/>
          </p:nvPr>
        </p:nvSpPr>
        <p:spPr>
          <a:xfrm>
            <a:off x="7319772" y="1108533"/>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73" name="Google Shape;773;p93"/>
          <p:cNvSpPr/>
          <p:nvPr/>
        </p:nvSpPr>
        <p:spPr>
          <a:xfrm>
            <a:off x="0"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74" name="Google Shape;774;p93"/>
          <p:cNvSpPr/>
          <p:nvPr/>
        </p:nvSpPr>
        <p:spPr>
          <a:xfrm>
            <a:off x="1824800"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75" name="Google Shape;775;p93"/>
          <p:cNvSpPr/>
          <p:nvPr/>
        </p:nvSpPr>
        <p:spPr>
          <a:xfrm>
            <a:off x="3656457"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76" name="Google Shape;776;p93"/>
          <p:cNvSpPr/>
          <p:nvPr/>
        </p:nvSpPr>
        <p:spPr>
          <a:xfrm>
            <a:off x="5488115" y="3637224"/>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77" name="Google Shape;777;p93"/>
          <p:cNvSpPr/>
          <p:nvPr/>
        </p:nvSpPr>
        <p:spPr>
          <a:xfrm>
            <a:off x="7319772" y="3637224"/>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778" name="Google Shape;778;p93"/>
          <p:cNvGrpSpPr/>
          <p:nvPr/>
        </p:nvGrpSpPr>
        <p:grpSpPr>
          <a:xfrm>
            <a:off x="1821348" y="1111007"/>
            <a:ext cx="5498489" cy="3621024"/>
            <a:chOff x="2428463" y="1481342"/>
            <a:chExt cx="7331319" cy="4828032"/>
          </a:xfrm>
        </p:grpSpPr>
        <p:cxnSp>
          <p:nvCxnSpPr>
            <p:cNvPr id="779" name="Google Shape;779;p93"/>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80" name="Google Shape;780;p93"/>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81" name="Google Shape;781;p93"/>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82" name="Google Shape;782;p93"/>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783" name="Google Shape;783;p9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Dark_Five Images and content area w/ Title">
  <p:cSld name="Dark_Five Images and content area w/ Title">
    <p:spTree>
      <p:nvGrpSpPr>
        <p:cNvPr id="1" name="Shape 784"/>
        <p:cNvGrpSpPr/>
        <p:nvPr/>
      </p:nvGrpSpPr>
      <p:grpSpPr>
        <a:xfrm>
          <a:off x="0" y="0"/>
          <a:ext cx="0" cy="0"/>
          <a:chOff x="0" y="0"/>
          <a:chExt cx="0" cy="0"/>
        </a:xfrm>
      </p:grpSpPr>
      <p:sp>
        <p:nvSpPr>
          <p:cNvPr id="785" name="Google Shape;785;p9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786" name="Google Shape;786;p94"/>
          <p:cNvSpPr txBox="1">
            <a:spLocks noGrp="1"/>
          </p:cNvSpPr>
          <p:nvPr>
            <p:ph type="title"/>
          </p:nvPr>
        </p:nvSpPr>
        <p:spPr>
          <a:xfrm>
            <a:off x="284634" y="256211"/>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rmAutofit/>
          </a:bodyPr>
          <a:lstStyle>
            <a:lvl1pPr lvl="0" algn="l">
              <a:lnSpc>
                <a:spcPct val="100000"/>
              </a:lnSpc>
              <a:spcBef>
                <a:spcPts val="0"/>
              </a:spcBef>
              <a:spcAft>
                <a:spcPts val="0"/>
              </a:spcAft>
              <a:buClr>
                <a:srgbClr val="60CEF7"/>
              </a:buClr>
              <a:buSzPts val="3000"/>
              <a:buFont typeface="Arial"/>
              <a:buNone/>
              <a:defRPr>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87" name="Google Shape;787;p94"/>
          <p:cNvSpPr>
            <a:spLocks noGrp="1"/>
          </p:cNvSpPr>
          <p:nvPr>
            <p:ph type="pic" idx="2"/>
          </p:nvPr>
        </p:nvSpPr>
        <p:spPr>
          <a:xfrm>
            <a:off x="0" y="2203340"/>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88" name="Google Shape;788;p94"/>
          <p:cNvSpPr>
            <a:spLocks noGrp="1"/>
          </p:cNvSpPr>
          <p:nvPr>
            <p:ph type="pic" idx="3"/>
          </p:nvPr>
        </p:nvSpPr>
        <p:spPr>
          <a:xfrm>
            <a:off x="1824800" y="2203340"/>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89" name="Google Shape;789;p94"/>
          <p:cNvSpPr>
            <a:spLocks noGrp="1"/>
          </p:cNvSpPr>
          <p:nvPr>
            <p:ph type="pic" idx="4"/>
          </p:nvPr>
        </p:nvSpPr>
        <p:spPr>
          <a:xfrm>
            <a:off x="3656457" y="2203340"/>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90" name="Google Shape;790;p94"/>
          <p:cNvSpPr>
            <a:spLocks noGrp="1"/>
          </p:cNvSpPr>
          <p:nvPr>
            <p:ph type="pic" idx="5"/>
          </p:nvPr>
        </p:nvSpPr>
        <p:spPr>
          <a:xfrm>
            <a:off x="5488115" y="2203340"/>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91" name="Google Shape;791;p94"/>
          <p:cNvSpPr>
            <a:spLocks noGrp="1"/>
          </p:cNvSpPr>
          <p:nvPr>
            <p:ph type="pic" idx="6"/>
          </p:nvPr>
        </p:nvSpPr>
        <p:spPr>
          <a:xfrm>
            <a:off x="7319772" y="2203340"/>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792" name="Google Shape;792;p94"/>
          <p:cNvSpPr/>
          <p:nvPr/>
        </p:nvSpPr>
        <p:spPr>
          <a:xfrm>
            <a:off x="0" y="1108533"/>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93" name="Google Shape;793;p94"/>
          <p:cNvSpPr/>
          <p:nvPr/>
        </p:nvSpPr>
        <p:spPr>
          <a:xfrm>
            <a:off x="1824800"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94" name="Google Shape;794;p94"/>
          <p:cNvSpPr/>
          <p:nvPr/>
        </p:nvSpPr>
        <p:spPr>
          <a:xfrm>
            <a:off x="3656457"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95" name="Google Shape;795;p94"/>
          <p:cNvSpPr/>
          <p:nvPr/>
        </p:nvSpPr>
        <p:spPr>
          <a:xfrm>
            <a:off x="5488115"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796" name="Google Shape;796;p94"/>
          <p:cNvSpPr/>
          <p:nvPr/>
        </p:nvSpPr>
        <p:spPr>
          <a:xfrm>
            <a:off x="7319772" y="1108533"/>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797" name="Google Shape;797;p94"/>
          <p:cNvGrpSpPr/>
          <p:nvPr/>
        </p:nvGrpSpPr>
        <p:grpSpPr>
          <a:xfrm>
            <a:off x="1821348" y="1111007"/>
            <a:ext cx="5498489" cy="3621024"/>
            <a:chOff x="2428463" y="1481342"/>
            <a:chExt cx="7331319" cy="4828032"/>
          </a:xfrm>
        </p:grpSpPr>
        <p:cxnSp>
          <p:nvCxnSpPr>
            <p:cNvPr id="798" name="Google Shape;798;p94"/>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799" name="Google Shape;799;p94"/>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00" name="Google Shape;800;p94"/>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01" name="Google Shape;801;p94"/>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802" name="Google Shape;802;p9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Five Images w/ Titles">
  <p:cSld name="Five Images w/ Titles">
    <p:spTree>
      <p:nvGrpSpPr>
        <p:cNvPr id="1" name="Shape 803"/>
        <p:cNvGrpSpPr/>
        <p:nvPr/>
      </p:nvGrpSpPr>
      <p:grpSpPr>
        <a:xfrm>
          <a:off x="0" y="0"/>
          <a:ext cx="0" cy="0"/>
          <a:chOff x="0" y="0"/>
          <a:chExt cx="0" cy="0"/>
        </a:xfrm>
      </p:grpSpPr>
      <p:sp>
        <p:nvSpPr>
          <p:cNvPr id="804" name="Google Shape;804;p95"/>
          <p:cNvSpPr txBox="1">
            <a:spLocks noGrp="1"/>
          </p:cNvSpPr>
          <p:nvPr>
            <p:ph type="title"/>
          </p:nvPr>
        </p:nvSpPr>
        <p:spPr>
          <a:xfrm>
            <a:off x="284637" y="410650"/>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5" name="Google Shape;805;p95"/>
          <p:cNvSpPr txBox="1">
            <a:spLocks noGrp="1"/>
          </p:cNvSpPr>
          <p:nvPr>
            <p:ph type="body" idx="1"/>
          </p:nvPr>
        </p:nvSpPr>
        <p:spPr>
          <a:xfrm>
            <a:off x="300585" y="261185"/>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06" name="Google Shape;806;p95"/>
          <p:cNvSpPr>
            <a:spLocks noGrp="1"/>
          </p:cNvSpPr>
          <p:nvPr>
            <p:ph type="pic" idx="2"/>
          </p:nvPr>
        </p:nvSpPr>
        <p:spPr>
          <a:xfrm>
            <a:off x="0" y="1108533"/>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07" name="Google Shape;807;p95"/>
          <p:cNvSpPr>
            <a:spLocks noGrp="1"/>
          </p:cNvSpPr>
          <p:nvPr>
            <p:ph type="pic" idx="3"/>
          </p:nvPr>
        </p:nvSpPr>
        <p:spPr>
          <a:xfrm>
            <a:off x="1824800" y="1108533"/>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08" name="Google Shape;808;p95"/>
          <p:cNvSpPr>
            <a:spLocks noGrp="1"/>
          </p:cNvSpPr>
          <p:nvPr>
            <p:ph type="pic" idx="4"/>
          </p:nvPr>
        </p:nvSpPr>
        <p:spPr>
          <a:xfrm>
            <a:off x="3656457" y="1108533"/>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09" name="Google Shape;809;p95"/>
          <p:cNvSpPr>
            <a:spLocks noGrp="1"/>
          </p:cNvSpPr>
          <p:nvPr>
            <p:ph type="pic" idx="5"/>
          </p:nvPr>
        </p:nvSpPr>
        <p:spPr>
          <a:xfrm>
            <a:off x="5488115" y="1108533"/>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10" name="Google Shape;810;p95"/>
          <p:cNvSpPr>
            <a:spLocks noGrp="1"/>
          </p:cNvSpPr>
          <p:nvPr>
            <p:ph type="pic" idx="6"/>
          </p:nvPr>
        </p:nvSpPr>
        <p:spPr>
          <a:xfrm>
            <a:off x="7319772" y="1108533"/>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811" name="Google Shape;811;p95"/>
          <p:cNvGrpSpPr/>
          <p:nvPr/>
        </p:nvGrpSpPr>
        <p:grpSpPr>
          <a:xfrm>
            <a:off x="1821348" y="1111007"/>
            <a:ext cx="5498489" cy="3621024"/>
            <a:chOff x="2428463" y="1481342"/>
            <a:chExt cx="7331319" cy="4828032"/>
          </a:xfrm>
        </p:grpSpPr>
        <p:cxnSp>
          <p:nvCxnSpPr>
            <p:cNvPr id="812" name="Google Shape;812;p95"/>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13" name="Google Shape;813;p95"/>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14" name="Google Shape;814;p95"/>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15" name="Google Shape;815;p95"/>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ark_Five Images w/ Titles">
  <p:cSld name="Dark_Five Images w/ Titles">
    <p:spTree>
      <p:nvGrpSpPr>
        <p:cNvPr id="1" name="Shape 816"/>
        <p:cNvGrpSpPr/>
        <p:nvPr/>
      </p:nvGrpSpPr>
      <p:grpSpPr>
        <a:xfrm>
          <a:off x="0" y="0"/>
          <a:ext cx="0" cy="0"/>
          <a:chOff x="0" y="0"/>
          <a:chExt cx="0" cy="0"/>
        </a:xfrm>
      </p:grpSpPr>
      <p:sp>
        <p:nvSpPr>
          <p:cNvPr id="817" name="Google Shape;817;p96"/>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818" name="Google Shape;818;p96"/>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19" name="Google Shape;819;p96"/>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20" name="Google Shape;820;p96"/>
          <p:cNvSpPr>
            <a:spLocks noGrp="1"/>
          </p:cNvSpPr>
          <p:nvPr>
            <p:ph type="pic" idx="2"/>
          </p:nvPr>
        </p:nvSpPr>
        <p:spPr>
          <a:xfrm>
            <a:off x="0" y="1108533"/>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21" name="Google Shape;821;p96"/>
          <p:cNvSpPr>
            <a:spLocks noGrp="1"/>
          </p:cNvSpPr>
          <p:nvPr>
            <p:ph type="pic" idx="3"/>
          </p:nvPr>
        </p:nvSpPr>
        <p:spPr>
          <a:xfrm>
            <a:off x="1824800" y="1108533"/>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22" name="Google Shape;822;p96"/>
          <p:cNvSpPr>
            <a:spLocks noGrp="1"/>
          </p:cNvSpPr>
          <p:nvPr>
            <p:ph type="pic" idx="4"/>
          </p:nvPr>
        </p:nvSpPr>
        <p:spPr>
          <a:xfrm>
            <a:off x="3656457" y="1108533"/>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23" name="Google Shape;823;p96"/>
          <p:cNvSpPr>
            <a:spLocks noGrp="1"/>
          </p:cNvSpPr>
          <p:nvPr>
            <p:ph type="pic" idx="5"/>
          </p:nvPr>
        </p:nvSpPr>
        <p:spPr>
          <a:xfrm>
            <a:off x="5488115" y="1108533"/>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24" name="Google Shape;824;p96"/>
          <p:cNvSpPr>
            <a:spLocks noGrp="1"/>
          </p:cNvSpPr>
          <p:nvPr>
            <p:ph type="pic" idx="6"/>
          </p:nvPr>
        </p:nvSpPr>
        <p:spPr>
          <a:xfrm>
            <a:off x="7319772" y="1108533"/>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825" name="Google Shape;825;p96"/>
          <p:cNvGrpSpPr/>
          <p:nvPr/>
        </p:nvGrpSpPr>
        <p:grpSpPr>
          <a:xfrm>
            <a:off x="1821348" y="1111007"/>
            <a:ext cx="5498489" cy="3621024"/>
            <a:chOff x="2428463" y="1481342"/>
            <a:chExt cx="7331319" cy="4828032"/>
          </a:xfrm>
        </p:grpSpPr>
        <p:cxnSp>
          <p:nvCxnSpPr>
            <p:cNvPr id="826" name="Google Shape;826;p96"/>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27" name="Google Shape;827;p96"/>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28" name="Google Shape;828;p96"/>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29" name="Google Shape;829;p96"/>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830" name="Google Shape;830;p96"/>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ark_Five Images and content area w/ Titles">
  <p:cSld name="Dark_Five Images and content area w/ Titles">
    <p:spTree>
      <p:nvGrpSpPr>
        <p:cNvPr id="1" name="Shape 831"/>
        <p:cNvGrpSpPr/>
        <p:nvPr/>
      </p:nvGrpSpPr>
      <p:grpSpPr>
        <a:xfrm>
          <a:off x="0" y="0"/>
          <a:ext cx="0" cy="0"/>
          <a:chOff x="0" y="0"/>
          <a:chExt cx="0" cy="0"/>
        </a:xfrm>
      </p:grpSpPr>
      <p:sp>
        <p:nvSpPr>
          <p:cNvPr id="832" name="Google Shape;832;p97"/>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833" name="Google Shape;833;p97"/>
          <p:cNvSpPr txBox="1">
            <a:spLocks noGrp="1"/>
          </p:cNvSpPr>
          <p:nvPr>
            <p:ph type="title"/>
          </p:nvPr>
        </p:nvSpPr>
        <p:spPr>
          <a:xfrm>
            <a:off x="284637" y="410650"/>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34" name="Google Shape;834;p97"/>
          <p:cNvSpPr txBox="1">
            <a:spLocks noGrp="1"/>
          </p:cNvSpPr>
          <p:nvPr>
            <p:ph type="body" idx="1"/>
          </p:nvPr>
        </p:nvSpPr>
        <p:spPr>
          <a:xfrm>
            <a:off x="300585" y="261185"/>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35" name="Google Shape;835;p97"/>
          <p:cNvSpPr>
            <a:spLocks noGrp="1"/>
          </p:cNvSpPr>
          <p:nvPr>
            <p:ph type="pic" idx="2"/>
          </p:nvPr>
        </p:nvSpPr>
        <p:spPr>
          <a:xfrm>
            <a:off x="0" y="2203340"/>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36" name="Google Shape;836;p97"/>
          <p:cNvSpPr>
            <a:spLocks noGrp="1"/>
          </p:cNvSpPr>
          <p:nvPr>
            <p:ph type="pic" idx="3"/>
          </p:nvPr>
        </p:nvSpPr>
        <p:spPr>
          <a:xfrm>
            <a:off x="1824800" y="2203340"/>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37" name="Google Shape;837;p97"/>
          <p:cNvSpPr>
            <a:spLocks noGrp="1"/>
          </p:cNvSpPr>
          <p:nvPr>
            <p:ph type="pic" idx="4"/>
          </p:nvPr>
        </p:nvSpPr>
        <p:spPr>
          <a:xfrm>
            <a:off x="3656457" y="2203340"/>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38" name="Google Shape;838;p97"/>
          <p:cNvSpPr>
            <a:spLocks noGrp="1"/>
          </p:cNvSpPr>
          <p:nvPr>
            <p:ph type="pic" idx="5"/>
          </p:nvPr>
        </p:nvSpPr>
        <p:spPr>
          <a:xfrm>
            <a:off x="5488115" y="2203340"/>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39" name="Google Shape;839;p97"/>
          <p:cNvSpPr>
            <a:spLocks noGrp="1"/>
          </p:cNvSpPr>
          <p:nvPr>
            <p:ph type="pic" idx="6"/>
          </p:nvPr>
        </p:nvSpPr>
        <p:spPr>
          <a:xfrm>
            <a:off x="7319772" y="2203340"/>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40" name="Google Shape;840;p97"/>
          <p:cNvSpPr/>
          <p:nvPr/>
        </p:nvSpPr>
        <p:spPr>
          <a:xfrm>
            <a:off x="0" y="1108533"/>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41" name="Google Shape;841;p97"/>
          <p:cNvSpPr/>
          <p:nvPr/>
        </p:nvSpPr>
        <p:spPr>
          <a:xfrm>
            <a:off x="1824800"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42" name="Google Shape;842;p97"/>
          <p:cNvSpPr/>
          <p:nvPr/>
        </p:nvSpPr>
        <p:spPr>
          <a:xfrm>
            <a:off x="3656457"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43" name="Google Shape;843;p97"/>
          <p:cNvSpPr/>
          <p:nvPr/>
        </p:nvSpPr>
        <p:spPr>
          <a:xfrm>
            <a:off x="5488115" y="1108533"/>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44" name="Google Shape;844;p97"/>
          <p:cNvSpPr/>
          <p:nvPr/>
        </p:nvSpPr>
        <p:spPr>
          <a:xfrm>
            <a:off x="7319772" y="1108533"/>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845" name="Google Shape;845;p97"/>
          <p:cNvGrpSpPr/>
          <p:nvPr/>
        </p:nvGrpSpPr>
        <p:grpSpPr>
          <a:xfrm>
            <a:off x="1821348" y="1111007"/>
            <a:ext cx="5498489" cy="3621024"/>
            <a:chOff x="2428463" y="1481342"/>
            <a:chExt cx="7331319" cy="4828032"/>
          </a:xfrm>
        </p:grpSpPr>
        <p:cxnSp>
          <p:nvCxnSpPr>
            <p:cNvPr id="846" name="Google Shape;846;p97"/>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47" name="Google Shape;847;p97"/>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48" name="Google Shape;848;p97"/>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849" name="Google Shape;849;p97"/>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850" name="Google Shape;850;p97"/>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ight Agenda Slide with Time">
  <p:cSld name="Light Agenda Slide with Time">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472359" y="1105246"/>
            <a:ext cx="4495418" cy="2826888"/>
          </a:xfrm>
          <a:prstGeom prst="rect">
            <a:avLst/>
          </a:prstGeom>
          <a:noFill/>
          <a:ln>
            <a:noFill/>
          </a:ln>
        </p:spPr>
        <p:txBody>
          <a:bodyPr spcFirstLastPara="1" wrap="square" lIns="113150" tIns="56550" rIns="113150" bIns="56550" anchor="t" anchorCtr="0">
            <a:normAutofit/>
          </a:bodyPr>
          <a:lstStyle>
            <a:lvl1pPr marL="457200" lvl="0" indent="-228600" algn="l">
              <a:lnSpc>
                <a:spcPct val="100000"/>
              </a:lnSpc>
              <a:spcBef>
                <a:spcPts val="675"/>
              </a:spcBef>
              <a:spcAft>
                <a:spcPts val="0"/>
              </a:spcAft>
              <a:buClr>
                <a:schemeClr val="accent3"/>
              </a:buClr>
              <a:buSzPts val="1800"/>
              <a:buFont typeface="Arial"/>
              <a:buNone/>
              <a:defRPr sz="1800">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2" name="Google Shape;82;p16"/>
          <p:cNvSpPr txBox="1">
            <a:spLocks noGrp="1"/>
          </p:cNvSpPr>
          <p:nvPr>
            <p:ph type="body" idx="2"/>
          </p:nvPr>
        </p:nvSpPr>
        <p:spPr>
          <a:xfrm>
            <a:off x="523185" y="1105246"/>
            <a:ext cx="840800" cy="2826888"/>
          </a:xfrm>
          <a:prstGeom prst="rect">
            <a:avLst/>
          </a:prstGeom>
          <a:noFill/>
          <a:ln>
            <a:noFill/>
          </a:ln>
        </p:spPr>
        <p:txBody>
          <a:bodyPr spcFirstLastPara="1" wrap="square" lIns="113150" tIns="56550" rIns="113150" bIns="56550" anchor="t" anchorCtr="0">
            <a:normAutofit/>
          </a:bodyPr>
          <a:lstStyle>
            <a:lvl1pPr marL="457200" lvl="0" indent="-228600" algn="r">
              <a:lnSpc>
                <a:spcPct val="100000"/>
              </a:lnSpc>
              <a:spcBef>
                <a:spcPts val="675"/>
              </a:spcBef>
              <a:spcAft>
                <a:spcPts val="0"/>
              </a:spcAft>
              <a:buClr>
                <a:schemeClr val="accent3"/>
              </a:buClr>
              <a:buSzPts val="1800"/>
              <a:buFont typeface="Arial"/>
              <a:buNone/>
              <a:defRPr sz="1800">
                <a:solidFill>
                  <a:schemeClr val="accent4"/>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3" name="Google Shape;83;p16"/>
          <p:cNvSpPr txBox="1">
            <a:spLocks noGrp="1"/>
          </p:cNvSpPr>
          <p:nvPr>
            <p:ph type="title"/>
          </p:nvPr>
        </p:nvSpPr>
        <p:spPr>
          <a:xfrm>
            <a:off x="537329" y="256210"/>
            <a:ext cx="3998795" cy="654998"/>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4" name="Google Shape;84;p16"/>
          <p:cNvSpPr>
            <a:spLocks noGrp="1"/>
          </p:cNvSpPr>
          <p:nvPr>
            <p:ph type="pic" idx="3"/>
          </p:nvPr>
        </p:nvSpPr>
        <p:spPr>
          <a:xfrm>
            <a:off x="6369601" y="1762386"/>
            <a:ext cx="2057400" cy="1371600"/>
          </a:xfrm>
          <a:prstGeom prst="roundRect">
            <a:avLst>
              <a:gd name="adj" fmla="val 5965"/>
            </a:avLst>
          </a:prstGeom>
          <a:noFill/>
          <a:ln>
            <a:noFill/>
          </a:ln>
        </p:spPr>
        <p:txBody>
          <a:bodyPr spcFirstLastPara="1" wrap="square" lIns="113150" tIns="56550" rIns="113150" bIns="56550" anchor="ctr" anchorCtr="0">
            <a:no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9FA3A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85" name="Google Shape;85;p16"/>
          <p:cNvGrpSpPr/>
          <p:nvPr/>
        </p:nvGrpSpPr>
        <p:grpSpPr>
          <a:xfrm>
            <a:off x="3" y="4286250"/>
            <a:ext cx="9144000" cy="857250"/>
            <a:chOff x="4" y="5715000"/>
            <a:chExt cx="12192000" cy="1143000"/>
          </a:xfrm>
        </p:grpSpPr>
        <p:sp>
          <p:nvSpPr>
            <p:cNvPr id="86" name="Google Shape;86;p16"/>
            <p:cNvSpPr/>
            <p:nvPr/>
          </p:nvSpPr>
          <p:spPr>
            <a:xfrm>
              <a:off x="4" y="5715000"/>
              <a:ext cx="12192000" cy="1143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87" name="Google Shape;87;p16"/>
            <p:cNvSpPr/>
            <p:nvPr/>
          </p:nvSpPr>
          <p:spPr>
            <a:xfrm>
              <a:off x="4" y="5715000"/>
              <a:ext cx="12192000" cy="4116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grpSp>
      <p:pic>
        <p:nvPicPr>
          <p:cNvPr id="88" name="Google Shape;88;p16"/>
          <p:cNvPicPr preferRelativeResize="0"/>
          <p:nvPr/>
        </p:nvPicPr>
        <p:blipFill rotWithShape="1">
          <a:blip r:embed="rId2">
            <a:alphaModFix/>
          </a:blip>
          <a:srcRect/>
          <a:stretch/>
        </p:blipFill>
        <p:spPr>
          <a:xfrm>
            <a:off x="7108807" y="4406265"/>
            <a:ext cx="1623374" cy="617220"/>
          </a:xfrm>
          <a:prstGeom prst="rect">
            <a:avLst/>
          </a:prstGeom>
          <a:noFill/>
          <a:ln>
            <a:noFill/>
          </a:ln>
        </p:spPr>
      </p:pic>
      <p:sp>
        <p:nvSpPr>
          <p:cNvPr id="89" name="Google Shape;89;p16"/>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fld id="{00000000-1234-1234-1234-123412341234}" type="slidenum">
              <a:rPr lang="en-US" sz="600" b="0" i="0" u="none" strike="noStrike" cap="none">
                <a:solidFill>
                  <a:srgbClr val="60CEF7"/>
                </a:solidFill>
                <a:latin typeface="Arial"/>
                <a:ea typeface="Arial"/>
                <a:cs typeface="Arial"/>
                <a:sym typeface="Arial"/>
              </a:rPr>
              <a:t>‹#›</a:t>
            </a:fld>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spTree>
  </p:cSld>
  <p:clrMapOvr>
    <a:masterClrMapping/>
  </p:clrMapOvr>
  <p:transitio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Five Images w/ Title at Bottom">
  <p:cSld name="Five Images w/ Title at Bottom">
    <p:spTree>
      <p:nvGrpSpPr>
        <p:cNvPr id="1" name="Shape 851"/>
        <p:cNvGrpSpPr/>
        <p:nvPr/>
      </p:nvGrpSpPr>
      <p:grpSpPr>
        <a:xfrm>
          <a:off x="0" y="0"/>
          <a:ext cx="0" cy="0"/>
          <a:chOff x="0" y="0"/>
          <a:chExt cx="0" cy="0"/>
        </a:xfrm>
      </p:grpSpPr>
      <p:sp>
        <p:nvSpPr>
          <p:cNvPr id="852" name="Google Shape;852;p98"/>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53" name="Google Shape;853;p98"/>
          <p:cNvSpPr>
            <a:spLocks noGrp="1"/>
          </p:cNvSpPr>
          <p:nvPr>
            <p:ph type="pic" idx="2"/>
          </p:nvPr>
        </p:nvSpPr>
        <p:spPr>
          <a:xfrm>
            <a:off x="0" y="0"/>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54" name="Google Shape;854;p98"/>
          <p:cNvSpPr>
            <a:spLocks noGrp="1"/>
          </p:cNvSpPr>
          <p:nvPr>
            <p:ph type="pic" idx="3"/>
          </p:nvPr>
        </p:nvSpPr>
        <p:spPr>
          <a:xfrm>
            <a:off x="1824800" y="0"/>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55" name="Google Shape;855;p98"/>
          <p:cNvSpPr>
            <a:spLocks noGrp="1"/>
          </p:cNvSpPr>
          <p:nvPr>
            <p:ph type="pic" idx="4"/>
          </p:nvPr>
        </p:nvSpPr>
        <p:spPr>
          <a:xfrm>
            <a:off x="3656457" y="0"/>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56" name="Google Shape;856;p98"/>
          <p:cNvSpPr>
            <a:spLocks noGrp="1"/>
          </p:cNvSpPr>
          <p:nvPr>
            <p:ph type="pic" idx="5"/>
          </p:nvPr>
        </p:nvSpPr>
        <p:spPr>
          <a:xfrm>
            <a:off x="5488115" y="0"/>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57" name="Google Shape;857;p98"/>
          <p:cNvSpPr>
            <a:spLocks noGrp="1"/>
          </p:cNvSpPr>
          <p:nvPr>
            <p:ph type="pic" idx="6"/>
          </p:nvPr>
        </p:nvSpPr>
        <p:spPr>
          <a:xfrm>
            <a:off x="7319772" y="0"/>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858" name="Google Shape;858;p98"/>
          <p:cNvGrpSpPr/>
          <p:nvPr/>
        </p:nvGrpSpPr>
        <p:grpSpPr>
          <a:xfrm>
            <a:off x="1821348" y="-146154"/>
            <a:ext cx="5498489" cy="3769652"/>
            <a:chOff x="2428463" y="-194872"/>
            <a:chExt cx="7331319" cy="5026202"/>
          </a:xfrm>
        </p:grpSpPr>
        <p:cxnSp>
          <p:nvCxnSpPr>
            <p:cNvPr id="859" name="Google Shape;859;p98"/>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60" name="Google Shape;860;p98"/>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61" name="Google Shape;861;p98"/>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62" name="Google Shape;862;p98"/>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Dark_Five Images w/ Title at Bottom">
  <p:cSld name="Dark_Five Images w/ Title at Bottom">
    <p:spTree>
      <p:nvGrpSpPr>
        <p:cNvPr id="1" name="Shape 863"/>
        <p:cNvGrpSpPr/>
        <p:nvPr/>
      </p:nvGrpSpPr>
      <p:grpSpPr>
        <a:xfrm>
          <a:off x="0" y="0"/>
          <a:ext cx="0" cy="0"/>
          <a:chOff x="0" y="0"/>
          <a:chExt cx="0" cy="0"/>
        </a:xfrm>
      </p:grpSpPr>
      <p:sp>
        <p:nvSpPr>
          <p:cNvPr id="864" name="Google Shape;864;p99"/>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865" name="Google Shape;865;p99"/>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66" name="Google Shape;866;p99"/>
          <p:cNvSpPr>
            <a:spLocks noGrp="1"/>
          </p:cNvSpPr>
          <p:nvPr>
            <p:ph type="pic" idx="2"/>
          </p:nvPr>
        </p:nvSpPr>
        <p:spPr>
          <a:xfrm>
            <a:off x="0" y="0"/>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67" name="Google Shape;867;p99"/>
          <p:cNvSpPr>
            <a:spLocks noGrp="1"/>
          </p:cNvSpPr>
          <p:nvPr>
            <p:ph type="pic" idx="3"/>
          </p:nvPr>
        </p:nvSpPr>
        <p:spPr>
          <a:xfrm>
            <a:off x="1824800" y="0"/>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5"/>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68" name="Google Shape;868;p99"/>
          <p:cNvSpPr>
            <a:spLocks noGrp="1"/>
          </p:cNvSpPr>
          <p:nvPr>
            <p:ph type="pic" idx="4"/>
          </p:nvPr>
        </p:nvSpPr>
        <p:spPr>
          <a:xfrm>
            <a:off x="3656457" y="0"/>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69" name="Google Shape;869;p99"/>
          <p:cNvSpPr>
            <a:spLocks noGrp="1"/>
          </p:cNvSpPr>
          <p:nvPr>
            <p:ph type="pic" idx="5"/>
          </p:nvPr>
        </p:nvSpPr>
        <p:spPr>
          <a:xfrm>
            <a:off x="5488115" y="0"/>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70" name="Google Shape;870;p99"/>
          <p:cNvSpPr>
            <a:spLocks noGrp="1"/>
          </p:cNvSpPr>
          <p:nvPr>
            <p:ph type="pic" idx="6"/>
          </p:nvPr>
        </p:nvSpPr>
        <p:spPr>
          <a:xfrm>
            <a:off x="7319772" y="0"/>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871" name="Google Shape;871;p99"/>
          <p:cNvGrpSpPr/>
          <p:nvPr/>
        </p:nvGrpSpPr>
        <p:grpSpPr>
          <a:xfrm>
            <a:off x="1821348" y="-146154"/>
            <a:ext cx="5498489" cy="3769652"/>
            <a:chOff x="2428463" y="-194872"/>
            <a:chExt cx="7331319" cy="5026202"/>
          </a:xfrm>
        </p:grpSpPr>
        <p:cxnSp>
          <p:nvCxnSpPr>
            <p:cNvPr id="872" name="Google Shape;872;p99"/>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73" name="Google Shape;873;p99"/>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74" name="Google Shape;874;p99"/>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75" name="Google Shape;875;p99"/>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Dark_Five Images &amp; content area w/ Title at Bottom">
  <p:cSld name="Dark_Five Images &amp; content area w/ Title at Bottom">
    <p:spTree>
      <p:nvGrpSpPr>
        <p:cNvPr id="1" name="Shape 876"/>
        <p:cNvGrpSpPr/>
        <p:nvPr/>
      </p:nvGrpSpPr>
      <p:grpSpPr>
        <a:xfrm>
          <a:off x="0" y="0"/>
          <a:ext cx="0" cy="0"/>
          <a:chOff x="0" y="0"/>
          <a:chExt cx="0" cy="0"/>
        </a:xfrm>
      </p:grpSpPr>
      <p:sp>
        <p:nvSpPr>
          <p:cNvPr id="877" name="Google Shape;877;p100"/>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878" name="Google Shape;878;p100"/>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0000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79" name="Google Shape;879;p100"/>
          <p:cNvSpPr>
            <a:spLocks noGrp="1"/>
          </p:cNvSpPr>
          <p:nvPr>
            <p:ph type="pic" idx="2"/>
          </p:nvPr>
        </p:nvSpPr>
        <p:spPr>
          <a:xfrm>
            <a:off x="0" y="1094807"/>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80" name="Google Shape;880;p100"/>
          <p:cNvSpPr>
            <a:spLocks noGrp="1"/>
          </p:cNvSpPr>
          <p:nvPr>
            <p:ph type="pic" idx="3"/>
          </p:nvPr>
        </p:nvSpPr>
        <p:spPr>
          <a:xfrm>
            <a:off x="1824800" y="1094807"/>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81" name="Google Shape;881;p100"/>
          <p:cNvSpPr>
            <a:spLocks noGrp="1"/>
          </p:cNvSpPr>
          <p:nvPr>
            <p:ph type="pic" idx="4"/>
          </p:nvPr>
        </p:nvSpPr>
        <p:spPr>
          <a:xfrm>
            <a:off x="3656457" y="1094807"/>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82" name="Google Shape;882;p100"/>
          <p:cNvSpPr>
            <a:spLocks noGrp="1"/>
          </p:cNvSpPr>
          <p:nvPr>
            <p:ph type="pic" idx="5"/>
          </p:nvPr>
        </p:nvSpPr>
        <p:spPr>
          <a:xfrm>
            <a:off x="5488115" y="1094807"/>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83" name="Google Shape;883;p100"/>
          <p:cNvSpPr>
            <a:spLocks noGrp="1"/>
          </p:cNvSpPr>
          <p:nvPr>
            <p:ph type="pic" idx="6"/>
          </p:nvPr>
        </p:nvSpPr>
        <p:spPr>
          <a:xfrm>
            <a:off x="7319772" y="1094807"/>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84" name="Google Shape;884;p100"/>
          <p:cNvSpPr/>
          <p:nvPr/>
        </p:nvSpPr>
        <p:spPr>
          <a:xfrm>
            <a:off x="0"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85" name="Google Shape;885;p100"/>
          <p:cNvSpPr/>
          <p:nvPr/>
        </p:nvSpPr>
        <p:spPr>
          <a:xfrm>
            <a:off x="1824800"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86" name="Google Shape;886;p100"/>
          <p:cNvSpPr/>
          <p:nvPr/>
        </p:nvSpPr>
        <p:spPr>
          <a:xfrm>
            <a:off x="3656457"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87" name="Google Shape;887;p100"/>
          <p:cNvSpPr/>
          <p:nvPr/>
        </p:nvSpPr>
        <p:spPr>
          <a:xfrm>
            <a:off x="5488115"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888" name="Google Shape;888;p100"/>
          <p:cNvSpPr/>
          <p:nvPr/>
        </p:nvSpPr>
        <p:spPr>
          <a:xfrm>
            <a:off x="7319772"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889" name="Google Shape;889;p100"/>
          <p:cNvGrpSpPr/>
          <p:nvPr/>
        </p:nvGrpSpPr>
        <p:grpSpPr>
          <a:xfrm>
            <a:off x="1821348" y="-146154"/>
            <a:ext cx="5498489" cy="3769652"/>
            <a:chOff x="2428463" y="-194872"/>
            <a:chExt cx="7331319" cy="5026202"/>
          </a:xfrm>
        </p:grpSpPr>
        <p:cxnSp>
          <p:nvCxnSpPr>
            <p:cNvPr id="890" name="Google Shape;890;p100"/>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91" name="Google Shape;891;p100"/>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92" name="Google Shape;892;p100"/>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893" name="Google Shape;893;p100"/>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
        <p:nvSpPr>
          <p:cNvPr id="894" name="Google Shape;894;p100"/>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Five Images w/ Titles at Bottom">
  <p:cSld name="Five Images w/ Titles at Bottom">
    <p:spTree>
      <p:nvGrpSpPr>
        <p:cNvPr id="1" name="Shape 895"/>
        <p:cNvGrpSpPr/>
        <p:nvPr/>
      </p:nvGrpSpPr>
      <p:grpSpPr>
        <a:xfrm>
          <a:off x="0" y="0"/>
          <a:ext cx="0" cy="0"/>
          <a:chOff x="0" y="0"/>
          <a:chExt cx="0" cy="0"/>
        </a:xfrm>
      </p:grpSpPr>
      <p:sp>
        <p:nvSpPr>
          <p:cNvPr id="896" name="Google Shape;896;p101"/>
          <p:cNvSpPr txBox="1">
            <a:spLocks noGrp="1"/>
          </p:cNvSpPr>
          <p:nvPr>
            <p:ph type="title"/>
          </p:nvPr>
        </p:nvSpPr>
        <p:spPr>
          <a:xfrm>
            <a:off x="284637" y="4051154"/>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97" name="Google Shape;897;p101"/>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898" name="Google Shape;898;p101"/>
          <p:cNvSpPr>
            <a:spLocks noGrp="1"/>
          </p:cNvSpPr>
          <p:nvPr>
            <p:ph type="pic" idx="2"/>
          </p:nvPr>
        </p:nvSpPr>
        <p:spPr>
          <a:xfrm>
            <a:off x="0" y="0"/>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899" name="Google Shape;899;p101"/>
          <p:cNvSpPr>
            <a:spLocks noGrp="1"/>
          </p:cNvSpPr>
          <p:nvPr>
            <p:ph type="pic" idx="3"/>
          </p:nvPr>
        </p:nvSpPr>
        <p:spPr>
          <a:xfrm>
            <a:off x="1824800" y="0"/>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00" name="Google Shape;900;p101"/>
          <p:cNvSpPr>
            <a:spLocks noGrp="1"/>
          </p:cNvSpPr>
          <p:nvPr>
            <p:ph type="pic" idx="4"/>
          </p:nvPr>
        </p:nvSpPr>
        <p:spPr>
          <a:xfrm>
            <a:off x="3656457" y="0"/>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01" name="Google Shape;901;p101"/>
          <p:cNvSpPr>
            <a:spLocks noGrp="1"/>
          </p:cNvSpPr>
          <p:nvPr>
            <p:ph type="pic" idx="5"/>
          </p:nvPr>
        </p:nvSpPr>
        <p:spPr>
          <a:xfrm>
            <a:off x="5488115" y="0"/>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02" name="Google Shape;902;p101"/>
          <p:cNvSpPr>
            <a:spLocks noGrp="1"/>
          </p:cNvSpPr>
          <p:nvPr>
            <p:ph type="pic" idx="6"/>
          </p:nvPr>
        </p:nvSpPr>
        <p:spPr>
          <a:xfrm>
            <a:off x="7319772" y="0"/>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903" name="Google Shape;903;p101"/>
          <p:cNvGrpSpPr/>
          <p:nvPr/>
        </p:nvGrpSpPr>
        <p:grpSpPr>
          <a:xfrm>
            <a:off x="1821348" y="-146154"/>
            <a:ext cx="5498489" cy="3769652"/>
            <a:chOff x="2428463" y="-194872"/>
            <a:chExt cx="7331319" cy="5026202"/>
          </a:xfrm>
        </p:grpSpPr>
        <p:cxnSp>
          <p:nvCxnSpPr>
            <p:cNvPr id="904" name="Google Shape;904;p101"/>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05" name="Google Shape;905;p101"/>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06" name="Google Shape;906;p101"/>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07" name="Google Shape;907;p101"/>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Dark_Five Images w/ Titles at Bottom">
  <p:cSld name="Dark_Five Images w/ Titles at Bottom">
    <p:spTree>
      <p:nvGrpSpPr>
        <p:cNvPr id="1" name="Shape 908"/>
        <p:cNvGrpSpPr/>
        <p:nvPr/>
      </p:nvGrpSpPr>
      <p:grpSpPr>
        <a:xfrm>
          <a:off x="0" y="0"/>
          <a:ext cx="0" cy="0"/>
          <a:chOff x="0" y="0"/>
          <a:chExt cx="0" cy="0"/>
        </a:xfrm>
      </p:grpSpPr>
      <p:sp>
        <p:nvSpPr>
          <p:cNvPr id="909" name="Google Shape;909;p102"/>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910" name="Google Shape;910;p102"/>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11" name="Google Shape;911;p102"/>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12" name="Google Shape;912;p102"/>
          <p:cNvSpPr>
            <a:spLocks noGrp="1"/>
          </p:cNvSpPr>
          <p:nvPr>
            <p:ph type="pic" idx="2"/>
          </p:nvPr>
        </p:nvSpPr>
        <p:spPr>
          <a:xfrm>
            <a:off x="0" y="0"/>
            <a:ext cx="1824228" cy="3623498"/>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13" name="Google Shape;913;p102"/>
          <p:cNvSpPr>
            <a:spLocks noGrp="1"/>
          </p:cNvSpPr>
          <p:nvPr>
            <p:ph type="pic" idx="3"/>
          </p:nvPr>
        </p:nvSpPr>
        <p:spPr>
          <a:xfrm>
            <a:off x="1824800" y="0"/>
            <a:ext cx="1831086" cy="3623498"/>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14" name="Google Shape;914;p102"/>
          <p:cNvSpPr>
            <a:spLocks noGrp="1"/>
          </p:cNvSpPr>
          <p:nvPr>
            <p:ph type="pic" idx="4"/>
          </p:nvPr>
        </p:nvSpPr>
        <p:spPr>
          <a:xfrm>
            <a:off x="3656457" y="0"/>
            <a:ext cx="1831086" cy="3623498"/>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15" name="Google Shape;915;p102"/>
          <p:cNvSpPr>
            <a:spLocks noGrp="1"/>
          </p:cNvSpPr>
          <p:nvPr>
            <p:ph type="pic" idx="5"/>
          </p:nvPr>
        </p:nvSpPr>
        <p:spPr>
          <a:xfrm>
            <a:off x="5488115" y="0"/>
            <a:ext cx="1831086" cy="3623498"/>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16" name="Google Shape;916;p102"/>
          <p:cNvSpPr>
            <a:spLocks noGrp="1"/>
          </p:cNvSpPr>
          <p:nvPr>
            <p:ph type="pic" idx="6"/>
          </p:nvPr>
        </p:nvSpPr>
        <p:spPr>
          <a:xfrm>
            <a:off x="7319772" y="0"/>
            <a:ext cx="1824228" cy="3623498"/>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grpSp>
        <p:nvGrpSpPr>
          <p:cNvPr id="917" name="Google Shape;917;p102"/>
          <p:cNvGrpSpPr/>
          <p:nvPr/>
        </p:nvGrpSpPr>
        <p:grpSpPr>
          <a:xfrm>
            <a:off x="1821348" y="-146154"/>
            <a:ext cx="5498489" cy="3769652"/>
            <a:chOff x="2428463" y="-194872"/>
            <a:chExt cx="7331319" cy="5026202"/>
          </a:xfrm>
        </p:grpSpPr>
        <p:cxnSp>
          <p:nvCxnSpPr>
            <p:cNvPr id="918" name="Google Shape;918;p102"/>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19" name="Google Shape;919;p102"/>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20" name="Google Shape;920;p102"/>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21" name="Google Shape;921;p102"/>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Five Images &amp; content area w/ Titles at Bottom">
  <p:cSld name="Five Images &amp; content area w/ Titles at Bottom">
    <p:spTree>
      <p:nvGrpSpPr>
        <p:cNvPr id="1" name="Shape 922"/>
        <p:cNvGrpSpPr/>
        <p:nvPr/>
      </p:nvGrpSpPr>
      <p:grpSpPr>
        <a:xfrm>
          <a:off x="0" y="0"/>
          <a:ext cx="0" cy="0"/>
          <a:chOff x="0" y="0"/>
          <a:chExt cx="0" cy="0"/>
        </a:xfrm>
      </p:grpSpPr>
      <p:sp>
        <p:nvSpPr>
          <p:cNvPr id="923" name="Google Shape;923;p103"/>
          <p:cNvSpPr txBox="1">
            <a:spLocks noGrp="1"/>
          </p:cNvSpPr>
          <p:nvPr>
            <p:ph type="title"/>
          </p:nvPr>
        </p:nvSpPr>
        <p:spPr>
          <a:xfrm>
            <a:off x="284637" y="4043179"/>
            <a:ext cx="8574732" cy="548640"/>
          </a:xfrm>
          <a:prstGeom prst="rect">
            <a:avLst/>
          </a:prstGeom>
          <a:noFill/>
          <a:ln>
            <a:noFill/>
          </a:ln>
        </p:spPr>
        <p:txBody>
          <a:bodyPr spcFirstLastPara="1" wrap="square" lIns="113150" tIns="56550" rIns="113150" bIns="56550" anchor="t" anchorCtr="0">
            <a:noAutofit/>
          </a:bodyPr>
          <a:lstStyle>
            <a:lvl1pPr lvl="0" algn="l">
              <a:lnSpc>
                <a:spcPct val="100000"/>
              </a:lnSpc>
              <a:spcBef>
                <a:spcPts val="0"/>
              </a:spcBef>
              <a:spcAft>
                <a:spcPts val="0"/>
              </a:spcAft>
              <a:buClr>
                <a:schemeClr val="accent4"/>
              </a:buClr>
              <a:buSzPts val="3000"/>
              <a:buFont typeface="Arial"/>
              <a:buNone/>
              <a:defRPr sz="3000">
                <a:solidFill>
                  <a:schemeClr val="accent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24" name="Google Shape;924;p103"/>
          <p:cNvSpPr txBox="1">
            <a:spLocks noGrp="1"/>
          </p:cNvSpPr>
          <p:nvPr>
            <p:ph type="body" idx="1"/>
          </p:nvPr>
        </p:nvSpPr>
        <p:spPr>
          <a:xfrm>
            <a:off x="300585" y="3901688"/>
            <a:ext cx="8558784" cy="205740"/>
          </a:xfrm>
          <a:prstGeom prst="rect">
            <a:avLst/>
          </a:prstGeom>
          <a:noFill/>
          <a:ln>
            <a:noFill/>
          </a:ln>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dk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25" name="Google Shape;925;p103"/>
          <p:cNvSpPr>
            <a:spLocks noGrp="1"/>
          </p:cNvSpPr>
          <p:nvPr>
            <p:ph type="pic" idx="2"/>
          </p:nvPr>
        </p:nvSpPr>
        <p:spPr>
          <a:xfrm>
            <a:off x="0" y="1094807"/>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26" name="Google Shape;926;p103"/>
          <p:cNvSpPr>
            <a:spLocks noGrp="1"/>
          </p:cNvSpPr>
          <p:nvPr>
            <p:ph type="pic" idx="3"/>
          </p:nvPr>
        </p:nvSpPr>
        <p:spPr>
          <a:xfrm>
            <a:off x="1824800" y="1094807"/>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27" name="Google Shape;927;p103"/>
          <p:cNvSpPr>
            <a:spLocks noGrp="1"/>
          </p:cNvSpPr>
          <p:nvPr>
            <p:ph type="pic" idx="4"/>
          </p:nvPr>
        </p:nvSpPr>
        <p:spPr>
          <a:xfrm>
            <a:off x="3656457" y="1094807"/>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28" name="Google Shape;928;p103"/>
          <p:cNvSpPr>
            <a:spLocks noGrp="1"/>
          </p:cNvSpPr>
          <p:nvPr>
            <p:ph type="pic" idx="5"/>
          </p:nvPr>
        </p:nvSpPr>
        <p:spPr>
          <a:xfrm>
            <a:off x="5488115" y="1094807"/>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29" name="Google Shape;929;p103"/>
          <p:cNvSpPr>
            <a:spLocks noGrp="1"/>
          </p:cNvSpPr>
          <p:nvPr>
            <p:ph type="pic" idx="6"/>
          </p:nvPr>
        </p:nvSpPr>
        <p:spPr>
          <a:xfrm>
            <a:off x="7319772" y="1094807"/>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30" name="Google Shape;930;p103"/>
          <p:cNvSpPr/>
          <p:nvPr/>
        </p:nvSpPr>
        <p:spPr>
          <a:xfrm>
            <a:off x="0"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31" name="Google Shape;931;p103"/>
          <p:cNvSpPr/>
          <p:nvPr/>
        </p:nvSpPr>
        <p:spPr>
          <a:xfrm>
            <a:off x="1824800"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32" name="Google Shape;932;p103"/>
          <p:cNvSpPr/>
          <p:nvPr/>
        </p:nvSpPr>
        <p:spPr>
          <a:xfrm>
            <a:off x="3656457"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33" name="Google Shape;933;p103"/>
          <p:cNvSpPr/>
          <p:nvPr/>
        </p:nvSpPr>
        <p:spPr>
          <a:xfrm>
            <a:off x="5488115"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34" name="Google Shape;934;p103"/>
          <p:cNvSpPr/>
          <p:nvPr/>
        </p:nvSpPr>
        <p:spPr>
          <a:xfrm>
            <a:off x="7319772"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935" name="Google Shape;935;p103"/>
          <p:cNvGrpSpPr/>
          <p:nvPr/>
        </p:nvGrpSpPr>
        <p:grpSpPr>
          <a:xfrm>
            <a:off x="1821348" y="2474"/>
            <a:ext cx="5498489" cy="3621024"/>
            <a:chOff x="2428463" y="1481342"/>
            <a:chExt cx="7331319" cy="4828032"/>
          </a:xfrm>
        </p:grpSpPr>
        <p:cxnSp>
          <p:nvCxnSpPr>
            <p:cNvPr id="936" name="Google Shape;936;p103"/>
            <p:cNvCxnSpPr/>
            <p:nvPr/>
          </p:nvCxnSpPr>
          <p:spPr>
            <a:xfrm rot="10800000">
              <a:off x="4872236"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937" name="Google Shape;937;p103"/>
            <p:cNvCxnSpPr/>
            <p:nvPr/>
          </p:nvCxnSpPr>
          <p:spPr>
            <a:xfrm rot="10800000">
              <a:off x="7316009"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938" name="Google Shape;938;p103"/>
            <p:cNvCxnSpPr/>
            <p:nvPr/>
          </p:nvCxnSpPr>
          <p:spPr>
            <a:xfrm rot="10800000">
              <a:off x="9759782" y="1481342"/>
              <a:ext cx="0" cy="4828032"/>
            </a:xfrm>
            <a:prstGeom prst="straightConnector1">
              <a:avLst/>
            </a:prstGeom>
            <a:noFill/>
            <a:ln w="12700" cap="flat" cmpd="sng">
              <a:solidFill>
                <a:srgbClr val="DEE0E1"/>
              </a:solidFill>
              <a:prstDash val="solid"/>
              <a:round/>
              <a:headEnd type="none" w="sm" len="sm"/>
              <a:tailEnd type="none" w="sm" len="sm"/>
            </a:ln>
          </p:spPr>
        </p:cxnSp>
        <p:cxnSp>
          <p:nvCxnSpPr>
            <p:cNvPr id="939" name="Google Shape;939;p103"/>
            <p:cNvCxnSpPr/>
            <p:nvPr/>
          </p:nvCxnSpPr>
          <p:spPr>
            <a:xfrm rot="10800000">
              <a:off x="2428463" y="1481342"/>
              <a:ext cx="0" cy="4828032"/>
            </a:xfrm>
            <a:prstGeom prst="straightConnector1">
              <a:avLst/>
            </a:prstGeom>
            <a:noFill/>
            <a:ln w="12700" cap="flat" cmpd="sng">
              <a:solidFill>
                <a:srgbClr val="DEE0E1"/>
              </a:solidFill>
              <a:prstDash val="solid"/>
              <a:round/>
              <a:headEnd type="none" w="sm" len="sm"/>
              <a:tailEnd type="none" w="sm" len="sm"/>
            </a:ln>
          </p:spPr>
        </p:cxnSp>
      </p:grpSp>
      <p:sp>
        <p:nvSpPr>
          <p:cNvPr id="940" name="Google Shape;940;p103"/>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Dark_Five Images &amp; content area w/ Titles at Bottom">
  <p:cSld name="Dark_Five Images &amp; content area w/ Titles at Bottom">
    <p:spTree>
      <p:nvGrpSpPr>
        <p:cNvPr id="1" name="Shape 941"/>
        <p:cNvGrpSpPr/>
        <p:nvPr/>
      </p:nvGrpSpPr>
      <p:grpSpPr>
        <a:xfrm>
          <a:off x="0" y="0"/>
          <a:ext cx="0" cy="0"/>
          <a:chOff x="0" y="0"/>
          <a:chExt cx="0" cy="0"/>
        </a:xfrm>
      </p:grpSpPr>
      <p:sp>
        <p:nvSpPr>
          <p:cNvPr id="942" name="Google Shape;942;p104"/>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943" name="Google Shape;943;p104"/>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44" name="Google Shape;944;p104"/>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45" name="Google Shape;945;p104"/>
          <p:cNvSpPr>
            <a:spLocks noGrp="1"/>
          </p:cNvSpPr>
          <p:nvPr>
            <p:ph type="pic" idx="2"/>
          </p:nvPr>
        </p:nvSpPr>
        <p:spPr>
          <a:xfrm>
            <a:off x="0" y="1094807"/>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46" name="Google Shape;946;p104"/>
          <p:cNvSpPr>
            <a:spLocks noGrp="1"/>
          </p:cNvSpPr>
          <p:nvPr>
            <p:ph type="pic" idx="3"/>
          </p:nvPr>
        </p:nvSpPr>
        <p:spPr>
          <a:xfrm>
            <a:off x="1824800" y="1094807"/>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47" name="Google Shape;947;p104"/>
          <p:cNvSpPr>
            <a:spLocks noGrp="1"/>
          </p:cNvSpPr>
          <p:nvPr>
            <p:ph type="pic" idx="4"/>
          </p:nvPr>
        </p:nvSpPr>
        <p:spPr>
          <a:xfrm>
            <a:off x="3656457" y="1094807"/>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48" name="Google Shape;948;p104"/>
          <p:cNvSpPr>
            <a:spLocks noGrp="1"/>
          </p:cNvSpPr>
          <p:nvPr>
            <p:ph type="pic" idx="5"/>
          </p:nvPr>
        </p:nvSpPr>
        <p:spPr>
          <a:xfrm>
            <a:off x="5488115" y="1094807"/>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49" name="Google Shape;949;p104"/>
          <p:cNvSpPr>
            <a:spLocks noGrp="1"/>
          </p:cNvSpPr>
          <p:nvPr>
            <p:ph type="pic" idx="6"/>
          </p:nvPr>
        </p:nvSpPr>
        <p:spPr>
          <a:xfrm>
            <a:off x="7319772" y="1094807"/>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50" name="Google Shape;950;p104"/>
          <p:cNvSpPr/>
          <p:nvPr/>
        </p:nvSpPr>
        <p:spPr>
          <a:xfrm>
            <a:off x="0"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51" name="Google Shape;951;p104"/>
          <p:cNvSpPr/>
          <p:nvPr/>
        </p:nvSpPr>
        <p:spPr>
          <a:xfrm>
            <a:off x="1824800"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52" name="Google Shape;952;p104"/>
          <p:cNvSpPr/>
          <p:nvPr/>
        </p:nvSpPr>
        <p:spPr>
          <a:xfrm>
            <a:off x="3656457"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53" name="Google Shape;953;p104"/>
          <p:cNvSpPr/>
          <p:nvPr/>
        </p:nvSpPr>
        <p:spPr>
          <a:xfrm>
            <a:off x="5488115" y="0"/>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54" name="Google Shape;954;p104"/>
          <p:cNvSpPr/>
          <p:nvPr/>
        </p:nvSpPr>
        <p:spPr>
          <a:xfrm>
            <a:off x="7319772" y="0"/>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955" name="Google Shape;955;p104"/>
          <p:cNvGrpSpPr/>
          <p:nvPr/>
        </p:nvGrpSpPr>
        <p:grpSpPr>
          <a:xfrm>
            <a:off x="1821348" y="-146154"/>
            <a:ext cx="5498489" cy="3769652"/>
            <a:chOff x="2428463" y="-194872"/>
            <a:chExt cx="7331319" cy="5026202"/>
          </a:xfrm>
        </p:grpSpPr>
        <p:cxnSp>
          <p:nvCxnSpPr>
            <p:cNvPr id="956" name="Google Shape;956;p104"/>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57" name="Google Shape;957;p104"/>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58" name="Google Shape;958;p104"/>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59" name="Google Shape;959;p104"/>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
        <p:nvSpPr>
          <p:cNvPr id="960" name="Google Shape;960;p104"/>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Ovr>
    <a:masterClrMapping/>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Dark_Five Images &amp; content area w/ Titles at Bottom - option 2">
  <p:cSld name="Dark_Five Images &amp; content area w/ Titles at Bottom - option 2">
    <p:spTree>
      <p:nvGrpSpPr>
        <p:cNvPr id="1" name="Shape 961"/>
        <p:cNvGrpSpPr/>
        <p:nvPr/>
      </p:nvGrpSpPr>
      <p:grpSpPr>
        <a:xfrm>
          <a:off x="0" y="0"/>
          <a:ext cx="0" cy="0"/>
          <a:chOff x="0" y="0"/>
          <a:chExt cx="0" cy="0"/>
        </a:xfrm>
      </p:grpSpPr>
      <p:sp>
        <p:nvSpPr>
          <p:cNvPr id="962" name="Google Shape;962;p105"/>
          <p:cNvSpPr/>
          <p:nvPr/>
        </p:nvSpPr>
        <p:spPr>
          <a:xfrm>
            <a:off x="1" y="-43"/>
            <a:ext cx="9143999" cy="47320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1" i="0" u="none" strike="noStrike" cap="none">
              <a:solidFill>
                <a:schemeClr val="lt1"/>
              </a:solidFill>
              <a:latin typeface="Arial"/>
              <a:ea typeface="Arial"/>
              <a:cs typeface="Arial"/>
              <a:sym typeface="Arial"/>
            </a:endParaRPr>
          </a:p>
        </p:txBody>
      </p:sp>
      <p:sp>
        <p:nvSpPr>
          <p:cNvPr id="963" name="Google Shape;963;p105"/>
          <p:cNvSpPr txBox="1">
            <a:spLocks noGrp="1"/>
          </p:cNvSpPr>
          <p:nvPr>
            <p:ph type="title"/>
          </p:nvPr>
        </p:nvSpPr>
        <p:spPr>
          <a:xfrm>
            <a:off x="284637" y="4051154"/>
            <a:ext cx="8574732" cy="5486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t" anchorCtr="0">
            <a:noAutofit/>
          </a:bodyPr>
          <a:lstStyle>
            <a:lvl1pPr lvl="0" algn="l">
              <a:lnSpc>
                <a:spcPct val="100000"/>
              </a:lnSpc>
              <a:spcBef>
                <a:spcPts val="0"/>
              </a:spcBef>
              <a:spcAft>
                <a:spcPts val="0"/>
              </a:spcAft>
              <a:buClr>
                <a:srgbClr val="60CEF7"/>
              </a:buClr>
              <a:buSzPts val="3000"/>
              <a:buFont typeface="Arial"/>
              <a:buNone/>
              <a:defRPr sz="3000">
                <a:solidFill>
                  <a:srgbClr val="60CEF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64" name="Google Shape;964;p105"/>
          <p:cNvSpPr txBox="1">
            <a:spLocks noGrp="1"/>
          </p:cNvSpPr>
          <p:nvPr>
            <p:ph type="body" idx="1"/>
          </p:nvPr>
        </p:nvSpPr>
        <p:spPr>
          <a:xfrm>
            <a:off x="300585" y="3901688"/>
            <a:ext cx="8558784" cy="205740"/>
          </a:xfrm>
          <a:prstGeom prst="rect">
            <a:avLst/>
          </a:prstGeom>
          <a:noFill/>
          <a:ln>
            <a:noFill/>
          </a:ln>
          <a:effectLst>
            <a:outerShdw blurRad="114300" dist="38100" dir="5400000" algn="t" rotWithShape="0">
              <a:srgbClr val="055370">
                <a:alpha val="20000"/>
              </a:srgbClr>
            </a:outerShdw>
          </a:effectLst>
        </p:spPr>
        <p:txBody>
          <a:bodyPr spcFirstLastPara="1" wrap="square" lIns="113150" tIns="56550" rIns="113150" bIns="56550" anchor="ctr" anchorCtr="0">
            <a:noAutofit/>
          </a:bodyPr>
          <a:lstStyle>
            <a:lvl1pPr marL="457200" lvl="0" indent="-228600" algn="l">
              <a:lnSpc>
                <a:spcPct val="100000"/>
              </a:lnSpc>
              <a:spcBef>
                <a:spcPts val="675"/>
              </a:spcBef>
              <a:spcAft>
                <a:spcPts val="0"/>
              </a:spcAft>
              <a:buSzPts val="1500"/>
              <a:buNone/>
              <a:defRPr sz="1500">
                <a:solidFill>
                  <a:schemeClr val="lt1"/>
                </a:solidFill>
              </a:defRPr>
            </a:lvl1pPr>
            <a:lvl2pPr marL="914400" lvl="1" indent="-228600" algn="l">
              <a:lnSpc>
                <a:spcPct val="100000"/>
              </a:lnSpc>
              <a:spcBef>
                <a:spcPts val="450"/>
              </a:spcBef>
              <a:spcAft>
                <a:spcPts val="0"/>
              </a:spcAft>
              <a:buSzPts val="1800"/>
              <a:buNone/>
              <a:defRPr/>
            </a:lvl2pPr>
            <a:lvl3pPr marL="1371600" lvl="2" indent="-228600" algn="l">
              <a:lnSpc>
                <a:spcPct val="100000"/>
              </a:lnSpc>
              <a:spcBef>
                <a:spcPts val="300"/>
              </a:spcBef>
              <a:spcAft>
                <a:spcPts val="0"/>
              </a:spcAft>
              <a:buSzPts val="1500"/>
              <a:buNone/>
              <a:defRPr/>
            </a:lvl3pPr>
            <a:lvl4pPr marL="1828800" lvl="3" indent="-228600" algn="l">
              <a:lnSpc>
                <a:spcPct val="100000"/>
              </a:lnSpc>
              <a:spcBef>
                <a:spcPts val="225"/>
              </a:spcBef>
              <a:spcAft>
                <a:spcPts val="0"/>
              </a:spcAft>
              <a:buSzPts val="1350"/>
              <a:buNone/>
              <a:defRPr/>
            </a:lvl4pPr>
            <a:lvl5pPr marL="2286000" lvl="4" indent="-228600" algn="l">
              <a:lnSpc>
                <a:spcPct val="100000"/>
              </a:lnSpc>
              <a:spcBef>
                <a:spcPts val="150"/>
              </a:spcBef>
              <a:spcAft>
                <a:spcPts val="0"/>
              </a:spcAft>
              <a:buSzPts val="1200"/>
              <a:buNone/>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65" name="Google Shape;965;p105"/>
          <p:cNvSpPr>
            <a:spLocks noGrp="1"/>
          </p:cNvSpPr>
          <p:nvPr>
            <p:ph type="pic" idx="2"/>
          </p:nvPr>
        </p:nvSpPr>
        <p:spPr>
          <a:xfrm>
            <a:off x="0" y="0"/>
            <a:ext cx="1824228" cy="252869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66" name="Google Shape;966;p105"/>
          <p:cNvSpPr>
            <a:spLocks noGrp="1"/>
          </p:cNvSpPr>
          <p:nvPr>
            <p:ph type="pic" idx="3"/>
          </p:nvPr>
        </p:nvSpPr>
        <p:spPr>
          <a:xfrm>
            <a:off x="1824800" y="0"/>
            <a:ext cx="1831086" cy="2528691"/>
          </a:xfrm>
          <a:prstGeom prst="rect">
            <a:avLst/>
          </a:prstGeom>
          <a:solidFill>
            <a:srgbClr val="EDF6F5"/>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6"/>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67" name="Google Shape;967;p105"/>
          <p:cNvSpPr>
            <a:spLocks noGrp="1"/>
          </p:cNvSpPr>
          <p:nvPr>
            <p:ph type="pic" idx="4"/>
          </p:nvPr>
        </p:nvSpPr>
        <p:spPr>
          <a:xfrm>
            <a:off x="3656457" y="0"/>
            <a:ext cx="1831086" cy="2528691"/>
          </a:xfrm>
          <a:prstGeom prst="rect">
            <a:avLst/>
          </a:prstGeom>
          <a:solidFill>
            <a:srgbClr val="FDF6DD"/>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chemeClr val="accent2"/>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68" name="Google Shape;968;p105"/>
          <p:cNvSpPr>
            <a:spLocks noGrp="1"/>
          </p:cNvSpPr>
          <p:nvPr>
            <p:ph type="pic" idx="5"/>
          </p:nvPr>
        </p:nvSpPr>
        <p:spPr>
          <a:xfrm>
            <a:off x="5488115" y="0"/>
            <a:ext cx="1831086" cy="2528691"/>
          </a:xfrm>
          <a:prstGeom prst="rect">
            <a:avLst/>
          </a:prstGeom>
          <a:solidFill>
            <a:srgbClr val="F9E0D9"/>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EDA38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69" name="Google Shape;969;p105"/>
          <p:cNvSpPr>
            <a:spLocks noGrp="1"/>
          </p:cNvSpPr>
          <p:nvPr>
            <p:ph type="pic" idx="6"/>
          </p:nvPr>
        </p:nvSpPr>
        <p:spPr>
          <a:xfrm>
            <a:off x="7319772" y="0"/>
            <a:ext cx="1824228" cy="2528691"/>
          </a:xfrm>
          <a:prstGeom prst="rect">
            <a:avLst/>
          </a:prstGeom>
          <a:solidFill>
            <a:srgbClr val="C9EFFC"/>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60CEF7"/>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70" name="Google Shape;970;p105"/>
          <p:cNvSpPr/>
          <p:nvPr/>
        </p:nvSpPr>
        <p:spPr>
          <a:xfrm>
            <a:off x="0" y="2526218"/>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71" name="Google Shape;971;p105"/>
          <p:cNvSpPr/>
          <p:nvPr/>
        </p:nvSpPr>
        <p:spPr>
          <a:xfrm>
            <a:off x="1824800" y="2526218"/>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72" name="Google Shape;972;p105"/>
          <p:cNvSpPr/>
          <p:nvPr/>
        </p:nvSpPr>
        <p:spPr>
          <a:xfrm>
            <a:off x="3656457" y="2526218"/>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73" name="Google Shape;973;p105"/>
          <p:cNvSpPr/>
          <p:nvPr/>
        </p:nvSpPr>
        <p:spPr>
          <a:xfrm>
            <a:off x="5488115" y="2526218"/>
            <a:ext cx="1831086"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974" name="Google Shape;974;p105"/>
          <p:cNvSpPr/>
          <p:nvPr/>
        </p:nvSpPr>
        <p:spPr>
          <a:xfrm>
            <a:off x="7319772" y="2526218"/>
            <a:ext cx="1824228" cy="10972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grpSp>
        <p:nvGrpSpPr>
          <p:cNvPr id="975" name="Google Shape;975;p105"/>
          <p:cNvGrpSpPr/>
          <p:nvPr/>
        </p:nvGrpSpPr>
        <p:grpSpPr>
          <a:xfrm>
            <a:off x="1821348" y="-146154"/>
            <a:ext cx="5498489" cy="3769652"/>
            <a:chOff x="2428463" y="-194872"/>
            <a:chExt cx="7331319" cy="5026202"/>
          </a:xfrm>
        </p:grpSpPr>
        <p:cxnSp>
          <p:nvCxnSpPr>
            <p:cNvPr id="976" name="Google Shape;976;p105"/>
            <p:cNvCxnSpPr/>
            <p:nvPr/>
          </p:nvCxnSpPr>
          <p:spPr>
            <a:xfrm rot="10800000">
              <a:off x="2428463"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77" name="Google Shape;977;p105"/>
            <p:cNvCxnSpPr/>
            <p:nvPr/>
          </p:nvCxnSpPr>
          <p:spPr>
            <a:xfrm rot="10800000">
              <a:off x="4872236"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78" name="Google Shape;978;p105"/>
            <p:cNvCxnSpPr/>
            <p:nvPr/>
          </p:nvCxnSpPr>
          <p:spPr>
            <a:xfrm rot="10800000">
              <a:off x="7316009" y="-194872"/>
              <a:ext cx="0" cy="5026202"/>
            </a:xfrm>
            <a:prstGeom prst="straightConnector1">
              <a:avLst/>
            </a:prstGeom>
            <a:noFill/>
            <a:ln w="12700" cap="flat" cmpd="sng">
              <a:solidFill>
                <a:srgbClr val="DEE0E1"/>
              </a:solidFill>
              <a:prstDash val="solid"/>
              <a:round/>
              <a:headEnd type="none" w="sm" len="sm"/>
              <a:tailEnd type="none" w="sm" len="sm"/>
            </a:ln>
          </p:spPr>
        </p:cxnSp>
        <p:cxnSp>
          <p:nvCxnSpPr>
            <p:cNvPr id="979" name="Google Shape;979;p105"/>
            <p:cNvCxnSpPr/>
            <p:nvPr/>
          </p:nvCxnSpPr>
          <p:spPr>
            <a:xfrm rot="10800000">
              <a:off x="9759782" y="-194872"/>
              <a:ext cx="0" cy="5026202"/>
            </a:xfrm>
            <a:prstGeom prst="straightConnector1">
              <a:avLst/>
            </a:prstGeom>
            <a:noFill/>
            <a:ln w="12700" cap="flat" cmpd="sng">
              <a:solidFill>
                <a:srgbClr val="DEE0E1"/>
              </a:solidFill>
              <a:prstDash val="solid"/>
              <a:round/>
              <a:headEnd type="none" w="sm" len="sm"/>
              <a:tailEnd type="none" w="sm" len="sm"/>
            </a:ln>
          </p:spPr>
        </p:cxnSp>
      </p:grpSp>
    </p:spTree>
  </p:cSld>
  <p:clrMapOvr>
    <a:masterClrMapping/>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hree Column Slide">
  <p:cSld name="Three Column Slide">
    <p:spTree>
      <p:nvGrpSpPr>
        <p:cNvPr id="1" name="Shape 980"/>
        <p:cNvGrpSpPr/>
        <p:nvPr/>
      </p:nvGrpSpPr>
      <p:grpSpPr>
        <a:xfrm>
          <a:off x="0" y="0"/>
          <a:ext cx="0" cy="0"/>
          <a:chOff x="0" y="0"/>
          <a:chExt cx="0" cy="0"/>
        </a:xfrm>
      </p:grpSpPr>
      <p:sp>
        <p:nvSpPr>
          <p:cNvPr id="981" name="Google Shape;981;p106"/>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82" name="Google Shape;982;p106"/>
          <p:cNvSpPr txBox="1">
            <a:spLocks noGrp="1"/>
          </p:cNvSpPr>
          <p:nvPr>
            <p:ph type="body" idx="1"/>
          </p:nvPr>
        </p:nvSpPr>
        <p:spPr>
          <a:xfrm>
            <a:off x="288206" y="966942"/>
            <a:ext cx="2782025"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800"/>
              <a:buNone/>
              <a:defRPr sz="18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3" name="Google Shape;983;p106"/>
          <p:cNvSpPr txBox="1">
            <a:spLocks noGrp="1"/>
          </p:cNvSpPr>
          <p:nvPr>
            <p:ph type="body" idx="2"/>
          </p:nvPr>
        </p:nvSpPr>
        <p:spPr>
          <a:xfrm>
            <a:off x="3185752" y="966942"/>
            <a:ext cx="2782025"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800"/>
              <a:buNone/>
              <a:defRPr sz="18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4" name="Google Shape;984;p106"/>
          <p:cNvSpPr txBox="1">
            <a:spLocks noGrp="1"/>
          </p:cNvSpPr>
          <p:nvPr>
            <p:ph type="body" idx="3"/>
          </p:nvPr>
        </p:nvSpPr>
        <p:spPr>
          <a:xfrm>
            <a:off x="6078533" y="966942"/>
            <a:ext cx="2782025" cy="653926"/>
          </a:xfrm>
          <a:prstGeom prst="rect">
            <a:avLst/>
          </a:prstGeom>
          <a:noFill/>
          <a:ln>
            <a:noFill/>
          </a:ln>
        </p:spPr>
        <p:txBody>
          <a:bodyPr spcFirstLastPara="1" wrap="square" lIns="113150" tIns="56550" rIns="113150" bIns="56550" anchor="b" anchorCtr="0">
            <a:normAutofit/>
          </a:bodyPr>
          <a:lstStyle>
            <a:lvl1pPr marL="457200" lvl="0" indent="-228600" algn="l">
              <a:lnSpc>
                <a:spcPct val="100000"/>
              </a:lnSpc>
              <a:spcBef>
                <a:spcPts val="675"/>
              </a:spcBef>
              <a:spcAft>
                <a:spcPts val="0"/>
              </a:spcAft>
              <a:buSzPts val="1800"/>
              <a:buNone/>
              <a:defRPr sz="18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5" name="Google Shape;985;p106"/>
          <p:cNvSpPr txBox="1">
            <a:spLocks noGrp="1"/>
          </p:cNvSpPr>
          <p:nvPr>
            <p:ph type="body" idx="4"/>
          </p:nvPr>
        </p:nvSpPr>
        <p:spPr>
          <a:xfrm>
            <a:off x="288206" y="1718187"/>
            <a:ext cx="2782025" cy="2881607"/>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6" name="Google Shape;986;p106"/>
          <p:cNvSpPr txBox="1">
            <a:spLocks noGrp="1"/>
          </p:cNvSpPr>
          <p:nvPr>
            <p:ph type="body" idx="5"/>
          </p:nvPr>
        </p:nvSpPr>
        <p:spPr>
          <a:xfrm>
            <a:off x="3185752" y="1718187"/>
            <a:ext cx="2782025" cy="2881607"/>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87" name="Google Shape;987;p106"/>
          <p:cNvSpPr txBox="1">
            <a:spLocks noGrp="1"/>
          </p:cNvSpPr>
          <p:nvPr>
            <p:ph type="body" idx="6"/>
          </p:nvPr>
        </p:nvSpPr>
        <p:spPr>
          <a:xfrm>
            <a:off x="6071845" y="1718187"/>
            <a:ext cx="2782025" cy="2881607"/>
          </a:xfrm>
          <a:prstGeom prst="rect">
            <a:avLst/>
          </a:prstGeom>
          <a:noFill/>
          <a:ln>
            <a:noFill/>
          </a:ln>
        </p:spPr>
        <p:txBody>
          <a:bodyPr spcFirstLastPara="1" wrap="square" lIns="113150" tIns="56550" rIns="113150" bIns="56550" anchor="t" anchorCtr="0">
            <a:noAutofit/>
          </a:bodyPr>
          <a:lstStyle>
            <a:lvl1pPr marL="457200" lvl="0" indent="-228600" algn="l">
              <a:lnSpc>
                <a:spcPct val="100000"/>
              </a:lnSpc>
              <a:spcBef>
                <a:spcPts val="675"/>
              </a:spcBef>
              <a:spcAft>
                <a:spcPts val="0"/>
              </a:spcAft>
              <a:buSzPts val="1200"/>
              <a:buNone/>
              <a:defRPr sz="1200">
                <a:latin typeface="Arial"/>
                <a:ea typeface="Arial"/>
                <a:cs typeface="Arial"/>
                <a:sym typeface="Aria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hree Column Content Slide">
  <p:cSld name="Three Column Content Slide">
    <p:spTree>
      <p:nvGrpSpPr>
        <p:cNvPr id="1" name="Shape 988"/>
        <p:cNvGrpSpPr/>
        <p:nvPr/>
      </p:nvGrpSpPr>
      <p:grpSpPr>
        <a:xfrm>
          <a:off x="0" y="0"/>
          <a:ext cx="0" cy="0"/>
          <a:chOff x="0" y="0"/>
          <a:chExt cx="0" cy="0"/>
        </a:xfrm>
      </p:grpSpPr>
      <p:sp>
        <p:nvSpPr>
          <p:cNvPr id="989" name="Google Shape;989;p107"/>
          <p:cNvSpPr>
            <a:spLocks noGrp="1"/>
          </p:cNvSpPr>
          <p:nvPr>
            <p:ph type="pic" idx="2"/>
          </p:nvPr>
        </p:nvSpPr>
        <p:spPr>
          <a:xfrm>
            <a:off x="284634" y="965054"/>
            <a:ext cx="2785001"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90" name="Google Shape;990;p107"/>
          <p:cNvSpPr>
            <a:spLocks noGrp="1"/>
          </p:cNvSpPr>
          <p:nvPr>
            <p:ph type="pic" idx="3"/>
          </p:nvPr>
        </p:nvSpPr>
        <p:spPr>
          <a:xfrm>
            <a:off x="3179500" y="965054"/>
            <a:ext cx="2785001"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91" name="Google Shape;991;p107"/>
          <p:cNvSpPr>
            <a:spLocks noGrp="1"/>
          </p:cNvSpPr>
          <p:nvPr>
            <p:ph type="pic" idx="4"/>
          </p:nvPr>
        </p:nvSpPr>
        <p:spPr>
          <a:xfrm>
            <a:off x="6076447" y="965054"/>
            <a:ext cx="2785001" cy="2903001"/>
          </a:xfrm>
          <a:prstGeom prst="rect">
            <a:avLst/>
          </a:prstGeom>
          <a:solidFill>
            <a:srgbClr val="F2F2F2"/>
          </a:solidFill>
          <a:ln>
            <a:noFill/>
          </a:ln>
        </p:spPr>
        <p:txBody>
          <a:bodyPr spcFirstLastPara="1" wrap="square" lIns="113150" tIns="56550" rIns="113150" bIns="56550" anchor="ctr" anchorCtr="0">
            <a:normAutofit/>
          </a:bodyPr>
          <a:lstStyle>
            <a:lvl1pPr marR="0" lvl="0" algn="ctr" rtl="0">
              <a:lnSpc>
                <a:spcPct val="100000"/>
              </a:lnSpc>
              <a:spcBef>
                <a:spcPts val="675"/>
              </a:spcBef>
              <a:spcAft>
                <a:spcPts val="0"/>
              </a:spcAft>
              <a:buClr>
                <a:srgbClr val="60CEF7"/>
              </a:buClr>
              <a:buSzPts val="1350"/>
              <a:buFont typeface="Arial"/>
              <a:buNone/>
              <a:defRPr sz="1350" b="0" i="0" u="none" strike="noStrike" cap="none">
                <a:solidFill>
                  <a:srgbClr val="BFBFBF"/>
                </a:solidFill>
                <a:latin typeface="Arial"/>
                <a:ea typeface="Arial"/>
                <a:cs typeface="Arial"/>
                <a:sym typeface="Arial"/>
              </a:defRPr>
            </a:lvl1pPr>
            <a:lvl2pPr marR="0" lvl="1"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R="0" lvl="4"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R="0" lvl="5"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R="0" lvl="6"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R="0" lvl="7"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R="0" lvl="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r>
              <a:rPr lang="en-US"/>
              <a:t>Click icon to add picture</a:t>
            </a:r>
            <a:endParaRPr/>
          </a:p>
        </p:txBody>
      </p:sp>
      <p:sp>
        <p:nvSpPr>
          <p:cNvPr id="992" name="Google Shape;992;p107"/>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lvl="0" algn="l">
              <a:lnSpc>
                <a:spcPct val="100000"/>
              </a:lnSpc>
              <a:spcBef>
                <a:spcPts val="0"/>
              </a:spcBef>
              <a:spcAft>
                <a:spcPts val="0"/>
              </a:spcAft>
              <a:buClr>
                <a:schemeClr val="accent4"/>
              </a:buClr>
              <a:buSzPts val="3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93" name="Google Shape;993;p107"/>
          <p:cNvSpPr txBox="1">
            <a:spLocks noGrp="1"/>
          </p:cNvSpPr>
          <p:nvPr>
            <p:ph type="body" idx="1"/>
          </p:nvPr>
        </p:nvSpPr>
        <p:spPr>
          <a:xfrm>
            <a:off x="288209" y="3953242"/>
            <a:ext cx="2782025" cy="653926"/>
          </a:xfrm>
          <a:prstGeom prst="rect">
            <a:avLst/>
          </a:prstGeom>
          <a:noFill/>
          <a:ln>
            <a:noFill/>
          </a:ln>
        </p:spPr>
        <p:txBody>
          <a:bodyPr spcFirstLastPara="1" wrap="square" lIns="113150" tIns="56550" rIns="113150" bIns="56550" anchor="t" anchorCtr="0">
            <a:normAutofit/>
          </a:bodyPr>
          <a:lstStyle>
            <a:lvl1pPr marL="457200" lvl="0" indent="-228600" algn="ctr">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94" name="Google Shape;994;p107"/>
          <p:cNvSpPr txBox="1">
            <a:spLocks noGrp="1"/>
          </p:cNvSpPr>
          <p:nvPr>
            <p:ph type="body" idx="5"/>
          </p:nvPr>
        </p:nvSpPr>
        <p:spPr>
          <a:xfrm>
            <a:off x="3185755" y="3953242"/>
            <a:ext cx="2782025" cy="653926"/>
          </a:xfrm>
          <a:prstGeom prst="rect">
            <a:avLst/>
          </a:prstGeom>
          <a:noFill/>
          <a:ln>
            <a:noFill/>
          </a:ln>
        </p:spPr>
        <p:txBody>
          <a:bodyPr spcFirstLastPara="1" wrap="square" lIns="113150" tIns="56550" rIns="113150" bIns="56550" anchor="t" anchorCtr="0">
            <a:normAutofit/>
          </a:bodyPr>
          <a:lstStyle>
            <a:lvl1pPr marL="457200" lvl="0" indent="-228600" algn="ctr">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
        <p:nvSpPr>
          <p:cNvPr id="995" name="Google Shape;995;p107"/>
          <p:cNvSpPr txBox="1">
            <a:spLocks noGrp="1"/>
          </p:cNvSpPr>
          <p:nvPr>
            <p:ph type="body" idx="6"/>
          </p:nvPr>
        </p:nvSpPr>
        <p:spPr>
          <a:xfrm>
            <a:off x="6078535" y="3953242"/>
            <a:ext cx="2782025" cy="653926"/>
          </a:xfrm>
          <a:prstGeom prst="rect">
            <a:avLst/>
          </a:prstGeom>
          <a:noFill/>
          <a:ln>
            <a:noFill/>
          </a:ln>
        </p:spPr>
        <p:txBody>
          <a:bodyPr spcFirstLastPara="1" wrap="square" lIns="113150" tIns="56550" rIns="113150" bIns="56550" anchor="t" anchorCtr="0">
            <a:normAutofit/>
          </a:bodyPr>
          <a:lstStyle>
            <a:lvl1pPr marL="457200" lvl="0" indent="-228600" algn="ctr">
              <a:lnSpc>
                <a:spcPct val="100000"/>
              </a:lnSpc>
              <a:spcBef>
                <a:spcPts val="675"/>
              </a:spcBef>
              <a:spcAft>
                <a:spcPts val="0"/>
              </a:spcAft>
              <a:buSzPts val="1500"/>
              <a:buNone/>
              <a:defRPr sz="1500" b="1">
                <a:solidFill>
                  <a:schemeClr val="dk1"/>
                </a:solidFill>
              </a:defRPr>
            </a:lvl1pPr>
            <a:lvl2pPr marL="914400" lvl="1" indent="-342900" algn="l">
              <a:lnSpc>
                <a:spcPct val="100000"/>
              </a:lnSpc>
              <a:spcBef>
                <a:spcPts val="450"/>
              </a:spcBef>
              <a:spcAft>
                <a:spcPts val="0"/>
              </a:spcAft>
              <a:buSzPts val="1800"/>
              <a:buChar char="•"/>
              <a:defRPr/>
            </a:lvl2pPr>
            <a:lvl3pPr marL="1371600" lvl="2" indent="-342900" algn="l">
              <a:lnSpc>
                <a:spcPct val="100000"/>
              </a:lnSpc>
              <a:spcBef>
                <a:spcPts val="300"/>
              </a:spcBef>
              <a:spcAft>
                <a:spcPts val="0"/>
              </a:spcAft>
              <a:buSzPts val="1800"/>
              <a:buChar char="•"/>
              <a:defRPr/>
            </a:lvl3pPr>
            <a:lvl4pPr marL="1828800" lvl="3" indent="-342900" algn="l">
              <a:lnSpc>
                <a:spcPct val="100000"/>
              </a:lnSpc>
              <a:spcBef>
                <a:spcPts val="225"/>
              </a:spcBef>
              <a:spcAft>
                <a:spcPts val="0"/>
              </a:spcAft>
              <a:buSzPts val="1800"/>
              <a:buChar char="•"/>
              <a:defRPr/>
            </a:lvl4pPr>
            <a:lvl5pPr marL="2286000" lvl="4" indent="-342900" algn="l">
              <a:lnSpc>
                <a:spcPct val="100000"/>
              </a:lnSpc>
              <a:spcBef>
                <a:spcPts val="15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pPr lvl="0"/>
            <a:r>
              <a:rPr lang="en-US"/>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image" Target="../media/image1.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p:nvPr/>
        </p:nvSpPr>
        <p:spPr>
          <a:xfrm>
            <a:off x="3" y="4751756"/>
            <a:ext cx="9144000" cy="41148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11" name="Google Shape;11;p8"/>
          <p:cNvSpPr/>
          <p:nvPr/>
        </p:nvSpPr>
        <p:spPr>
          <a:xfrm>
            <a:off x="3" y="4732020"/>
            <a:ext cx="9144000" cy="30874"/>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
        <p:nvSpPr>
          <p:cNvPr id="12" name="Google Shape;12;p8"/>
          <p:cNvSpPr txBox="1">
            <a:spLocks noGrp="1"/>
          </p:cNvSpPr>
          <p:nvPr>
            <p:ph type="title"/>
          </p:nvPr>
        </p:nvSpPr>
        <p:spPr>
          <a:xfrm>
            <a:off x="284634" y="256211"/>
            <a:ext cx="8574732" cy="548640"/>
          </a:xfrm>
          <a:prstGeom prst="rect">
            <a:avLst/>
          </a:prstGeom>
          <a:noFill/>
          <a:ln>
            <a:noFill/>
          </a:ln>
        </p:spPr>
        <p:txBody>
          <a:bodyPr spcFirstLastPara="1" wrap="square" lIns="113150" tIns="56550" rIns="113150" bIns="56550" anchor="ctr" anchorCtr="0">
            <a:normAutofit/>
          </a:bodyPr>
          <a:lstStyle>
            <a:lvl1pPr marR="0" lvl="0" algn="l" rtl="0">
              <a:lnSpc>
                <a:spcPct val="100000"/>
              </a:lnSpc>
              <a:spcBef>
                <a:spcPts val="0"/>
              </a:spcBef>
              <a:spcAft>
                <a:spcPts val="0"/>
              </a:spcAft>
              <a:buClr>
                <a:schemeClr val="accent4"/>
              </a:buClr>
              <a:buSzPts val="3000"/>
              <a:buFont typeface="Arial"/>
              <a:buNone/>
              <a:defRPr sz="3000" b="1" i="0" u="none" strike="noStrike" cap="none">
                <a:solidFill>
                  <a:schemeClr val="accent4"/>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8"/>
          <p:cNvSpPr txBox="1">
            <a:spLocks noGrp="1"/>
          </p:cNvSpPr>
          <p:nvPr>
            <p:ph type="body" idx="1"/>
          </p:nvPr>
        </p:nvSpPr>
        <p:spPr>
          <a:xfrm>
            <a:off x="284634" y="965054"/>
            <a:ext cx="8574733" cy="3634740"/>
          </a:xfrm>
          <a:prstGeom prst="rect">
            <a:avLst/>
          </a:prstGeom>
          <a:noFill/>
          <a:ln>
            <a:noFill/>
          </a:ln>
        </p:spPr>
        <p:txBody>
          <a:bodyPr spcFirstLastPara="1" wrap="square" lIns="113150" tIns="56550" rIns="113150" bIns="56550" anchor="t" anchorCtr="0">
            <a:normAutofit/>
          </a:bodyPr>
          <a:lstStyle>
            <a:lvl1pPr marL="457200" marR="0" lvl="0" indent="-361950" algn="l" rtl="0">
              <a:lnSpc>
                <a:spcPct val="100000"/>
              </a:lnSpc>
              <a:spcBef>
                <a:spcPts val="675"/>
              </a:spcBef>
              <a:spcAft>
                <a:spcPts val="0"/>
              </a:spcAft>
              <a:buClr>
                <a:srgbClr val="60CEF7"/>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100000"/>
              </a:lnSpc>
              <a:spcBef>
                <a:spcPts val="450"/>
              </a:spcBef>
              <a:spcAft>
                <a:spcPts val="0"/>
              </a:spcAft>
              <a:buClr>
                <a:srgbClr val="60CEF7"/>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rgbClr val="60CEF7"/>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100000"/>
              </a:lnSpc>
              <a:spcBef>
                <a:spcPts val="225"/>
              </a:spcBef>
              <a:spcAft>
                <a:spcPts val="0"/>
              </a:spcAft>
              <a:buClr>
                <a:srgbClr val="60CEF7"/>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04800" algn="l" rtl="0">
              <a:lnSpc>
                <a:spcPct val="100000"/>
              </a:lnSpc>
              <a:spcBef>
                <a:spcPts val="150"/>
              </a:spcBef>
              <a:spcAft>
                <a:spcPts val="0"/>
              </a:spcAft>
              <a:buClr>
                <a:srgbClr val="60CEF7"/>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3578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6pPr>
            <a:lvl7pPr marL="3200400" marR="0" lvl="6" indent="-33578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7pPr>
            <a:lvl8pPr marL="3657600" marR="0" lvl="7" indent="-33578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8pPr>
            <a:lvl9pPr marL="4114800" marR="0" lvl="8" indent="-335788" algn="l" rtl="0">
              <a:lnSpc>
                <a:spcPct val="100000"/>
              </a:lnSpc>
              <a:spcBef>
                <a:spcPts val="338"/>
              </a:spcBef>
              <a:spcAft>
                <a:spcPts val="0"/>
              </a:spcAft>
              <a:buClr>
                <a:schemeClr val="dk1"/>
              </a:buClr>
              <a:buSzPts val="1688"/>
              <a:buFont typeface="Arial"/>
              <a:buChar char="•"/>
              <a:defRPr sz="1687" b="0" i="0" u="none" strike="noStrike" cap="none">
                <a:solidFill>
                  <a:schemeClr val="dk1"/>
                </a:solidFill>
                <a:latin typeface="Arial"/>
                <a:ea typeface="Arial"/>
                <a:cs typeface="Arial"/>
                <a:sym typeface="Arial"/>
              </a:defRPr>
            </a:lvl9pPr>
          </a:lstStyle>
          <a:p>
            <a:endParaRPr/>
          </a:p>
        </p:txBody>
      </p:sp>
      <p:sp>
        <p:nvSpPr>
          <p:cNvPr id="14" name="Google Shape;14;p8"/>
          <p:cNvSpPr txBox="1"/>
          <p:nvPr/>
        </p:nvSpPr>
        <p:spPr>
          <a:xfrm>
            <a:off x="225089" y="4867208"/>
            <a:ext cx="2375933" cy="1846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60CEF7"/>
              </a:buClr>
              <a:buSzPts val="600"/>
              <a:buFont typeface="Arial"/>
              <a:buNone/>
            </a:pPr>
            <a:r>
              <a:rPr lang="en-US" sz="600" b="0" i="0" u="none" strike="noStrike" cap="none">
                <a:solidFill>
                  <a:srgbClr val="60CEF7"/>
                </a:solidFill>
                <a:latin typeface="Arial"/>
                <a:ea typeface="Arial"/>
                <a:cs typeface="Arial"/>
                <a:sym typeface="Arial"/>
              </a:rPr>
              <a:t>   •   © Revionics, an Aptos company. All rights reserved.</a:t>
            </a:r>
            <a:endParaRPr sz="600" b="0" i="0" u="none" strike="noStrike" cap="none">
              <a:solidFill>
                <a:srgbClr val="60CEF7"/>
              </a:solidFill>
              <a:latin typeface="Arial"/>
              <a:ea typeface="Arial"/>
              <a:cs typeface="Arial"/>
              <a:sym typeface="Arial"/>
            </a:endParaRPr>
          </a:p>
        </p:txBody>
      </p:sp>
      <p:pic>
        <p:nvPicPr>
          <p:cNvPr id="15" name="Google Shape;15;p8"/>
          <p:cNvPicPr preferRelativeResize="0"/>
          <p:nvPr/>
        </p:nvPicPr>
        <p:blipFill rotWithShape="1">
          <a:blip r:embed="rId134">
            <a:alphaModFix/>
          </a:blip>
          <a:srcRect/>
          <a:stretch/>
        </p:blipFill>
        <p:spPr>
          <a:xfrm>
            <a:off x="7878908" y="4742993"/>
            <a:ext cx="1028700" cy="391121"/>
          </a:xfrm>
          <a:prstGeom prst="rect">
            <a:avLst/>
          </a:prstGeom>
          <a:noFill/>
          <a:ln>
            <a:noFill/>
          </a:ln>
        </p:spPr>
      </p:pic>
      <p:sp>
        <p:nvSpPr>
          <p:cNvPr id="16" name="Google Shape;16;p8"/>
          <p:cNvSpPr/>
          <p:nvPr/>
        </p:nvSpPr>
        <p:spPr>
          <a:xfrm>
            <a:off x="0" y="0"/>
            <a:ext cx="9144000" cy="3087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86"/>
              <a:buFont typeface="Arial"/>
              <a:buNone/>
            </a:pPr>
            <a:endParaRPr sz="1486"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708" r:id="rId59"/>
    <p:sldLayoutId id="2147483709" r:id="rId60"/>
    <p:sldLayoutId id="2147483710" r:id="rId61"/>
    <p:sldLayoutId id="2147483711" r:id="rId62"/>
    <p:sldLayoutId id="2147483712" r:id="rId63"/>
    <p:sldLayoutId id="2147483713" r:id="rId64"/>
    <p:sldLayoutId id="2147483714" r:id="rId65"/>
    <p:sldLayoutId id="2147483715" r:id="rId66"/>
    <p:sldLayoutId id="2147483716" r:id="rId67"/>
    <p:sldLayoutId id="2147483717" r:id="rId68"/>
    <p:sldLayoutId id="2147483718" r:id="rId69"/>
    <p:sldLayoutId id="2147483719" r:id="rId70"/>
    <p:sldLayoutId id="2147483720" r:id="rId71"/>
    <p:sldLayoutId id="2147483721" r:id="rId72"/>
    <p:sldLayoutId id="2147483722" r:id="rId73"/>
    <p:sldLayoutId id="2147483723" r:id="rId74"/>
    <p:sldLayoutId id="2147483724" r:id="rId75"/>
    <p:sldLayoutId id="2147483725" r:id="rId76"/>
    <p:sldLayoutId id="2147483726" r:id="rId77"/>
    <p:sldLayoutId id="2147483727" r:id="rId78"/>
    <p:sldLayoutId id="2147483728" r:id="rId79"/>
    <p:sldLayoutId id="2147483729" r:id="rId80"/>
    <p:sldLayoutId id="2147483730" r:id="rId81"/>
    <p:sldLayoutId id="2147483731" r:id="rId82"/>
    <p:sldLayoutId id="2147483732" r:id="rId83"/>
    <p:sldLayoutId id="2147483733" r:id="rId84"/>
    <p:sldLayoutId id="2147483734" r:id="rId85"/>
    <p:sldLayoutId id="2147483735" r:id="rId86"/>
    <p:sldLayoutId id="2147483736" r:id="rId87"/>
    <p:sldLayoutId id="2147483737" r:id="rId88"/>
    <p:sldLayoutId id="2147483738" r:id="rId89"/>
    <p:sldLayoutId id="2147483739" r:id="rId90"/>
    <p:sldLayoutId id="2147483740" r:id="rId91"/>
    <p:sldLayoutId id="2147483741" r:id="rId92"/>
    <p:sldLayoutId id="2147483742" r:id="rId93"/>
    <p:sldLayoutId id="2147483743" r:id="rId94"/>
    <p:sldLayoutId id="2147483744" r:id="rId95"/>
    <p:sldLayoutId id="2147483745" r:id="rId96"/>
    <p:sldLayoutId id="2147483746" r:id="rId97"/>
    <p:sldLayoutId id="2147483747" r:id="rId98"/>
    <p:sldLayoutId id="2147483748" r:id="rId99"/>
    <p:sldLayoutId id="2147483749" r:id="rId100"/>
    <p:sldLayoutId id="2147483750" r:id="rId101"/>
    <p:sldLayoutId id="2147483751" r:id="rId102"/>
    <p:sldLayoutId id="2147483752" r:id="rId103"/>
    <p:sldLayoutId id="2147483753" r:id="rId104"/>
    <p:sldLayoutId id="2147483754" r:id="rId105"/>
    <p:sldLayoutId id="2147483755" r:id="rId106"/>
    <p:sldLayoutId id="2147483756" r:id="rId107"/>
    <p:sldLayoutId id="2147483757" r:id="rId108"/>
    <p:sldLayoutId id="2147483758" r:id="rId109"/>
    <p:sldLayoutId id="2147483759" r:id="rId110"/>
    <p:sldLayoutId id="2147483760" r:id="rId111"/>
    <p:sldLayoutId id="2147483761" r:id="rId112"/>
    <p:sldLayoutId id="2147483762" r:id="rId113"/>
    <p:sldLayoutId id="2147483763" r:id="rId114"/>
    <p:sldLayoutId id="2147483764" r:id="rId115"/>
    <p:sldLayoutId id="2147483765" r:id="rId116"/>
    <p:sldLayoutId id="2147483766" r:id="rId117"/>
    <p:sldLayoutId id="2147483767" r:id="rId118"/>
    <p:sldLayoutId id="2147483768" r:id="rId119"/>
    <p:sldLayoutId id="2147483769" r:id="rId120"/>
    <p:sldLayoutId id="2147483770" r:id="rId121"/>
    <p:sldLayoutId id="2147483771" r:id="rId122"/>
    <p:sldLayoutId id="2147483772" r:id="rId123"/>
    <p:sldLayoutId id="2147483773" r:id="rId124"/>
    <p:sldLayoutId id="2147483774" r:id="rId125"/>
    <p:sldLayoutId id="2147483775" r:id="rId126"/>
    <p:sldLayoutId id="2147483776" r:id="rId127"/>
    <p:sldLayoutId id="2147483777" r:id="rId128"/>
    <p:sldLayoutId id="2147483778" r:id="rId129"/>
    <p:sldLayoutId id="2147483779" r:id="rId130"/>
    <p:sldLayoutId id="2147483780" r:id="rId131"/>
    <p:sldLayoutId id="2147483784" r:id="rId132"/>
  </p:sldLayoutIdLst>
  <p:transition spd="med">
    <p:fade/>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212" y="1087170"/>
            <a:ext cx="8479272" cy="3581264"/>
          </a:xfrm>
          <a:prstGeom prst="rect">
            <a:avLst/>
          </a:prstGeom>
        </p:spPr>
        <p:txBody>
          <a:bodyPr vert="horz" lIns="91440" tIns="45720" rIns="91440" bIns="45720" rtlCol="0">
            <a:normAutofit/>
          </a:bodyPr>
          <a:lstStyle/>
          <a:p>
            <a:pPr lvl="0"/>
            <a:r>
              <a:rPr lang="en-US"/>
              <a:t>Click to bulleted text</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347212" y="283548"/>
            <a:ext cx="8479272" cy="630040"/>
          </a:xfrm>
          <a:prstGeom prst="rect">
            <a:avLst/>
          </a:prstGeom>
        </p:spPr>
        <p:txBody>
          <a:bodyPr vert="horz" lIns="91440" tIns="45720" rIns="91440" bIns="45720" rtlCol="0" anchor="ctr">
            <a:noAutofit/>
          </a:bodyPr>
          <a:lstStyle/>
          <a:p>
            <a:r>
              <a:rPr lang="en-US"/>
              <a:t>Click to add slide title</a:t>
            </a:r>
          </a:p>
        </p:txBody>
      </p:sp>
      <p:pic>
        <p:nvPicPr>
          <p:cNvPr id="16" name="Picture 15" descr="Revionics_LogoNoTag_RGB.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47212" y="4843798"/>
            <a:ext cx="1461944" cy="211297"/>
          </a:xfrm>
          <a:prstGeom prst="rect">
            <a:avLst/>
          </a:prstGeom>
        </p:spPr>
      </p:pic>
      <p:sp>
        <p:nvSpPr>
          <p:cNvPr id="5" name="Slide Number Placeholder 8"/>
          <p:cNvSpPr>
            <a:spLocks noGrp="1" noChangeAspect="1"/>
          </p:cNvSpPr>
          <p:nvPr>
            <p:ph type="sldNum" sz="quarter" idx="4"/>
          </p:nvPr>
        </p:nvSpPr>
        <p:spPr>
          <a:xfrm>
            <a:off x="8763171" y="4786417"/>
            <a:ext cx="345594" cy="345594"/>
          </a:xfrm>
          <a:prstGeom prst="rect">
            <a:avLst/>
          </a:prstGeom>
          <a:noFill/>
        </p:spPr>
        <p:txBody>
          <a:bodyPr anchor="ctr"/>
          <a:lstStyle>
            <a:lvl1pPr algn="ctr">
              <a:defRPr sz="800">
                <a:solidFill>
                  <a:srgbClr val="FFFFFF"/>
                </a:solidFill>
                <a:latin typeface="Arial"/>
                <a:cs typeface="Arial"/>
              </a:defRPr>
            </a:lvl1pPr>
          </a:lstStyle>
          <a:p>
            <a:fld id="{ADEEA8EE-C9D4-DD48-B00D-931649C92A4D}" type="slidenum">
              <a:rPr lang="en-US" smtClean="0"/>
              <a:pPr/>
              <a:t>‹#›</a:t>
            </a:fld>
            <a:endParaRPr lang="en-US"/>
          </a:p>
        </p:txBody>
      </p:sp>
    </p:spTree>
    <p:extLst>
      <p:ext uri="{BB962C8B-B14F-4D97-AF65-F5344CB8AC3E}">
        <p14:creationId xmlns:p14="http://schemas.microsoft.com/office/powerpoint/2010/main" val="1464635112"/>
      </p:ext>
    </p:extLst>
  </p:cSld>
  <p:clrMap bg1="lt1" tx1="dk1" bg2="lt2" tx2="dk2" accent1="accent1" accent2="accent2" accent3="accent3" accent4="accent4" accent5="accent5" accent6="accent6" hlink="hlink" folHlink="folHlink"/>
  <p:sldLayoutIdLst>
    <p:sldLayoutId id="2147483893" r:id="rId1"/>
  </p:sldLayoutIdLst>
  <p:hf hdr="0" ftr="0" dt="0"/>
  <p:txStyles>
    <p:titleStyle>
      <a:lvl1pPr algn="l" defTabSz="457200" rtl="0" eaLnBrk="1" latinLnBrk="0" hangingPunct="1">
        <a:spcBef>
          <a:spcPct val="0"/>
        </a:spcBef>
        <a:buNone/>
        <a:defRPr sz="3600" b="1" kern="1200">
          <a:solidFill>
            <a:schemeClr val="accent1"/>
          </a:solidFill>
          <a:latin typeface="Arial"/>
          <a:ea typeface="+mj-ea"/>
          <a:cs typeface="Arial"/>
        </a:defRPr>
      </a:lvl1pPr>
    </p:titleStyle>
    <p:bodyStyle>
      <a:lvl1pPr marL="164592" indent="-164592" algn="l" defTabSz="457200" rtl="0" eaLnBrk="1" latinLnBrk="0" hangingPunct="1">
        <a:spcBef>
          <a:spcPts val="600"/>
        </a:spcBef>
        <a:buClr>
          <a:schemeClr val="accent2"/>
        </a:buClr>
        <a:buFont typeface="Arial"/>
        <a:buChar char="•"/>
        <a:defRPr sz="2400" kern="1200">
          <a:solidFill>
            <a:schemeClr val="tx2"/>
          </a:solidFill>
          <a:latin typeface="Arial"/>
          <a:ea typeface="+mn-ea"/>
          <a:cs typeface="Arial"/>
        </a:defRPr>
      </a:lvl1pPr>
      <a:lvl2pPr marL="740664" indent="-192024" algn="l" defTabSz="457200" rtl="0" eaLnBrk="1" latinLnBrk="0" hangingPunct="1">
        <a:spcBef>
          <a:spcPts val="0"/>
        </a:spcBef>
        <a:buClr>
          <a:schemeClr val="accent2"/>
        </a:buClr>
        <a:buFont typeface="Arial"/>
        <a:buChar char="–"/>
        <a:defRPr sz="2200" kern="1200">
          <a:solidFill>
            <a:schemeClr val="accent2"/>
          </a:solidFill>
          <a:latin typeface="Arial"/>
          <a:ea typeface="+mn-ea"/>
          <a:cs typeface="Arial"/>
        </a:defRPr>
      </a:lvl2pPr>
      <a:lvl3pPr marL="1051560" indent="-137160" algn="l" defTabSz="457200" rtl="0" eaLnBrk="1" latinLnBrk="0" hangingPunct="1">
        <a:spcBef>
          <a:spcPts val="0"/>
        </a:spcBef>
        <a:buClr>
          <a:schemeClr val="accent2"/>
        </a:buClr>
        <a:buFont typeface="Arial"/>
        <a:buChar char="•"/>
        <a:defRPr sz="2000" kern="1200">
          <a:solidFill>
            <a:schemeClr val="accent2"/>
          </a:solidFill>
          <a:latin typeface="Arial"/>
          <a:ea typeface="+mn-ea"/>
          <a:cs typeface="Arial"/>
        </a:defRPr>
      </a:lvl3pPr>
      <a:lvl4pPr marL="1508760" indent="-137160" algn="l" defTabSz="457200" rtl="0" eaLnBrk="1" latinLnBrk="0" hangingPunct="1">
        <a:spcBef>
          <a:spcPts val="0"/>
        </a:spcBef>
        <a:buClr>
          <a:schemeClr val="accent2"/>
        </a:buClr>
        <a:buFont typeface="Arial"/>
        <a:buChar char="–"/>
        <a:defRPr sz="1800" kern="1200">
          <a:solidFill>
            <a:schemeClr val="accent2"/>
          </a:solidFill>
          <a:latin typeface="Arial"/>
          <a:ea typeface="+mn-ea"/>
          <a:cs typeface="Arial"/>
        </a:defRPr>
      </a:lvl4pPr>
      <a:lvl5pPr marL="1965960" indent="-137160" algn="l" defTabSz="457200" rtl="0" eaLnBrk="1" latinLnBrk="0" hangingPunct="1">
        <a:spcBef>
          <a:spcPts val="0"/>
        </a:spcBef>
        <a:buClr>
          <a:schemeClr val="accent2"/>
        </a:buClr>
        <a:buFont typeface="Arial"/>
        <a:buChar char="»"/>
        <a:defRPr sz="1600" kern="1200">
          <a:solidFill>
            <a:schemeClr val="accent2"/>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3.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2.xml"/><Relationship Id="rId1" Type="http://schemas.openxmlformats.org/officeDocument/2006/relationships/tags" Target="../tags/tag1.xml"/><Relationship Id="rId5" Type="http://schemas.openxmlformats.org/officeDocument/2006/relationships/image" Target="../media/image19.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2.xml"/><Relationship Id="rId1" Type="http://schemas.openxmlformats.org/officeDocument/2006/relationships/tags" Target="../tags/tag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2.xml"/><Relationship Id="rId1" Type="http://schemas.openxmlformats.org/officeDocument/2006/relationships/tags" Target="../tags/tag3.xml"/><Relationship Id="rId5" Type="http://schemas.openxmlformats.org/officeDocument/2006/relationships/image" Target="../media/image19.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2.xml"/><Relationship Id="rId1" Type="http://schemas.openxmlformats.org/officeDocument/2006/relationships/tags" Target="../tags/tag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2.xml"/><Relationship Id="rId1" Type="http://schemas.openxmlformats.org/officeDocument/2006/relationships/tags" Target="../tags/tag5.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2.xml"/><Relationship Id="rId1" Type="http://schemas.openxmlformats.org/officeDocument/2006/relationships/tags" Target="../tags/tag6.xml"/><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2.xml"/><Relationship Id="rId1" Type="http://schemas.openxmlformats.org/officeDocument/2006/relationships/tags" Target="../tags/tag7.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2.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drive/1t87-8UHzC0e8rGLNwN7YRoVamcdz74Ci#scrollTo=JjlHvSQZbRKB" TargetMode="External"/><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drive/1yJFvfyi0VcTqeE3nVWQVY7J7H0QH8ipe?usp=sharing" TargetMode="External"/><Relationship Id="rId2" Type="http://schemas.openxmlformats.org/officeDocument/2006/relationships/slideLayout" Target="../slideLayouts/slideLayout132.xml"/><Relationship Id="rId1" Type="http://schemas.openxmlformats.org/officeDocument/2006/relationships/tags" Target="../tags/tag9.xml"/><Relationship Id="rId5" Type="http://schemas.openxmlformats.org/officeDocument/2006/relationships/image" Target="../media/image19.emf"/><Relationship Id="rId4"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2.xml"/><Relationship Id="rId1" Type="http://schemas.openxmlformats.org/officeDocument/2006/relationships/tags" Target="../tags/tag10.xml"/><Relationship Id="rId5" Type="http://schemas.openxmlformats.org/officeDocument/2006/relationships/image" Target="../media/image26.png"/><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2.xml"/><Relationship Id="rId1" Type="http://schemas.openxmlformats.org/officeDocument/2006/relationships/tags" Target="../tags/tag11.xml"/><Relationship Id="rId4" Type="http://schemas.openxmlformats.org/officeDocument/2006/relationships/image" Target="../media/image19.emf"/></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cdlindsey/bayes_mapvar" TargetMode="External"/><Relationship Id="rId2" Type="http://schemas.openxmlformats.org/officeDocument/2006/relationships/image" Target="../media/image27.jpeg"/><Relationship Id="rId1" Type="http://schemas.openxmlformats.org/officeDocument/2006/relationships/slideLayout" Target="../slideLayouts/slideLayout26.xml"/><Relationship Id="rId4" Type="http://schemas.openxmlformats.org/officeDocument/2006/relationships/hyperlink" Target="https://procbuild.scipy.org/download/cdlindsey-23_lindse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FDFDA91F-2F83-8BDF-F683-656FD9E45B4E}"/>
              </a:ext>
            </a:extLst>
          </p:cNvPr>
          <p:cNvPicPr>
            <a:picLocks noChangeAspect="1"/>
          </p:cNvPicPr>
          <p:nvPr/>
        </p:nvPicPr>
        <p:blipFill>
          <a:blip r:embed="rId2"/>
          <a:stretch>
            <a:fillRect/>
          </a:stretch>
        </p:blipFill>
        <p:spPr>
          <a:xfrm>
            <a:off x="-107017" y="10324"/>
            <a:ext cx="4559631" cy="5133596"/>
          </a:xfrm>
          <a:prstGeom prst="rect">
            <a:avLst/>
          </a:prstGeom>
        </p:spPr>
      </p:pic>
      <p:sp>
        <p:nvSpPr>
          <p:cNvPr id="2" name="Title 1">
            <a:extLst>
              <a:ext uri="{FF2B5EF4-FFF2-40B4-BE49-F238E27FC236}">
                <a16:creationId xmlns:a16="http://schemas.microsoft.com/office/drawing/2014/main" id="{E5EB0AE1-0291-7440-8DC7-0DD52817EAAC}"/>
              </a:ext>
            </a:extLst>
          </p:cNvPr>
          <p:cNvSpPr>
            <a:spLocks noGrp="1"/>
          </p:cNvSpPr>
          <p:nvPr>
            <p:ph type="ctrTitle"/>
          </p:nvPr>
        </p:nvSpPr>
        <p:spPr>
          <a:xfrm>
            <a:off x="4574205" y="223439"/>
            <a:ext cx="4409580" cy="728363"/>
          </a:xfrm>
        </p:spPr>
        <p:txBody>
          <a:bodyPr/>
          <a:lstStyle/>
          <a:p>
            <a:r>
              <a:rPr lang="en-US" sz="2800"/>
              <a:t>Affinity POC</a:t>
            </a:r>
          </a:p>
        </p:txBody>
      </p:sp>
      <p:sp>
        <p:nvSpPr>
          <p:cNvPr id="4" name="Text Placeholder 3">
            <a:extLst>
              <a:ext uri="{FF2B5EF4-FFF2-40B4-BE49-F238E27FC236}">
                <a16:creationId xmlns:a16="http://schemas.microsoft.com/office/drawing/2014/main" id="{9662A56D-1F54-F84F-8EAE-56016D8F1683}"/>
              </a:ext>
            </a:extLst>
          </p:cNvPr>
          <p:cNvSpPr>
            <a:spLocks noGrp="1"/>
          </p:cNvSpPr>
          <p:nvPr>
            <p:ph type="body" sz="quarter" idx="11"/>
          </p:nvPr>
        </p:nvSpPr>
        <p:spPr>
          <a:xfrm>
            <a:off x="4574209" y="1953523"/>
            <a:ext cx="4409580" cy="412339"/>
          </a:xfrm>
        </p:spPr>
        <p:txBody>
          <a:bodyPr vert="horz" lIns="91440" tIns="45720" rIns="91440" bIns="45720" rtlCol="0" anchor="t">
            <a:noAutofit/>
          </a:bodyPr>
          <a:lstStyle/>
          <a:p>
            <a:r>
              <a:rPr lang="en-US"/>
              <a:t>5/24/2023</a:t>
            </a:r>
          </a:p>
        </p:txBody>
      </p:sp>
      <p:pic>
        <p:nvPicPr>
          <p:cNvPr id="5" name="Picture 5">
            <a:extLst>
              <a:ext uri="{FF2B5EF4-FFF2-40B4-BE49-F238E27FC236}">
                <a16:creationId xmlns:a16="http://schemas.microsoft.com/office/drawing/2014/main" id="{3CD796A9-E41F-41C2-29D9-4156DA6C3501}"/>
              </a:ext>
            </a:extLst>
          </p:cNvPr>
          <p:cNvPicPr>
            <a:picLocks noChangeAspect="1"/>
          </p:cNvPicPr>
          <p:nvPr/>
        </p:nvPicPr>
        <p:blipFill>
          <a:blip r:embed="rId3"/>
          <a:stretch>
            <a:fillRect/>
          </a:stretch>
        </p:blipFill>
        <p:spPr>
          <a:xfrm>
            <a:off x="-108769" y="7375"/>
            <a:ext cx="9287796" cy="5216319"/>
          </a:xfrm>
          <a:prstGeom prst="rect">
            <a:avLst/>
          </a:prstGeom>
        </p:spPr>
      </p:pic>
      <p:pic>
        <p:nvPicPr>
          <p:cNvPr id="7" name="Picture 7" descr="A white background with black text&#10;&#10;Description automatically generated">
            <a:extLst>
              <a:ext uri="{FF2B5EF4-FFF2-40B4-BE49-F238E27FC236}">
                <a16:creationId xmlns:a16="http://schemas.microsoft.com/office/drawing/2014/main" id="{13B5CCC7-2997-C530-46A1-0C3313AAAA27}"/>
              </a:ext>
            </a:extLst>
          </p:cNvPr>
          <p:cNvPicPr>
            <a:picLocks noChangeAspect="1"/>
          </p:cNvPicPr>
          <p:nvPr/>
        </p:nvPicPr>
        <p:blipFill>
          <a:blip r:embed="rId4"/>
          <a:stretch>
            <a:fillRect/>
          </a:stretch>
        </p:blipFill>
        <p:spPr>
          <a:xfrm>
            <a:off x="448807" y="-447460"/>
            <a:ext cx="8410573" cy="5627652"/>
          </a:xfrm>
          <a:prstGeom prst="rect">
            <a:avLst/>
          </a:prstGeom>
        </p:spPr>
      </p:pic>
      <p:pic>
        <p:nvPicPr>
          <p:cNvPr id="6" name="Picture 6" descr="A close-up of a logo&#10;&#10;Description automatically generated">
            <a:extLst>
              <a:ext uri="{FF2B5EF4-FFF2-40B4-BE49-F238E27FC236}">
                <a16:creationId xmlns:a16="http://schemas.microsoft.com/office/drawing/2014/main" id="{CBCD7535-6D08-FAC0-120F-E3669B38AF68}"/>
              </a:ext>
            </a:extLst>
          </p:cNvPr>
          <p:cNvPicPr>
            <a:picLocks noChangeAspect="1"/>
          </p:cNvPicPr>
          <p:nvPr/>
        </p:nvPicPr>
        <p:blipFill>
          <a:blip r:embed="rId5"/>
          <a:stretch>
            <a:fillRect/>
          </a:stretch>
        </p:blipFill>
        <p:spPr>
          <a:xfrm>
            <a:off x="5881531" y="3955298"/>
            <a:ext cx="2743200" cy="1074699"/>
          </a:xfrm>
          <a:prstGeom prst="rect">
            <a:avLst/>
          </a:prstGeom>
        </p:spPr>
      </p:pic>
      <p:sp>
        <p:nvSpPr>
          <p:cNvPr id="8" name="Rectangle 7">
            <a:extLst>
              <a:ext uri="{FF2B5EF4-FFF2-40B4-BE49-F238E27FC236}">
                <a16:creationId xmlns:a16="http://schemas.microsoft.com/office/drawing/2014/main" id="{4A7FE57F-D042-4144-7639-5038471DFDC8}"/>
              </a:ext>
            </a:extLst>
          </p:cNvPr>
          <p:cNvSpPr/>
          <p:nvPr/>
        </p:nvSpPr>
        <p:spPr>
          <a:xfrm>
            <a:off x="4032213" y="4230984"/>
            <a:ext cx="1057275" cy="91170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286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The parameters and their confidence are evaluated using the parameter's probability distributions, characterized by their density.</a:t>
            </a:r>
            <a:endParaRPr lang="en-US" sz="1800" dirty="0">
              <a:cs typeface="Arial"/>
            </a:endParaRPr>
          </a:p>
          <a:p>
            <a:pPr>
              <a:buClr>
                <a:srgbClr val="62CFF7"/>
              </a:buClr>
            </a:pPr>
            <a:r>
              <a:rPr lang="en-US" sz="1800" b="1" dirty="0">
                <a:ea typeface="Roboto"/>
                <a:cs typeface="Arial"/>
              </a:rPr>
              <a:t>Prior</a:t>
            </a:r>
            <a:r>
              <a:rPr lang="en-US" sz="1800" dirty="0">
                <a:ea typeface="Roboto"/>
                <a:cs typeface="Arial"/>
              </a:rPr>
              <a:t> density π(</a:t>
            </a:r>
            <a:r>
              <a:rPr lang="en-US" sz="1800" b="1" dirty="0">
                <a:ea typeface="Roboto"/>
                <a:cs typeface="Arial"/>
              </a:rPr>
              <a:t>θ</a:t>
            </a:r>
            <a:r>
              <a:rPr lang="en-US" sz="1800" dirty="0">
                <a:ea typeface="Roboto"/>
                <a:cs typeface="Arial"/>
              </a:rPr>
              <a:t>) represents the prior belief in parameters </a:t>
            </a:r>
            <a:r>
              <a:rPr lang="en-US" sz="1800" b="1" dirty="0">
                <a:ea typeface="Roboto"/>
                <a:cs typeface="Arial"/>
              </a:rPr>
              <a:t>θ</a:t>
            </a:r>
            <a:r>
              <a:rPr lang="en-US" sz="1800" dirty="0">
                <a:ea typeface="Roboto"/>
                <a:cs typeface="Arial"/>
              </a:rPr>
              <a:t>.</a:t>
            </a:r>
          </a:p>
          <a:p>
            <a:pPr>
              <a:buClr>
                <a:srgbClr val="62CFF7"/>
              </a:buClr>
            </a:pPr>
            <a:r>
              <a:rPr lang="en-US" sz="1800" b="1" dirty="0">
                <a:ea typeface="Roboto"/>
                <a:cs typeface="Arial"/>
              </a:rPr>
              <a:t>Likelihood </a:t>
            </a:r>
            <a:r>
              <a:rPr lang="en-US" sz="1800" dirty="0">
                <a:ea typeface="Roboto"/>
                <a:cs typeface="Arial"/>
              </a:rPr>
              <a:t>of the observed data </a:t>
            </a:r>
            <a:r>
              <a:rPr lang="en-US" sz="1800" b="1" dirty="0">
                <a:ea typeface="Roboto"/>
                <a:cs typeface="Arial"/>
              </a:rPr>
              <a:t>x</a:t>
            </a:r>
            <a:r>
              <a:rPr lang="en-US" sz="1800" dirty="0">
                <a:ea typeface="Roboto"/>
                <a:cs typeface="Arial"/>
              </a:rPr>
              <a:t>, L(</a:t>
            </a:r>
            <a:r>
              <a:rPr lang="en-US" sz="1800" b="1" dirty="0" err="1">
                <a:ea typeface="Roboto"/>
                <a:cs typeface="Arial"/>
              </a:rPr>
              <a:t>θ</a:t>
            </a:r>
            <a:r>
              <a:rPr lang="en-US" sz="1800" dirty="0" err="1">
                <a:ea typeface="Roboto"/>
                <a:cs typeface="Arial"/>
              </a:rPr>
              <a:t>∣</a:t>
            </a:r>
            <a:r>
              <a:rPr lang="en-US" sz="1800" b="1" dirty="0" err="1">
                <a:ea typeface="Roboto"/>
                <a:cs typeface="Arial"/>
              </a:rPr>
              <a:t>x</a:t>
            </a:r>
            <a:r>
              <a:rPr lang="en-US" sz="1800" dirty="0">
                <a:ea typeface="Roboto"/>
                <a:cs typeface="Arial"/>
              </a:rPr>
              <a:t>) is the probability density of the observed data conditional on the parameters.  You could view this as π(</a:t>
            </a:r>
            <a:r>
              <a:rPr lang="en-US" sz="1800" b="1" dirty="0" err="1">
                <a:ea typeface="Roboto"/>
                <a:cs typeface="Arial"/>
              </a:rPr>
              <a:t>x</a:t>
            </a:r>
            <a:r>
              <a:rPr lang="en-US" sz="1800" dirty="0" err="1">
                <a:ea typeface="Roboto"/>
                <a:cs typeface="Arial"/>
              </a:rPr>
              <a:t>∣</a:t>
            </a:r>
            <a:r>
              <a:rPr lang="en-US" sz="1800" b="1" dirty="0" err="1">
                <a:ea typeface="Roboto"/>
                <a:cs typeface="Arial"/>
              </a:rPr>
              <a:t>θ</a:t>
            </a:r>
            <a:r>
              <a:rPr lang="en-US" sz="1800" dirty="0">
                <a:ea typeface="Roboto"/>
                <a:cs typeface="Arial"/>
              </a:rPr>
              <a:t>)</a:t>
            </a:r>
            <a:endParaRPr lang="en-US" sz="1800" dirty="0">
              <a:cs typeface="Arial"/>
            </a:endParaRPr>
          </a:p>
          <a:p>
            <a:pPr>
              <a:buClr>
                <a:srgbClr val="62CFF7"/>
              </a:buClr>
            </a:pPr>
            <a:r>
              <a:rPr lang="en-US" sz="1800" b="1" dirty="0">
                <a:ea typeface="Roboto"/>
                <a:cs typeface="Arial"/>
              </a:rPr>
              <a:t>Posterior</a:t>
            </a:r>
            <a:r>
              <a:rPr lang="en-US" sz="1800" dirty="0">
                <a:ea typeface="Roboto"/>
                <a:cs typeface="Arial"/>
              </a:rPr>
              <a:t> density π(</a:t>
            </a:r>
            <a:r>
              <a:rPr lang="en-US" sz="1800" b="1" dirty="0" err="1">
                <a:ea typeface="Roboto"/>
                <a:cs typeface="Arial"/>
              </a:rPr>
              <a:t>θ</a:t>
            </a:r>
            <a:r>
              <a:rPr lang="en-US" sz="1800" dirty="0" err="1">
                <a:ea typeface="Roboto"/>
                <a:cs typeface="Arial"/>
              </a:rPr>
              <a:t>∣</a:t>
            </a:r>
            <a:r>
              <a:rPr lang="en-US" sz="1800" b="1" dirty="0" err="1">
                <a:ea typeface="Roboto"/>
                <a:cs typeface="Arial"/>
              </a:rPr>
              <a:t>x</a:t>
            </a:r>
            <a:r>
              <a:rPr lang="en-US" sz="1800" dirty="0">
                <a:ea typeface="Roboto"/>
                <a:cs typeface="Arial"/>
              </a:rPr>
              <a:t>) represents the updated belief in the parameters based on the observed data.</a:t>
            </a:r>
            <a:endParaRPr lang="en-US" sz="1800" dirty="0">
              <a:cs typeface="Arial"/>
            </a:endParaRPr>
          </a:p>
          <a:p>
            <a:pPr>
              <a:buClr>
                <a:srgbClr val="62CFF7"/>
              </a:buClr>
            </a:pPr>
            <a:r>
              <a:rPr lang="en-US" sz="1800" dirty="0">
                <a:ea typeface="Roboto"/>
                <a:cs typeface="Arial"/>
              </a:rPr>
              <a:t>π(</a:t>
            </a:r>
            <a:r>
              <a:rPr lang="en-US" sz="1800" b="1" dirty="0" err="1">
                <a:ea typeface="Roboto"/>
                <a:cs typeface="Arial"/>
              </a:rPr>
              <a:t>θ</a:t>
            </a:r>
            <a:r>
              <a:rPr lang="en-US" sz="1800" dirty="0" err="1">
                <a:ea typeface="Roboto"/>
                <a:cs typeface="Arial"/>
              </a:rPr>
              <a:t>∣</a:t>
            </a:r>
            <a:r>
              <a:rPr lang="en-US" sz="1800" b="1" dirty="0" err="1">
                <a:ea typeface="Roboto"/>
                <a:cs typeface="Arial"/>
              </a:rPr>
              <a:t>x</a:t>
            </a:r>
            <a:r>
              <a:rPr lang="en-US" sz="1800" dirty="0">
                <a:ea typeface="Roboto"/>
                <a:cs typeface="Arial"/>
              </a:rPr>
              <a:t>)       L(</a:t>
            </a:r>
            <a:r>
              <a:rPr lang="en-US" sz="1800" b="1" dirty="0" err="1">
                <a:ea typeface="Roboto"/>
                <a:cs typeface="Arial"/>
              </a:rPr>
              <a:t>θ</a:t>
            </a:r>
            <a:r>
              <a:rPr lang="en-US" sz="1800" dirty="0" err="1">
                <a:ea typeface="Roboto"/>
                <a:cs typeface="Arial"/>
              </a:rPr>
              <a:t>∣</a:t>
            </a:r>
            <a:r>
              <a:rPr lang="en-US" sz="1800" b="1" dirty="0" err="1">
                <a:ea typeface="Roboto"/>
                <a:cs typeface="Arial"/>
              </a:rPr>
              <a:t>x</a:t>
            </a:r>
            <a:r>
              <a:rPr lang="en-US" sz="1800" dirty="0">
                <a:ea typeface="Roboto"/>
                <a:cs typeface="Arial"/>
              </a:rPr>
              <a:t>)π(</a:t>
            </a:r>
            <a:r>
              <a:rPr lang="en-US" sz="1800" b="1" dirty="0">
                <a:ea typeface="Roboto"/>
                <a:cs typeface="Arial"/>
              </a:rPr>
              <a:t>θ</a:t>
            </a:r>
            <a:r>
              <a:rPr lang="en-US" sz="1800" dirty="0">
                <a:ea typeface="Roboto"/>
                <a:cs typeface="Arial"/>
              </a:rPr>
              <a:t>)</a:t>
            </a:r>
          </a:p>
          <a:p>
            <a:pPr lvl="1">
              <a:buClr>
                <a:srgbClr val="62CFF7"/>
              </a:buClr>
            </a:pPr>
            <a:endParaRPr lang="en-US" sz="1400" dirty="0">
              <a:cs typeface="Arial"/>
            </a:endParaRPr>
          </a:p>
        </p:txBody>
      </p:sp>
      <p:pic>
        <p:nvPicPr>
          <p:cNvPr id="2" name="Picture 4">
            <a:extLst>
              <a:ext uri="{FF2B5EF4-FFF2-40B4-BE49-F238E27FC236}">
                <a16:creationId xmlns:a16="http://schemas.microsoft.com/office/drawing/2014/main" id="{C2658080-09B2-936A-12EE-0777E5B1B793}"/>
              </a:ext>
            </a:extLst>
          </p:cNvPr>
          <p:cNvPicPr>
            <a:picLocks noChangeAspect="1"/>
          </p:cNvPicPr>
          <p:nvPr/>
        </p:nvPicPr>
        <p:blipFill>
          <a:blip r:embed="rId3"/>
          <a:stretch>
            <a:fillRect/>
          </a:stretch>
        </p:blipFill>
        <p:spPr>
          <a:xfrm>
            <a:off x="1326749" y="3474226"/>
            <a:ext cx="273085" cy="129356"/>
          </a:xfrm>
          <a:prstGeom prst="rect">
            <a:avLst/>
          </a:prstGeom>
        </p:spPr>
      </p:pic>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5"/>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Prior, Likelihood, Posterior</a:t>
            </a:r>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1591338046"/>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That proportionality does not give us a distribution.</a:t>
            </a:r>
            <a:endParaRPr lang="en-US" sz="1800" dirty="0">
              <a:cs typeface="Arial"/>
            </a:endParaRPr>
          </a:p>
          <a:p>
            <a:pPr>
              <a:buClr>
                <a:srgbClr val="62CFF7"/>
              </a:buClr>
            </a:pPr>
            <a:r>
              <a:rPr lang="en-US" sz="1800" b="1" dirty="0">
                <a:ea typeface="Roboto"/>
                <a:cs typeface="Arial"/>
              </a:rPr>
              <a:t>Resampling </a:t>
            </a:r>
            <a:r>
              <a:rPr lang="en-US" sz="1800" dirty="0">
                <a:ea typeface="Roboto"/>
                <a:cs typeface="Arial"/>
              </a:rPr>
              <a:t>methods like Markov Chain Monte Carlo methods can be used to estimate the posterior distribution.  These make potential draws from the distribution and accept or reject the draws based on some criteria. </a:t>
            </a:r>
          </a:p>
          <a:p>
            <a:pPr>
              <a:buClr>
                <a:srgbClr val="62CFF7"/>
              </a:buClr>
            </a:pPr>
            <a:r>
              <a:rPr lang="en-US" sz="1800" b="1" dirty="0">
                <a:ea typeface="Roboto"/>
                <a:cs typeface="Arial"/>
              </a:rPr>
              <a:t>Computationally</a:t>
            </a:r>
            <a:r>
              <a:rPr lang="en-US" sz="1800" dirty="0">
                <a:ea typeface="Roboto"/>
                <a:cs typeface="Arial"/>
              </a:rPr>
              <a:t> intensive is a good adjective for resampling.</a:t>
            </a:r>
            <a:endParaRPr lang="en-US" sz="1800" dirty="0">
              <a:cs typeface="Arial"/>
            </a:endParaRPr>
          </a:p>
          <a:p>
            <a:pPr>
              <a:buClr>
                <a:srgbClr val="62CFF7"/>
              </a:buClr>
            </a:pPr>
            <a:r>
              <a:rPr lang="en-US" sz="1800" b="1" dirty="0">
                <a:ea typeface="Roboto"/>
                <a:cs typeface="Arial"/>
              </a:rPr>
              <a:t>Asymptotically, </a:t>
            </a:r>
            <a:r>
              <a:rPr lang="en-US" sz="1800" dirty="0">
                <a:ea typeface="Roboto"/>
                <a:cs typeface="Arial"/>
              </a:rPr>
              <a:t>the posterior density is thankfully normal.</a:t>
            </a:r>
            <a:endParaRPr lang="en-US" sz="1800" dirty="0">
              <a:cs typeface="Arial"/>
            </a:endParaRPr>
          </a:p>
          <a:p>
            <a:pPr>
              <a:buClr>
                <a:srgbClr val="62CFF7"/>
              </a:buClr>
            </a:pPr>
            <a:r>
              <a:rPr lang="en-US" sz="1800" dirty="0">
                <a:ea typeface="Roboto"/>
                <a:cs typeface="Arial"/>
              </a:rPr>
              <a:t>So as the observed data </a:t>
            </a:r>
            <a:r>
              <a:rPr lang="en-US" sz="1800" b="1" dirty="0">
                <a:ea typeface="Roboto"/>
                <a:cs typeface="Arial"/>
              </a:rPr>
              <a:t>x </a:t>
            </a:r>
            <a:r>
              <a:rPr lang="en-US" sz="1800" dirty="0">
                <a:ea typeface="Roboto"/>
                <a:cs typeface="Arial"/>
              </a:rPr>
              <a:t>grows large in sample size we can approximate the posterior density with a multivariate normal distribution.</a:t>
            </a:r>
            <a:endParaRPr lang="en-US" sz="1800" dirty="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Posterior Distribution</a:t>
            </a:r>
            <a:endParaRPr lang="en-US" dirty="0"/>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270281490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Details are given in the proceedings paper and attached references.</a:t>
            </a:r>
            <a:endParaRPr lang="en-US" sz="1800" dirty="0">
              <a:cs typeface="Arial"/>
            </a:endParaRPr>
          </a:p>
          <a:p>
            <a:pPr>
              <a:buClr>
                <a:srgbClr val="62CFF7"/>
              </a:buClr>
            </a:pPr>
            <a:r>
              <a:rPr lang="en-US" sz="1800" dirty="0">
                <a:ea typeface="Roboto"/>
                <a:cs typeface="Arial"/>
              </a:rPr>
              <a:t>At the posterior mode estimate, we can approximate the posterior with</a:t>
            </a:r>
          </a:p>
          <a:p>
            <a:pPr>
              <a:buClr>
                <a:srgbClr val="62CFF7"/>
              </a:buClr>
            </a:pPr>
            <a:endParaRPr lang="en-US" sz="1800" dirty="0">
              <a:ea typeface="Roboto"/>
              <a:cs typeface="Arial"/>
            </a:endParaRPr>
          </a:p>
          <a:p>
            <a:pPr>
              <a:buClr>
                <a:srgbClr val="62CFF7"/>
              </a:buClr>
            </a:pPr>
            <a:endParaRPr lang="en-US" sz="1800" dirty="0">
              <a:ea typeface="Roboto"/>
              <a:cs typeface="Arial"/>
            </a:endParaRPr>
          </a:p>
          <a:p>
            <a:pPr>
              <a:buClr>
                <a:srgbClr val="62CFF7"/>
              </a:buClr>
            </a:pPr>
            <a:r>
              <a:rPr lang="en-US" sz="1800" b="1" dirty="0">
                <a:ea typeface="Roboto"/>
                <a:cs typeface="Arial"/>
              </a:rPr>
              <a:t>Score</a:t>
            </a:r>
            <a:r>
              <a:rPr lang="en-US" sz="1800" dirty="0">
                <a:ea typeface="Roboto"/>
                <a:cs typeface="Arial"/>
              </a:rPr>
              <a:t> S(</a:t>
            </a:r>
            <a:r>
              <a:rPr lang="en-US" sz="1800" b="1" dirty="0">
                <a:ea typeface="Roboto"/>
                <a:cs typeface="Arial"/>
              </a:rPr>
              <a:t>θ</a:t>
            </a:r>
            <a:r>
              <a:rPr lang="en-US" sz="1800" dirty="0">
                <a:ea typeface="Roboto"/>
                <a:cs typeface="Arial"/>
              </a:rPr>
              <a:t>), is the derivative of the log posterior with respect to the parameters </a:t>
            </a:r>
            <a:r>
              <a:rPr lang="en-US" sz="1800" b="1" dirty="0">
                <a:ea typeface="Roboto"/>
                <a:cs typeface="Arial"/>
              </a:rPr>
              <a:t>θ</a:t>
            </a:r>
            <a:r>
              <a:rPr lang="en-US" sz="1800" dirty="0">
                <a:ea typeface="Roboto"/>
                <a:cs typeface="Arial"/>
              </a:rPr>
              <a:t>. </a:t>
            </a:r>
            <a:endParaRPr lang="en-US" sz="1800" dirty="0">
              <a:cs typeface="Arial"/>
            </a:endParaRPr>
          </a:p>
          <a:p>
            <a:pPr>
              <a:buClr>
                <a:srgbClr val="62CFF7"/>
              </a:buClr>
            </a:pPr>
            <a:r>
              <a:rPr lang="en-US" sz="1800" b="1" dirty="0">
                <a:ea typeface="Roboto"/>
                <a:cs typeface="Arial"/>
              </a:rPr>
              <a:t>Hessian</a:t>
            </a:r>
            <a:r>
              <a:rPr lang="en-US" sz="1800" dirty="0">
                <a:ea typeface="Roboto"/>
                <a:cs typeface="Arial"/>
              </a:rPr>
              <a:t> H(</a:t>
            </a:r>
            <a:r>
              <a:rPr lang="en-US" sz="1800" b="1" dirty="0">
                <a:ea typeface="Roboto"/>
                <a:cs typeface="Arial"/>
              </a:rPr>
              <a:t>θ</a:t>
            </a:r>
            <a:r>
              <a:rPr lang="en-US" sz="1800" dirty="0">
                <a:ea typeface="Roboto"/>
                <a:cs typeface="Arial"/>
              </a:rPr>
              <a:t>), is the second derivative of the log posterior with respect to </a:t>
            </a:r>
            <a:r>
              <a:rPr lang="en-US" sz="1800" b="1" dirty="0">
                <a:ea typeface="Roboto"/>
                <a:cs typeface="Arial"/>
              </a:rPr>
              <a:t>θ</a:t>
            </a:r>
            <a:r>
              <a:rPr lang="en-US" sz="1800" dirty="0">
                <a:ea typeface="Roboto"/>
                <a:cs typeface="Arial"/>
              </a:rPr>
              <a:t>. </a:t>
            </a:r>
          </a:p>
          <a:p>
            <a:pPr>
              <a:buClr>
                <a:srgbClr val="62CFF7"/>
              </a:buClr>
            </a:pPr>
            <a:r>
              <a:rPr lang="en-US" sz="1800" dirty="0">
                <a:ea typeface="Roboto"/>
                <a:cs typeface="Arial"/>
              </a:rPr>
              <a:t>Our approximation gets more accurate as the amount of observed data increases and the mode estimate gets closer to </a:t>
            </a:r>
            <a:r>
              <a:rPr lang="en-US" sz="1800" b="1" dirty="0">
                <a:ea typeface="Roboto"/>
                <a:cs typeface="Arial"/>
              </a:rPr>
              <a:t>θ </a:t>
            </a:r>
            <a:r>
              <a:rPr lang="en-US" sz="1800" dirty="0">
                <a:ea typeface="Roboto"/>
                <a:cs typeface="Arial"/>
              </a:rPr>
              <a:t>(like sample mean getting closer to population mean).</a:t>
            </a:r>
            <a:endParaRPr lang="en-US" sz="1800" dirty="0">
              <a:cs typeface="Arial"/>
            </a:endParaRPr>
          </a:p>
          <a:p>
            <a:pPr>
              <a:buClr>
                <a:srgbClr val="62CFF7"/>
              </a:buClr>
            </a:pPr>
            <a:r>
              <a:rPr lang="en-US" sz="1800" dirty="0">
                <a:ea typeface="Roboto"/>
                <a:cs typeface="Arial"/>
              </a:rPr>
              <a:t>Using Calculus, this means S(</a:t>
            </a:r>
            <a:r>
              <a:rPr lang="en-US" sz="1800" b="1" dirty="0">
                <a:ea typeface="Roboto"/>
                <a:cs typeface="Arial"/>
              </a:rPr>
              <a:t>θ</a:t>
            </a:r>
            <a:r>
              <a:rPr lang="en-US" sz="1800" dirty="0">
                <a:ea typeface="Roboto"/>
                <a:cs typeface="Arial"/>
              </a:rPr>
              <a:t>) goes to zero at the posterior mode and so...   </a:t>
            </a:r>
            <a:endParaRPr lang="en-US" sz="1800" dirty="0">
              <a:cs typeface="Arial"/>
            </a:endParaRPr>
          </a:p>
        </p:txBody>
      </p:sp>
      <p:pic>
        <p:nvPicPr>
          <p:cNvPr id="2" name="Picture 4" descr="A black and white text&#10;&#10;Description automatically generated">
            <a:extLst>
              <a:ext uri="{FF2B5EF4-FFF2-40B4-BE49-F238E27FC236}">
                <a16:creationId xmlns:a16="http://schemas.microsoft.com/office/drawing/2014/main" id="{6B66BEFB-9879-A080-2912-8CEE2836B3EB}"/>
              </a:ext>
            </a:extLst>
          </p:cNvPr>
          <p:cNvPicPr>
            <a:picLocks noChangeAspect="1"/>
          </p:cNvPicPr>
          <p:nvPr/>
        </p:nvPicPr>
        <p:blipFill>
          <a:blip r:embed="rId3"/>
          <a:stretch>
            <a:fillRect/>
          </a:stretch>
        </p:blipFill>
        <p:spPr>
          <a:xfrm>
            <a:off x="675753" y="1785257"/>
            <a:ext cx="7340321" cy="536749"/>
          </a:xfrm>
          <a:prstGeom prst="rect">
            <a:avLst/>
          </a:prstGeom>
        </p:spPr>
      </p:pic>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5"/>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Posterior Distribution Approximation</a:t>
            </a:r>
            <a:endParaRPr lang="en-US" dirty="0"/>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51438821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endParaRPr lang="en-US" sz="1800" dirty="0">
              <a:ea typeface="Roboto"/>
              <a:cs typeface="Arial"/>
            </a:endParaRPr>
          </a:p>
          <a:p>
            <a:pPr>
              <a:buClr>
                <a:srgbClr val="62CFF7"/>
              </a:buClr>
            </a:pPr>
            <a:r>
              <a:rPr lang="en-US" sz="1800" dirty="0">
                <a:ea typeface="Roboto"/>
                <a:cs typeface="Arial"/>
              </a:rPr>
              <a:t>This is proportional to a normal density.</a:t>
            </a:r>
          </a:p>
          <a:p>
            <a:pPr>
              <a:buClr>
                <a:srgbClr val="62CFF7"/>
              </a:buClr>
            </a:pPr>
            <a:r>
              <a:rPr lang="en-US" sz="1800" dirty="0">
                <a:ea typeface="Roboto"/>
                <a:cs typeface="Arial"/>
              </a:rPr>
              <a:t>Optimizing parameters over the real line can be easier than optimizing parameters on constrained spaces.  So, we can formulate our true parameter space as being </a:t>
            </a:r>
            <a:r>
              <a:rPr lang="en-US" sz="1800" b="1" dirty="0">
                <a:ea typeface="Roboto"/>
                <a:cs typeface="Arial"/>
              </a:rPr>
              <a:t>unconstrained</a:t>
            </a:r>
            <a:r>
              <a:rPr lang="en-US" sz="1800" dirty="0">
                <a:ea typeface="Roboto"/>
                <a:cs typeface="Arial"/>
              </a:rPr>
              <a:t>.</a:t>
            </a:r>
            <a:endParaRPr lang="en-US" sz="1800" dirty="0">
              <a:cs typeface="Arial"/>
            </a:endParaRPr>
          </a:p>
          <a:p>
            <a:pPr>
              <a:buClr>
                <a:srgbClr val="62CFF7"/>
              </a:buClr>
            </a:pPr>
            <a:r>
              <a:rPr lang="en-US" sz="1800" b="1" dirty="0">
                <a:ea typeface="Roboto"/>
                <a:cs typeface="Arial"/>
              </a:rPr>
              <a:t>Transformed</a:t>
            </a:r>
            <a:r>
              <a:rPr lang="en-US" sz="1800" dirty="0">
                <a:ea typeface="Roboto"/>
                <a:cs typeface="Arial"/>
              </a:rPr>
              <a:t>, or </a:t>
            </a:r>
            <a:r>
              <a:rPr lang="en-US" sz="1800" b="1" dirty="0">
                <a:ea typeface="Roboto"/>
                <a:cs typeface="Arial"/>
              </a:rPr>
              <a:t>constrained</a:t>
            </a:r>
            <a:r>
              <a:rPr lang="en-US" sz="1800" dirty="0">
                <a:ea typeface="Roboto"/>
                <a:cs typeface="Arial"/>
              </a:rPr>
              <a:t> parameters, </a:t>
            </a:r>
            <a:r>
              <a:rPr lang="en-US" sz="1800" b="1" err="1">
                <a:ea typeface="Roboto"/>
                <a:cs typeface="Arial"/>
              </a:rPr>
              <a:t>θ</a:t>
            </a:r>
            <a:r>
              <a:rPr lang="en-US" sz="1800" b="1" baseline="-25000" err="1">
                <a:ea typeface="Roboto"/>
                <a:cs typeface="Arial"/>
              </a:rPr>
              <a:t>c</a:t>
            </a:r>
            <a:r>
              <a:rPr lang="en-US" sz="1800" dirty="0">
                <a:ea typeface="Roboto"/>
                <a:cs typeface="Arial"/>
              </a:rPr>
              <a:t> = </a:t>
            </a:r>
            <a:r>
              <a:rPr lang="en-US" sz="1800" b="1" dirty="0">
                <a:ea typeface="Roboto"/>
                <a:cs typeface="Arial"/>
              </a:rPr>
              <a:t>g(θ)</a:t>
            </a:r>
            <a:r>
              <a:rPr lang="en-US" sz="1800" dirty="0">
                <a:ea typeface="Roboto"/>
                <a:cs typeface="Arial"/>
              </a:rPr>
              <a:t> are the final parameters that we will interpret.  Then using the </a:t>
            </a:r>
            <a:r>
              <a:rPr lang="en-US" sz="1800" b="1" dirty="0">
                <a:ea typeface="Roboto"/>
                <a:cs typeface="Arial"/>
              </a:rPr>
              <a:t>Delta</a:t>
            </a:r>
            <a:r>
              <a:rPr lang="en-US" sz="1800" dirty="0">
                <a:ea typeface="Roboto"/>
                <a:cs typeface="Arial"/>
              </a:rPr>
              <a:t> method, we get:</a:t>
            </a:r>
            <a:endParaRPr lang="en-US" sz="1800" dirty="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Posterior Distribution Approximation</a:t>
            </a:r>
            <a:endParaRPr lang="en-US" dirty="0"/>
          </a:p>
        </p:txBody>
      </p:sp>
      <p:sp>
        <p:nvSpPr>
          <p:cNvPr id="3" name="Text Placeholder 2"/>
          <p:cNvSpPr>
            <a:spLocks noGrp="1"/>
          </p:cNvSpPr>
          <p:nvPr>
            <p:ph type="body" sz="quarter" idx="11"/>
          </p:nvPr>
        </p:nvSpPr>
        <p:spPr/>
        <p:txBody>
          <a:bodyPr/>
          <a:lstStyle/>
          <a:p>
            <a:r>
              <a:rPr lang="en-US" dirty="0"/>
              <a:t>Bayesian Statistics with Python</a:t>
            </a:r>
          </a:p>
        </p:txBody>
      </p:sp>
      <p:pic>
        <p:nvPicPr>
          <p:cNvPr id="6" name="Picture 7" descr="A black and white math symbol&#10;&#10;Description automatically generated">
            <a:extLst>
              <a:ext uri="{FF2B5EF4-FFF2-40B4-BE49-F238E27FC236}">
                <a16:creationId xmlns:a16="http://schemas.microsoft.com/office/drawing/2014/main" id="{AE08E482-DA41-FC6B-3627-1A39699E5D82}"/>
              </a:ext>
            </a:extLst>
          </p:cNvPr>
          <p:cNvPicPr>
            <a:picLocks noChangeAspect="1"/>
          </p:cNvPicPr>
          <p:nvPr/>
        </p:nvPicPr>
        <p:blipFill>
          <a:blip r:embed="rId5"/>
          <a:stretch>
            <a:fillRect/>
          </a:stretch>
        </p:blipFill>
        <p:spPr>
          <a:xfrm>
            <a:off x="2139043" y="856909"/>
            <a:ext cx="4809392" cy="539567"/>
          </a:xfrm>
          <a:prstGeom prst="rect">
            <a:avLst/>
          </a:prstGeom>
        </p:spPr>
      </p:pic>
      <p:pic>
        <p:nvPicPr>
          <p:cNvPr id="10" name="Picture 10" descr="A black math equations&#10;&#10;Description automatically generated">
            <a:extLst>
              <a:ext uri="{FF2B5EF4-FFF2-40B4-BE49-F238E27FC236}">
                <a16:creationId xmlns:a16="http://schemas.microsoft.com/office/drawing/2014/main" id="{D06864D8-0E66-1BBB-26DF-A14C9895CDDF}"/>
              </a:ext>
            </a:extLst>
          </p:cNvPr>
          <p:cNvPicPr>
            <a:picLocks noChangeAspect="1"/>
          </p:cNvPicPr>
          <p:nvPr/>
        </p:nvPicPr>
        <p:blipFill>
          <a:blip r:embed="rId6"/>
          <a:stretch>
            <a:fillRect/>
          </a:stretch>
        </p:blipFill>
        <p:spPr>
          <a:xfrm>
            <a:off x="1404257" y="3457644"/>
            <a:ext cx="6197320" cy="928707"/>
          </a:xfrm>
          <a:prstGeom prst="rect">
            <a:avLst/>
          </a:prstGeom>
        </p:spPr>
      </p:pic>
    </p:spTree>
    <p:extLst>
      <p:ext uri="{BB962C8B-B14F-4D97-AF65-F5344CB8AC3E}">
        <p14:creationId xmlns:p14="http://schemas.microsoft.com/office/powerpoint/2010/main" val="404414653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Finally, time for some Python.</a:t>
            </a:r>
            <a:endParaRPr lang="en-US" sz="1800" dirty="0">
              <a:cs typeface="Arial"/>
            </a:endParaRPr>
          </a:p>
          <a:p>
            <a:pPr>
              <a:buClr>
                <a:srgbClr val="62CFF7"/>
              </a:buClr>
            </a:pPr>
            <a:r>
              <a:rPr lang="en-US" sz="1800" dirty="0">
                <a:ea typeface="Roboto"/>
                <a:cs typeface="Arial"/>
              </a:rPr>
              <a:t>The package </a:t>
            </a:r>
            <a:r>
              <a:rPr lang="en-US" sz="1800" b="1" dirty="0" err="1">
                <a:ea typeface="Roboto"/>
                <a:cs typeface="Arial"/>
              </a:rPr>
              <a:t>bayes_mapvar</a:t>
            </a:r>
            <a:r>
              <a:rPr lang="en-US" sz="1800" dirty="0">
                <a:ea typeface="Roboto"/>
                <a:cs typeface="Arial"/>
              </a:rPr>
              <a:t> takes a Bayesian model specification and observed data, then outputs:</a:t>
            </a:r>
            <a:endParaRPr lang="en-US" sz="1800" dirty="0">
              <a:cs typeface="Arial"/>
            </a:endParaRPr>
          </a:p>
          <a:p>
            <a:pPr>
              <a:buClr>
                <a:srgbClr val="62CFF7"/>
              </a:buClr>
            </a:pPr>
            <a:r>
              <a:rPr lang="en-US" sz="1800" dirty="0">
                <a:ea typeface="Roboto"/>
                <a:cs typeface="Arial"/>
              </a:rPr>
              <a:t>Posterior Mode estimate, called the Maximum A Priori (MAP) </a:t>
            </a:r>
          </a:p>
          <a:p>
            <a:pPr lvl="1">
              <a:buClr>
                <a:srgbClr val="62CFF7"/>
              </a:buClr>
            </a:pPr>
            <a:r>
              <a:rPr lang="en-US" sz="1400" dirty="0">
                <a:ea typeface="Roboto"/>
                <a:cs typeface="Arial"/>
              </a:rPr>
              <a:t>This is provided for the </a:t>
            </a:r>
            <a:r>
              <a:rPr lang="en-US" sz="1400" b="1" dirty="0">
                <a:ea typeface="Roboto"/>
                <a:cs typeface="Arial"/>
              </a:rPr>
              <a:t>unconstrained</a:t>
            </a:r>
            <a:r>
              <a:rPr lang="en-US" sz="1400" dirty="0">
                <a:ea typeface="Roboto"/>
                <a:cs typeface="Arial"/>
              </a:rPr>
              <a:t> parameters and a transform of it for the </a:t>
            </a:r>
            <a:r>
              <a:rPr lang="en-US" sz="1400" b="1" dirty="0">
                <a:ea typeface="Roboto"/>
                <a:cs typeface="Arial"/>
              </a:rPr>
              <a:t>constrained</a:t>
            </a:r>
            <a:r>
              <a:rPr lang="en-US" sz="1400" dirty="0">
                <a:ea typeface="Roboto"/>
                <a:cs typeface="Arial"/>
              </a:rPr>
              <a:t>.</a:t>
            </a:r>
            <a:endParaRPr lang="en-US" sz="1400" dirty="0">
              <a:cs typeface="Arial"/>
            </a:endParaRPr>
          </a:p>
          <a:p>
            <a:pPr>
              <a:buClr>
                <a:srgbClr val="62CFF7"/>
              </a:buClr>
            </a:pPr>
            <a:r>
              <a:rPr lang="en-US" sz="1800" dirty="0">
                <a:ea typeface="Roboto"/>
                <a:cs typeface="Arial"/>
              </a:rPr>
              <a:t>Posterior Variance estimate</a:t>
            </a:r>
          </a:p>
          <a:p>
            <a:pPr lvl="1">
              <a:buClr>
                <a:srgbClr val="62CFF7"/>
              </a:buClr>
            </a:pPr>
            <a:r>
              <a:rPr lang="en-US" sz="1400" b="1" dirty="0">
                <a:ea typeface="Roboto"/>
                <a:cs typeface="Arial"/>
              </a:rPr>
              <a:t>Hessian</a:t>
            </a:r>
            <a:r>
              <a:rPr lang="en-US" sz="1400" dirty="0">
                <a:ea typeface="Roboto"/>
                <a:cs typeface="Arial"/>
              </a:rPr>
              <a:t> estimate</a:t>
            </a:r>
          </a:p>
          <a:p>
            <a:pPr lvl="1">
              <a:buClr>
                <a:srgbClr val="62CFF7"/>
              </a:buClr>
            </a:pPr>
            <a:r>
              <a:rPr lang="en-US" sz="1400" b="1" dirty="0">
                <a:ea typeface="Roboto"/>
                <a:cs typeface="Arial"/>
              </a:rPr>
              <a:t>Delta</a:t>
            </a:r>
            <a:r>
              <a:rPr lang="en-US" sz="1400" dirty="0">
                <a:ea typeface="Roboto"/>
                <a:cs typeface="Arial"/>
              </a:rPr>
              <a:t> matrix (derivative of g) estimate</a:t>
            </a:r>
          </a:p>
          <a:p>
            <a:pPr lvl="1">
              <a:buClr>
                <a:srgbClr val="62CFF7"/>
              </a:buClr>
            </a:pPr>
            <a:r>
              <a:rPr lang="en-US" sz="1400" dirty="0">
                <a:ea typeface="Roboto"/>
                <a:cs typeface="Arial"/>
              </a:rPr>
              <a:t>Posterior Variance of </a:t>
            </a:r>
            <a:r>
              <a:rPr lang="en-US" sz="1400" b="1" dirty="0">
                <a:ea typeface="Roboto"/>
                <a:cs typeface="Arial"/>
              </a:rPr>
              <a:t>Constrained</a:t>
            </a:r>
            <a:r>
              <a:rPr lang="en-US" sz="1400" dirty="0">
                <a:ea typeface="Roboto"/>
                <a:cs typeface="Arial"/>
              </a:rPr>
              <a:t> parameters estimate</a:t>
            </a: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err="1"/>
              <a:t>bayes_mapvar</a:t>
            </a:r>
            <a:endParaRPr lang="en-US" dirty="0" err="1"/>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1596213982"/>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67375"/>
            <a:ext cx="8479272" cy="3571429"/>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Bayesian model is specified using a dictionary of </a:t>
            </a:r>
            <a:r>
              <a:rPr lang="en-US" sz="1800" b="1" dirty="0">
                <a:ea typeface="Roboto"/>
                <a:cs typeface="Arial"/>
              </a:rPr>
              <a:t>TensorFlow Probability (TFP)</a:t>
            </a:r>
            <a:r>
              <a:rPr lang="en-US" sz="1800" dirty="0">
                <a:ea typeface="Roboto"/>
                <a:cs typeface="Arial"/>
              </a:rPr>
              <a:t> Distributions.</a:t>
            </a:r>
            <a:endParaRPr lang="en-US" sz="1800" dirty="0">
              <a:cs typeface="Arial"/>
            </a:endParaRPr>
          </a:p>
          <a:p>
            <a:pPr>
              <a:buClr>
                <a:srgbClr val="62CFF7"/>
              </a:buClr>
            </a:pPr>
            <a:r>
              <a:rPr lang="en-US" sz="1800" dirty="0">
                <a:ea typeface="Roboto"/>
                <a:cs typeface="Arial"/>
              </a:rPr>
              <a:t>TFP is a </a:t>
            </a:r>
            <a:r>
              <a:rPr lang="en-US" sz="1800" b="1" dirty="0">
                <a:ea typeface="Roboto"/>
                <a:cs typeface="Arial"/>
              </a:rPr>
              <a:t>Probabilistic Programming Language</a:t>
            </a:r>
            <a:r>
              <a:rPr lang="en-US" sz="1800" dirty="0">
                <a:ea typeface="Roboto"/>
                <a:cs typeface="Arial"/>
              </a:rPr>
              <a:t>. This lets us build powerful models in a modular way and estimate them automatically.</a:t>
            </a:r>
            <a:endParaRPr lang="en-US" sz="1800" dirty="0">
              <a:cs typeface="Arial"/>
            </a:endParaRPr>
          </a:p>
          <a:p>
            <a:pPr>
              <a:buClr>
                <a:srgbClr val="62CFF7"/>
              </a:buClr>
            </a:pPr>
            <a:r>
              <a:rPr lang="en-US" sz="1800" b="1" dirty="0">
                <a:ea typeface="Roboto"/>
                <a:cs typeface="Arial"/>
              </a:rPr>
              <a:t>TensorFlow</a:t>
            </a:r>
            <a:r>
              <a:rPr lang="en-US" sz="1800" dirty="0">
                <a:ea typeface="Roboto"/>
                <a:cs typeface="Arial"/>
              </a:rPr>
              <a:t>, a leading software library for machine learning and artificial intelligence is the engine used to implement TFP.  </a:t>
            </a:r>
            <a:endParaRPr lang="en-US" sz="1800" b="1" dirty="0">
              <a:cs typeface="Arial"/>
            </a:endParaRPr>
          </a:p>
          <a:p>
            <a:pPr>
              <a:buClr>
                <a:srgbClr val="62CFF7"/>
              </a:buClr>
            </a:pPr>
            <a:r>
              <a:rPr lang="en-US" sz="1800" dirty="0">
                <a:ea typeface="Roboto"/>
                <a:cs typeface="Arial"/>
              </a:rPr>
              <a:t>The </a:t>
            </a:r>
            <a:r>
              <a:rPr lang="en-US" sz="1800" b="1" dirty="0">
                <a:ea typeface="Roboto"/>
                <a:cs typeface="Arial"/>
              </a:rPr>
              <a:t>Distribution</a:t>
            </a:r>
            <a:r>
              <a:rPr lang="en-US" sz="1800" dirty="0">
                <a:ea typeface="Roboto"/>
                <a:cs typeface="Arial"/>
              </a:rPr>
              <a:t> class</a:t>
            </a:r>
            <a:r>
              <a:rPr lang="en-US" sz="1800" b="1" dirty="0">
                <a:ea typeface="Roboto"/>
                <a:cs typeface="Arial"/>
              </a:rPr>
              <a:t> </a:t>
            </a:r>
            <a:r>
              <a:rPr lang="en-US" sz="1800" dirty="0">
                <a:ea typeface="Roboto"/>
                <a:cs typeface="Arial"/>
              </a:rPr>
              <a:t>is how TFP represents</a:t>
            </a:r>
            <a:r>
              <a:rPr lang="en-US" sz="1800" b="1" dirty="0">
                <a:ea typeface="Roboto"/>
                <a:cs typeface="Arial"/>
              </a:rPr>
              <a:t> </a:t>
            </a:r>
            <a:r>
              <a:rPr lang="en-US" sz="1800" dirty="0">
                <a:ea typeface="Roboto"/>
                <a:cs typeface="Arial"/>
              </a:rPr>
              <a:t>a</a:t>
            </a:r>
            <a:r>
              <a:rPr lang="en-US" sz="1800" b="1" dirty="0">
                <a:ea typeface="Roboto"/>
                <a:cs typeface="Arial"/>
              </a:rPr>
              <a:t> </a:t>
            </a:r>
            <a:r>
              <a:rPr lang="en-US" sz="1800" dirty="0">
                <a:ea typeface="Roboto"/>
                <a:cs typeface="Arial"/>
              </a:rPr>
              <a:t>probability distribution, the set of rules that govern the likelihood of how a random variable (vector, or even general tensor) takes its values. </a:t>
            </a:r>
          </a:p>
          <a:p>
            <a:pPr>
              <a:buClr>
                <a:srgbClr val="62CFF7"/>
              </a:buClr>
            </a:pPr>
            <a:r>
              <a:rPr lang="en-US" sz="1800" dirty="0">
                <a:ea typeface="Roboto"/>
                <a:cs typeface="Arial"/>
              </a:rPr>
              <a:t>Together with </a:t>
            </a:r>
            <a:r>
              <a:rPr lang="en-US" sz="1800" dirty="0" err="1">
                <a:ea typeface="Roboto"/>
                <a:cs typeface="Arial"/>
              </a:rPr>
              <a:t>callables</a:t>
            </a:r>
            <a:r>
              <a:rPr lang="en-US" sz="1800" dirty="0">
                <a:ea typeface="Roboto"/>
                <a:cs typeface="Arial"/>
              </a:rPr>
              <a:t> that ingest and output distributions, you can form a complex Bayesian model using a single dictionary.</a:t>
            </a:r>
            <a:endParaRPr lang="en-US" sz="1800" dirty="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TensorFlow Probability</a:t>
            </a:r>
            <a:endParaRPr lang="en-US" dirty="0" err="1"/>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372675549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The dictionary of tensor parameter values are stacked together into a vector, and this is passed into </a:t>
            </a:r>
            <a:r>
              <a:rPr lang="en-US" sz="1800" b="1" dirty="0" err="1">
                <a:ea typeface="Roboto"/>
                <a:cs typeface="Arial"/>
              </a:rPr>
              <a:t>scipy.optimize</a:t>
            </a:r>
            <a:r>
              <a:rPr lang="en-US" sz="1800" b="1" dirty="0">
                <a:ea typeface="Roboto"/>
                <a:cs typeface="Arial"/>
              </a:rPr>
              <a:t> </a:t>
            </a:r>
            <a:r>
              <a:rPr lang="en-US" sz="1800" dirty="0">
                <a:ea typeface="Roboto"/>
                <a:cs typeface="Arial"/>
              </a:rPr>
              <a:t>to maximize the posterior density.</a:t>
            </a:r>
            <a:endParaRPr lang="en-US" sz="1800" dirty="0">
              <a:cs typeface="Arial"/>
            </a:endParaRPr>
          </a:p>
          <a:p>
            <a:pPr>
              <a:buClr>
                <a:srgbClr val="62CFF7"/>
              </a:buClr>
            </a:pPr>
            <a:r>
              <a:rPr lang="en-US" sz="1800" dirty="0">
                <a:ea typeface="Roboto"/>
                <a:cs typeface="Arial"/>
              </a:rPr>
              <a:t>We use </a:t>
            </a:r>
            <a:r>
              <a:rPr lang="en-US" sz="1800" b="1" dirty="0">
                <a:ea typeface="Roboto"/>
                <a:cs typeface="Arial"/>
              </a:rPr>
              <a:t>method</a:t>
            </a:r>
            <a:r>
              <a:rPr lang="en-US" sz="1800" dirty="0">
                <a:ea typeface="Roboto"/>
                <a:cs typeface="Arial"/>
              </a:rPr>
              <a:t>= 'L-BFGS-B' to use the Limited memory </a:t>
            </a:r>
            <a:r>
              <a:rPr lang="en-US" sz="1800" dirty="0" err="1">
                <a:ea typeface="Roboto"/>
                <a:cs typeface="Arial"/>
              </a:rPr>
              <a:t>Broyden</a:t>
            </a:r>
            <a:r>
              <a:rPr lang="en-US" sz="1800" dirty="0">
                <a:ea typeface="Roboto"/>
                <a:cs typeface="Arial"/>
              </a:rPr>
              <a:t>–Fletcher–Goldfarb–Shanno (L-BFGS) algorithm in optimization.</a:t>
            </a:r>
            <a:endParaRPr lang="en-US" dirty="0">
              <a:cs typeface="Arial"/>
            </a:endParaRPr>
          </a:p>
          <a:p>
            <a:pPr>
              <a:buClr>
                <a:srgbClr val="62CFF7"/>
              </a:buClr>
            </a:pPr>
            <a:r>
              <a:rPr lang="en-US" sz="1800" dirty="0">
                <a:ea typeface="Roboto"/>
                <a:cs typeface="Arial"/>
              </a:rPr>
              <a:t>This is classified as a quasi-Newton method, being based on the Scores and an approximation of the Hessian matrix. </a:t>
            </a:r>
          </a:p>
          <a:p>
            <a:pPr>
              <a:buClr>
                <a:srgbClr val="62CFF7"/>
              </a:buClr>
            </a:pPr>
            <a:r>
              <a:rPr lang="en-US" sz="1800" dirty="0">
                <a:ea typeface="Roboto"/>
                <a:cs typeface="Arial"/>
              </a:rPr>
              <a:t>TFP's automatic differentiation function </a:t>
            </a:r>
            <a:r>
              <a:rPr lang="en-US" sz="1800" b="1" dirty="0" err="1">
                <a:ea typeface="Roboto"/>
                <a:cs typeface="Arial"/>
              </a:rPr>
              <a:t>tfp.math.value_and_gradient</a:t>
            </a:r>
            <a:r>
              <a:rPr lang="en-US" sz="1800" dirty="0">
                <a:ea typeface="Roboto"/>
                <a:cs typeface="Arial"/>
              </a:rPr>
              <a:t> provides the gradient / score of the log posterior density to the loss function used by </a:t>
            </a:r>
            <a:r>
              <a:rPr lang="en-US" sz="1800" dirty="0" err="1">
                <a:ea typeface="Roboto"/>
                <a:cs typeface="Arial"/>
              </a:rPr>
              <a:t>scipy.optimize</a:t>
            </a:r>
            <a:r>
              <a:rPr lang="en-US" sz="1800" dirty="0">
                <a:ea typeface="Roboto"/>
                <a:cs typeface="Arial"/>
              </a:rPr>
              <a:t>.</a:t>
            </a:r>
            <a:endParaRPr lang="en-US" sz="1800" dirty="0" err="1">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SciPy Optimization</a:t>
            </a:r>
            <a:br>
              <a:rPr lang="en-US" sz="2700" dirty="0"/>
            </a:br>
            <a:endParaRPr lang="en-US" dirty="0"/>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221047798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33817"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Details on variance estimation are in the proceedings paper.  </a:t>
            </a:r>
            <a:endParaRPr lang="en-US" sz="1800" dirty="0">
              <a:cs typeface="Arial"/>
            </a:endParaRPr>
          </a:p>
          <a:p>
            <a:pPr>
              <a:buClr>
                <a:srgbClr val="62CFF7"/>
              </a:buClr>
            </a:pPr>
            <a:r>
              <a:rPr lang="en-US" sz="1800" dirty="0">
                <a:ea typeface="Roboto"/>
                <a:cs typeface="Arial"/>
              </a:rPr>
              <a:t>We use numeric derivatives of the scores to estimate the Hessian of the unconstrained parameters.</a:t>
            </a:r>
            <a:endParaRPr lang="en-US" dirty="0">
              <a:cs typeface="Arial"/>
            </a:endParaRPr>
          </a:p>
          <a:p>
            <a:pPr>
              <a:buClr>
                <a:srgbClr val="62CFF7"/>
              </a:buClr>
            </a:pPr>
            <a:r>
              <a:rPr lang="en-US" sz="1800" dirty="0">
                <a:ea typeface="Roboto"/>
                <a:cs typeface="Arial"/>
              </a:rPr>
              <a:t>Numeric derivatives are also used for calculating the Delta matrix for the constrained parameters.  </a:t>
            </a:r>
          </a:p>
          <a:p>
            <a:pPr>
              <a:buClr>
                <a:srgbClr val="62CFF7"/>
              </a:buClr>
            </a:pPr>
            <a:r>
              <a:rPr lang="en-US" sz="1800" dirty="0">
                <a:ea typeface="Roboto"/>
                <a:cs typeface="Arial"/>
              </a:rPr>
              <a:t>The final variance matrix is computed as </a:t>
            </a:r>
          </a:p>
          <a:p>
            <a:pPr>
              <a:buClr>
                <a:srgbClr val="62CFF7"/>
              </a:buClr>
            </a:pPr>
            <a:endParaRPr lang="en-US" sz="180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Variance Estimation</a:t>
            </a:r>
            <a:br>
              <a:rPr lang="en-US" sz="2700" dirty="0"/>
            </a:br>
            <a:endParaRPr lang="en-US" sz="2700"/>
          </a:p>
        </p:txBody>
      </p:sp>
      <p:sp>
        <p:nvSpPr>
          <p:cNvPr id="3" name="Text Placeholder 2"/>
          <p:cNvSpPr>
            <a:spLocks noGrp="1"/>
          </p:cNvSpPr>
          <p:nvPr>
            <p:ph type="body" sz="quarter" idx="11"/>
          </p:nvPr>
        </p:nvSpPr>
        <p:spPr/>
        <p:txBody>
          <a:bodyPr/>
          <a:lstStyle/>
          <a:p>
            <a:r>
              <a:rPr lang="en-US" dirty="0"/>
              <a:t>Bayesian Statistics with Python</a:t>
            </a:r>
          </a:p>
        </p:txBody>
      </p:sp>
      <p:pic>
        <p:nvPicPr>
          <p:cNvPr id="2" name="Picture 4" descr="A close-up of a word&#10;&#10;Description automatically generated">
            <a:extLst>
              <a:ext uri="{FF2B5EF4-FFF2-40B4-BE49-F238E27FC236}">
                <a16:creationId xmlns:a16="http://schemas.microsoft.com/office/drawing/2014/main" id="{EA8C3028-5436-6709-1231-CB05D74E3C19}"/>
              </a:ext>
            </a:extLst>
          </p:cNvPr>
          <p:cNvPicPr>
            <a:picLocks noChangeAspect="1"/>
          </p:cNvPicPr>
          <p:nvPr/>
        </p:nvPicPr>
        <p:blipFill>
          <a:blip r:embed="rId5"/>
          <a:stretch>
            <a:fillRect/>
          </a:stretch>
        </p:blipFill>
        <p:spPr>
          <a:xfrm>
            <a:off x="1614948" y="3072052"/>
            <a:ext cx="6245941" cy="1451313"/>
          </a:xfrm>
          <a:prstGeom prst="rect">
            <a:avLst/>
          </a:prstGeom>
        </p:spPr>
      </p:pic>
    </p:spTree>
    <p:extLst>
      <p:ext uri="{BB962C8B-B14F-4D97-AF65-F5344CB8AC3E}">
        <p14:creationId xmlns:p14="http://schemas.microsoft.com/office/powerpoint/2010/main" val="281849400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screenshot of a computer&#10;&#10;Description automatically generated">
            <a:extLst>
              <a:ext uri="{FF2B5EF4-FFF2-40B4-BE49-F238E27FC236}">
                <a16:creationId xmlns:a16="http://schemas.microsoft.com/office/drawing/2014/main" id="{6D7685BD-3484-68C0-E732-7703AD1B79E3}"/>
              </a:ext>
            </a:extLst>
          </p:cNvPr>
          <p:cNvPicPr>
            <a:picLocks noGrp="1" noChangeAspect="1"/>
          </p:cNvPicPr>
          <p:nvPr>
            <p:ph type="pic" idx="2"/>
          </p:nvPr>
        </p:nvPicPr>
        <p:blipFill rotWithShape="1">
          <a:blip r:embed="rId2"/>
          <a:srcRect l="536" r="536"/>
          <a:stretch/>
        </p:blipFill>
        <p:spPr>
          <a:xfrm>
            <a:off x="156702" y="262706"/>
            <a:ext cx="5906800" cy="3990230"/>
          </a:xfrm>
        </p:spPr>
      </p:pic>
      <p:sp>
        <p:nvSpPr>
          <p:cNvPr id="3" name="Text Placeholder 2">
            <a:extLst>
              <a:ext uri="{FF2B5EF4-FFF2-40B4-BE49-F238E27FC236}">
                <a16:creationId xmlns:a16="http://schemas.microsoft.com/office/drawing/2014/main" id="{D59D05BA-5B0D-1F18-0530-C94312B4021A}"/>
              </a:ext>
            </a:extLst>
          </p:cNvPr>
          <p:cNvSpPr>
            <a:spLocks noGrp="1"/>
          </p:cNvSpPr>
          <p:nvPr>
            <p:ph type="body" idx="1"/>
          </p:nvPr>
        </p:nvSpPr>
        <p:spPr>
          <a:xfrm>
            <a:off x="6013977" y="953115"/>
            <a:ext cx="2828318" cy="3056744"/>
          </a:xfrm>
        </p:spPr>
        <p:txBody>
          <a:bodyPr/>
          <a:lstStyle/>
          <a:p>
            <a:endParaRPr lang="en-US"/>
          </a:p>
          <a:p>
            <a:r>
              <a:rPr lang="en-US" dirty="0"/>
              <a:t>We'll use Bard to get some data.</a:t>
            </a:r>
          </a:p>
          <a:p>
            <a:r>
              <a:rPr lang="en-US" dirty="0"/>
              <a:t>Then we will setup a dictionary of distributions in TFP.</a:t>
            </a:r>
          </a:p>
          <a:p>
            <a:r>
              <a:rPr lang="en-US" dirty="0"/>
              <a:t>We stick with a fun example with publicly available data.</a:t>
            </a:r>
          </a:p>
        </p:txBody>
      </p:sp>
      <p:sp>
        <p:nvSpPr>
          <p:cNvPr id="4" name="Title 3">
            <a:extLst>
              <a:ext uri="{FF2B5EF4-FFF2-40B4-BE49-F238E27FC236}">
                <a16:creationId xmlns:a16="http://schemas.microsoft.com/office/drawing/2014/main" id="{92C025BB-B352-6AD7-0E32-3D9B6338EE20}"/>
              </a:ext>
            </a:extLst>
          </p:cNvPr>
          <p:cNvSpPr>
            <a:spLocks noGrp="1"/>
          </p:cNvSpPr>
          <p:nvPr>
            <p:ph type="title"/>
          </p:nvPr>
        </p:nvSpPr>
        <p:spPr/>
        <p:txBody>
          <a:bodyPr/>
          <a:lstStyle/>
          <a:p>
            <a:r>
              <a:rPr lang="en-US" dirty="0"/>
              <a:t>Simple Example</a:t>
            </a:r>
          </a:p>
        </p:txBody>
      </p:sp>
      <p:sp>
        <p:nvSpPr>
          <p:cNvPr id="5" name="Text Placeholder 4">
            <a:extLst>
              <a:ext uri="{FF2B5EF4-FFF2-40B4-BE49-F238E27FC236}">
                <a16:creationId xmlns:a16="http://schemas.microsoft.com/office/drawing/2014/main" id="{49A22ECE-EFCE-F3B5-E720-01B13ABA42CF}"/>
              </a:ext>
            </a:extLst>
          </p:cNvPr>
          <p:cNvSpPr>
            <a:spLocks noGrp="1"/>
          </p:cNvSpPr>
          <p:nvPr>
            <p:ph type="body" idx="3"/>
          </p:nvPr>
        </p:nvSpPr>
        <p:spPr>
          <a:xfrm>
            <a:off x="6374198" y="371798"/>
            <a:ext cx="2495750" cy="205740"/>
          </a:xfrm>
        </p:spPr>
        <p:txBody>
          <a:bodyPr/>
          <a:lstStyle/>
          <a:p>
            <a:r>
              <a:rPr lang="en-US" dirty="0"/>
              <a:t>Bayesian Statistics</a:t>
            </a:r>
          </a:p>
          <a:p>
            <a:endParaRPr lang="en-US" dirty="0"/>
          </a:p>
        </p:txBody>
      </p:sp>
    </p:spTree>
    <p:extLst>
      <p:ext uri="{BB962C8B-B14F-4D97-AF65-F5344CB8AC3E}">
        <p14:creationId xmlns:p14="http://schemas.microsoft.com/office/powerpoint/2010/main" val="63426562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 descr="A screenshot of a computer screen&#10;&#10;Description automatically generated">
            <a:extLst>
              <a:ext uri="{FF2B5EF4-FFF2-40B4-BE49-F238E27FC236}">
                <a16:creationId xmlns:a16="http://schemas.microsoft.com/office/drawing/2014/main" id="{6D7685BD-3484-68C0-E732-7703AD1B79E3}"/>
              </a:ext>
            </a:extLst>
          </p:cNvPr>
          <p:cNvPicPr>
            <a:picLocks noGrp="1" noChangeAspect="1"/>
          </p:cNvPicPr>
          <p:nvPr>
            <p:ph type="pic" idx="2"/>
          </p:nvPr>
        </p:nvPicPr>
        <p:blipFill rotWithShape="1">
          <a:blip r:embed="rId2"/>
          <a:srcRect t="3322" b="3322"/>
          <a:stretch/>
        </p:blipFill>
        <p:spPr>
          <a:xfrm>
            <a:off x="156702" y="262706"/>
            <a:ext cx="5906800" cy="3990230"/>
          </a:xfrm>
        </p:spPr>
      </p:pic>
      <p:sp>
        <p:nvSpPr>
          <p:cNvPr id="3" name="Text Placeholder 2">
            <a:extLst>
              <a:ext uri="{FF2B5EF4-FFF2-40B4-BE49-F238E27FC236}">
                <a16:creationId xmlns:a16="http://schemas.microsoft.com/office/drawing/2014/main" id="{D59D05BA-5B0D-1F18-0530-C94312B4021A}"/>
              </a:ext>
            </a:extLst>
          </p:cNvPr>
          <p:cNvSpPr>
            <a:spLocks noGrp="1"/>
          </p:cNvSpPr>
          <p:nvPr>
            <p:ph type="body" idx="1"/>
          </p:nvPr>
        </p:nvSpPr>
        <p:spPr>
          <a:xfrm>
            <a:off x="6013977" y="953115"/>
            <a:ext cx="2828318" cy="3056744"/>
          </a:xfrm>
        </p:spPr>
        <p:txBody>
          <a:bodyPr/>
          <a:lstStyle/>
          <a:p>
            <a:endParaRPr lang="en-US"/>
          </a:p>
          <a:p>
            <a:r>
              <a:rPr lang="en-US" dirty="0"/>
              <a:t>We asked ChatGPT about priors for the coefficients.</a:t>
            </a:r>
          </a:p>
          <a:p>
            <a:r>
              <a:rPr lang="en-US" dirty="0"/>
              <a:t>We </a:t>
            </a:r>
            <a:r>
              <a:rPr lang="en-US" b="1" dirty="0"/>
              <a:t>will</a:t>
            </a:r>
            <a:r>
              <a:rPr lang="en-US" dirty="0"/>
              <a:t> constrain the movie stars coefficient to be positive. Star power!</a:t>
            </a:r>
          </a:p>
          <a:p>
            <a:r>
              <a:rPr lang="en-US"/>
              <a:t>See collab notebook at </a:t>
            </a:r>
            <a:r>
              <a:rPr lang="en-US">
                <a:solidFill>
                  <a:srgbClr val="00AEEF"/>
                </a:solidFill>
                <a:hlinkClick r:id="rId3"/>
              </a:rPr>
              <a:t>link</a:t>
            </a:r>
            <a:r>
              <a:rPr lang="en-US"/>
              <a:t>.</a:t>
            </a:r>
          </a:p>
        </p:txBody>
      </p:sp>
      <p:sp>
        <p:nvSpPr>
          <p:cNvPr id="4" name="Title 3">
            <a:extLst>
              <a:ext uri="{FF2B5EF4-FFF2-40B4-BE49-F238E27FC236}">
                <a16:creationId xmlns:a16="http://schemas.microsoft.com/office/drawing/2014/main" id="{92C025BB-B352-6AD7-0E32-3D9B6338EE20}"/>
              </a:ext>
            </a:extLst>
          </p:cNvPr>
          <p:cNvSpPr>
            <a:spLocks noGrp="1"/>
          </p:cNvSpPr>
          <p:nvPr>
            <p:ph type="title"/>
          </p:nvPr>
        </p:nvSpPr>
        <p:spPr/>
        <p:txBody>
          <a:bodyPr/>
          <a:lstStyle/>
          <a:p>
            <a:r>
              <a:rPr lang="en-US" dirty="0"/>
              <a:t>Example</a:t>
            </a:r>
          </a:p>
        </p:txBody>
      </p:sp>
      <p:sp>
        <p:nvSpPr>
          <p:cNvPr id="5" name="Text Placeholder 4">
            <a:extLst>
              <a:ext uri="{FF2B5EF4-FFF2-40B4-BE49-F238E27FC236}">
                <a16:creationId xmlns:a16="http://schemas.microsoft.com/office/drawing/2014/main" id="{49A22ECE-EFCE-F3B5-E720-01B13ABA42CF}"/>
              </a:ext>
            </a:extLst>
          </p:cNvPr>
          <p:cNvSpPr>
            <a:spLocks noGrp="1"/>
          </p:cNvSpPr>
          <p:nvPr>
            <p:ph type="body" idx="3"/>
          </p:nvPr>
        </p:nvSpPr>
        <p:spPr>
          <a:xfrm>
            <a:off x="6374198" y="371798"/>
            <a:ext cx="2495750" cy="205740"/>
          </a:xfrm>
        </p:spPr>
        <p:txBody>
          <a:bodyPr/>
          <a:lstStyle/>
          <a:p>
            <a:r>
              <a:rPr lang="en-US" dirty="0"/>
              <a:t>Bayesian Statistics</a:t>
            </a:r>
          </a:p>
          <a:p>
            <a:endParaRPr lang="en-US" dirty="0"/>
          </a:p>
        </p:txBody>
      </p:sp>
    </p:spTree>
    <p:extLst>
      <p:ext uri="{BB962C8B-B14F-4D97-AF65-F5344CB8AC3E}">
        <p14:creationId xmlns:p14="http://schemas.microsoft.com/office/powerpoint/2010/main" val="54230199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FDFDA91F-2F83-8BDF-F683-656FD9E45B4E}"/>
              </a:ext>
            </a:extLst>
          </p:cNvPr>
          <p:cNvPicPr>
            <a:picLocks noChangeAspect="1"/>
          </p:cNvPicPr>
          <p:nvPr/>
        </p:nvPicPr>
        <p:blipFill>
          <a:blip r:embed="rId2"/>
          <a:stretch>
            <a:fillRect/>
          </a:stretch>
        </p:blipFill>
        <p:spPr>
          <a:xfrm>
            <a:off x="-107017" y="10324"/>
            <a:ext cx="4559631" cy="5133596"/>
          </a:xfrm>
          <a:prstGeom prst="rect">
            <a:avLst/>
          </a:prstGeom>
        </p:spPr>
      </p:pic>
      <p:sp>
        <p:nvSpPr>
          <p:cNvPr id="2" name="Title 1">
            <a:extLst>
              <a:ext uri="{FF2B5EF4-FFF2-40B4-BE49-F238E27FC236}">
                <a16:creationId xmlns:a16="http://schemas.microsoft.com/office/drawing/2014/main" id="{E5EB0AE1-0291-7440-8DC7-0DD52817EAAC}"/>
              </a:ext>
            </a:extLst>
          </p:cNvPr>
          <p:cNvSpPr>
            <a:spLocks noGrp="1"/>
          </p:cNvSpPr>
          <p:nvPr>
            <p:ph type="ctrTitle"/>
          </p:nvPr>
        </p:nvSpPr>
        <p:spPr>
          <a:xfrm>
            <a:off x="4574205" y="223439"/>
            <a:ext cx="4409580" cy="728363"/>
          </a:xfrm>
        </p:spPr>
        <p:txBody>
          <a:bodyPr/>
          <a:lstStyle/>
          <a:p>
            <a:r>
              <a:rPr lang="en-US" sz="2800"/>
              <a:t>Affinity POC</a:t>
            </a:r>
          </a:p>
        </p:txBody>
      </p:sp>
      <p:sp>
        <p:nvSpPr>
          <p:cNvPr id="4" name="Text Placeholder 3">
            <a:extLst>
              <a:ext uri="{FF2B5EF4-FFF2-40B4-BE49-F238E27FC236}">
                <a16:creationId xmlns:a16="http://schemas.microsoft.com/office/drawing/2014/main" id="{9662A56D-1F54-F84F-8EAE-56016D8F1683}"/>
              </a:ext>
            </a:extLst>
          </p:cNvPr>
          <p:cNvSpPr>
            <a:spLocks noGrp="1"/>
          </p:cNvSpPr>
          <p:nvPr>
            <p:ph type="body" sz="quarter" idx="11"/>
          </p:nvPr>
        </p:nvSpPr>
        <p:spPr>
          <a:xfrm>
            <a:off x="4574209" y="1953523"/>
            <a:ext cx="4409580" cy="412339"/>
          </a:xfrm>
        </p:spPr>
        <p:txBody>
          <a:bodyPr vert="horz" lIns="91440" tIns="45720" rIns="91440" bIns="45720" rtlCol="0" anchor="t">
            <a:noAutofit/>
          </a:bodyPr>
          <a:lstStyle/>
          <a:p>
            <a:r>
              <a:rPr lang="en-US"/>
              <a:t>5/24/2023</a:t>
            </a:r>
          </a:p>
        </p:txBody>
      </p:sp>
      <p:pic>
        <p:nvPicPr>
          <p:cNvPr id="5" name="Picture 5">
            <a:extLst>
              <a:ext uri="{FF2B5EF4-FFF2-40B4-BE49-F238E27FC236}">
                <a16:creationId xmlns:a16="http://schemas.microsoft.com/office/drawing/2014/main" id="{3CD796A9-E41F-41C2-29D9-4156DA6C3501}"/>
              </a:ext>
            </a:extLst>
          </p:cNvPr>
          <p:cNvPicPr>
            <a:picLocks noChangeAspect="1"/>
          </p:cNvPicPr>
          <p:nvPr/>
        </p:nvPicPr>
        <p:blipFill>
          <a:blip r:embed="rId3"/>
          <a:stretch>
            <a:fillRect/>
          </a:stretch>
        </p:blipFill>
        <p:spPr>
          <a:xfrm>
            <a:off x="-108769" y="7375"/>
            <a:ext cx="9287796" cy="5216319"/>
          </a:xfrm>
          <a:prstGeom prst="rect">
            <a:avLst/>
          </a:prstGeom>
        </p:spPr>
      </p:pic>
      <p:pic>
        <p:nvPicPr>
          <p:cNvPr id="7" name="Picture 7" descr="A white background with black text&#10;&#10;Description automatically generated">
            <a:extLst>
              <a:ext uri="{FF2B5EF4-FFF2-40B4-BE49-F238E27FC236}">
                <a16:creationId xmlns:a16="http://schemas.microsoft.com/office/drawing/2014/main" id="{13B5CCC7-2997-C530-46A1-0C3313AAAA27}"/>
              </a:ext>
            </a:extLst>
          </p:cNvPr>
          <p:cNvPicPr>
            <a:picLocks noChangeAspect="1"/>
          </p:cNvPicPr>
          <p:nvPr/>
        </p:nvPicPr>
        <p:blipFill>
          <a:blip r:embed="rId4"/>
          <a:stretch>
            <a:fillRect/>
          </a:stretch>
        </p:blipFill>
        <p:spPr>
          <a:xfrm>
            <a:off x="450193" y="-447460"/>
            <a:ext cx="8410573" cy="5627652"/>
          </a:xfrm>
          <a:prstGeom prst="rect">
            <a:avLst/>
          </a:prstGeom>
        </p:spPr>
      </p:pic>
      <p:pic>
        <p:nvPicPr>
          <p:cNvPr id="6" name="Picture 6" descr="A close-up of a logo&#10;&#10;Description automatically generated">
            <a:extLst>
              <a:ext uri="{FF2B5EF4-FFF2-40B4-BE49-F238E27FC236}">
                <a16:creationId xmlns:a16="http://schemas.microsoft.com/office/drawing/2014/main" id="{CBCD7535-6D08-FAC0-120F-E3669B38AF68}"/>
              </a:ext>
            </a:extLst>
          </p:cNvPr>
          <p:cNvPicPr>
            <a:picLocks noChangeAspect="1"/>
          </p:cNvPicPr>
          <p:nvPr/>
        </p:nvPicPr>
        <p:blipFill>
          <a:blip r:embed="rId5"/>
          <a:stretch>
            <a:fillRect/>
          </a:stretch>
        </p:blipFill>
        <p:spPr>
          <a:xfrm>
            <a:off x="5881531" y="3955298"/>
            <a:ext cx="2743200" cy="1074699"/>
          </a:xfrm>
          <a:prstGeom prst="rect">
            <a:avLst/>
          </a:prstGeom>
        </p:spPr>
      </p:pic>
      <p:sp>
        <p:nvSpPr>
          <p:cNvPr id="8" name="Rectangle 7">
            <a:extLst>
              <a:ext uri="{FF2B5EF4-FFF2-40B4-BE49-F238E27FC236}">
                <a16:creationId xmlns:a16="http://schemas.microsoft.com/office/drawing/2014/main" id="{4A7FE57F-D042-4144-7639-5038471DFDC8}"/>
              </a:ext>
            </a:extLst>
          </p:cNvPr>
          <p:cNvSpPr/>
          <p:nvPr/>
        </p:nvSpPr>
        <p:spPr>
          <a:xfrm>
            <a:off x="4032213" y="4230984"/>
            <a:ext cx="1057275" cy="91170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10" descr="A blue text with a white background&#10;&#10;Description automatically generated">
            <a:extLst>
              <a:ext uri="{FF2B5EF4-FFF2-40B4-BE49-F238E27FC236}">
                <a16:creationId xmlns:a16="http://schemas.microsoft.com/office/drawing/2014/main" id="{EA7E074C-4EE8-45D2-AF4B-8AF343828789}"/>
              </a:ext>
            </a:extLst>
          </p:cNvPr>
          <p:cNvPicPr>
            <a:picLocks noChangeAspect="1"/>
          </p:cNvPicPr>
          <p:nvPr/>
        </p:nvPicPr>
        <p:blipFill>
          <a:blip r:embed="rId6"/>
          <a:stretch>
            <a:fillRect/>
          </a:stretch>
        </p:blipFill>
        <p:spPr>
          <a:xfrm>
            <a:off x="2220686" y="2099584"/>
            <a:ext cx="4275573" cy="1201820"/>
          </a:xfrm>
          <a:prstGeom prst="rect">
            <a:avLst/>
          </a:prstGeom>
        </p:spPr>
      </p:pic>
    </p:spTree>
    <p:extLst>
      <p:ext uri="{BB962C8B-B14F-4D97-AF65-F5344CB8AC3E}">
        <p14:creationId xmlns:p14="http://schemas.microsoft.com/office/powerpoint/2010/main" val="417791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24599"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A simulation study was performed to corroborate that </a:t>
            </a:r>
            <a:r>
              <a:rPr lang="en-US" sz="1800" err="1">
                <a:ea typeface="Roboto"/>
                <a:cs typeface="Arial"/>
              </a:rPr>
              <a:t>bayes_mapvar</a:t>
            </a:r>
            <a:r>
              <a:rPr lang="en-US" sz="1800" dirty="0">
                <a:ea typeface="Roboto"/>
                <a:cs typeface="Arial"/>
              </a:rPr>
              <a:t> is estimating correctly. Details are in the proceedings paper, and this </a:t>
            </a:r>
            <a:r>
              <a:rPr lang="en-US" sz="1800" dirty="0">
                <a:ea typeface="Roboto"/>
                <a:cs typeface="Arial"/>
                <a:hlinkClick r:id="rId3"/>
              </a:rPr>
              <a:t>collab.</a:t>
            </a:r>
            <a:r>
              <a:rPr lang="en-US" sz="1800" dirty="0">
                <a:ea typeface="Roboto"/>
                <a:cs typeface="Arial"/>
              </a:rPr>
              <a:t> </a:t>
            </a:r>
            <a:endParaRPr lang="en-US" dirty="0">
              <a:cs typeface="Arial"/>
            </a:endParaRPr>
          </a:p>
          <a:p>
            <a:pPr>
              <a:buClr>
                <a:srgbClr val="62CFF7"/>
              </a:buClr>
            </a:pPr>
            <a:r>
              <a:rPr lang="en-US" sz="1800" dirty="0">
                <a:ea typeface="Roboto"/>
                <a:cs typeface="Arial"/>
              </a:rPr>
              <a:t>The map estimates, variance estimates, and asymptotic normality of the posterior distribution was checked by comparing the </a:t>
            </a:r>
            <a:r>
              <a:rPr lang="en-US" sz="1800" dirty="0" err="1">
                <a:ea typeface="Roboto"/>
                <a:cs typeface="Arial"/>
              </a:rPr>
              <a:t>mapvar</a:t>
            </a:r>
            <a:r>
              <a:rPr lang="en-US" sz="1800" dirty="0">
                <a:ea typeface="Roboto"/>
                <a:cs typeface="Arial"/>
              </a:rPr>
              <a:t> results using MCMC methods implemented in TFP and the Anderson Darling tests from </a:t>
            </a:r>
            <a:r>
              <a:rPr lang="en-US" sz="1800" b="1" dirty="0" err="1">
                <a:ea typeface="Roboto"/>
                <a:cs typeface="Arial"/>
              </a:rPr>
              <a:t>scipy.stats</a:t>
            </a:r>
            <a:r>
              <a:rPr lang="en-US" sz="1800" dirty="0">
                <a:ea typeface="Roboto"/>
                <a:cs typeface="Arial"/>
              </a:rPr>
              <a:t>.  </a:t>
            </a:r>
            <a:endParaRPr lang="en-US" sz="1800" dirty="0">
              <a:cs typeface="Arial"/>
            </a:endParaRPr>
          </a:p>
          <a:p>
            <a:pPr>
              <a:buClr>
                <a:srgbClr val="62CFF7"/>
              </a:buClr>
            </a:pPr>
            <a:r>
              <a:rPr lang="en-US" sz="1800" dirty="0">
                <a:ea typeface="Roboto"/>
                <a:cs typeface="Arial"/>
              </a:rPr>
              <a:t>We simulated draws from a linear regression model with an intercept that had a χ2 prior for the intercept and a normal prior for the slope.</a:t>
            </a:r>
            <a:endParaRPr lang="en-US" sz="1800" dirty="0">
              <a:cs typeface="Arial"/>
            </a:endParaRPr>
          </a:p>
          <a:p>
            <a:pPr>
              <a:buClr>
                <a:srgbClr val="62CFF7"/>
              </a:buClr>
            </a:pPr>
            <a:endParaRPr lang="en-US" sz="1800" dirty="0">
              <a:cs typeface="Arial"/>
            </a:endParaRPr>
          </a:p>
          <a:p>
            <a:pPr>
              <a:buClr>
                <a:srgbClr val="62CFF7"/>
              </a:buClr>
            </a:pPr>
            <a:endParaRPr lang="en-US" sz="1800" dirty="0">
              <a:cs typeface="Arial"/>
            </a:endParaRPr>
          </a:p>
          <a:p>
            <a:pPr>
              <a:buClr>
                <a:srgbClr val="62CFF7"/>
              </a:buClr>
            </a:pPr>
            <a:endParaRPr lang="en-US" sz="180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5"/>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Simulation</a:t>
            </a:r>
            <a:br>
              <a:rPr lang="en-US" sz="2700" dirty="0"/>
            </a:br>
            <a:endParaRPr lang="en-US" sz="2700"/>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2682475955"/>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24599"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Standardizing based on the estimated map and posterior variance from </a:t>
            </a:r>
            <a:r>
              <a:rPr lang="en-US" sz="1800" dirty="0" err="1">
                <a:ea typeface="Roboto"/>
                <a:cs typeface="Arial"/>
              </a:rPr>
              <a:t>bayes_mapvar</a:t>
            </a:r>
            <a:r>
              <a:rPr lang="en-US" sz="1800" dirty="0">
                <a:ea typeface="Roboto"/>
                <a:cs typeface="Arial"/>
              </a:rPr>
              <a:t>, we should find that the posterior density is approximately standard normal.  The Anderson Darling test was used to assess this.  </a:t>
            </a:r>
            <a:endParaRPr lang="en-US" dirty="0">
              <a:cs typeface="Arial"/>
            </a:endParaRPr>
          </a:p>
          <a:p>
            <a:pPr>
              <a:buClr>
                <a:srgbClr val="62CFF7"/>
              </a:buClr>
            </a:pPr>
            <a:r>
              <a:rPr lang="en-US" sz="1800" dirty="0">
                <a:ea typeface="Roboto"/>
                <a:cs typeface="Arial"/>
              </a:rPr>
              <a:t>We performed a successful hypothesis test of whether the rejection rate is .05 by checking whether .05 is in the confidence interval for the proportion. We used the </a:t>
            </a:r>
            <a:r>
              <a:rPr lang="en-US" sz="1800" b="1" dirty="0" err="1">
                <a:ea typeface="Roboto"/>
                <a:cs typeface="Arial"/>
              </a:rPr>
              <a:t>proportion_confint</a:t>
            </a:r>
            <a:r>
              <a:rPr lang="en-US" sz="1800" dirty="0">
                <a:ea typeface="Roboto"/>
                <a:cs typeface="Arial"/>
              </a:rPr>
              <a:t> function from </a:t>
            </a:r>
            <a:r>
              <a:rPr lang="en-US" sz="1800" b="1" dirty="0" err="1">
                <a:ea typeface="Roboto"/>
                <a:cs typeface="Arial"/>
              </a:rPr>
              <a:t>statsmodels</a:t>
            </a:r>
            <a:r>
              <a:rPr lang="en-US" sz="1800" b="1" dirty="0">
                <a:ea typeface="Roboto"/>
                <a:cs typeface="Arial"/>
              </a:rPr>
              <a:t>.</a:t>
            </a:r>
            <a:endParaRPr lang="en-US" b="1" dirty="0" err="1">
              <a:cs typeface="Arial"/>
            </a:endParaRPr>
          </a:p>
          <a:p>
            <a:pPr>
              <a:buClr>
                <a:srgbClr val="62CFF7"/>
              </a:buClr>
            </a:pPr>
            <a:endParaRPr lang="en-US" sz="1800" dirty="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Simulation</a:t>
            </a:r>
            <a:br>
              <a:rPr lang="en-US" sz="2700" dirty="0"/>
            </a:br>
            <a:endParaRPr lang="en-US" sz="2700"/>
          </a:p>
        </p:txBody>
      </p:sp>
      <p:sp>
        <p:nvSpPr>
          <p:cNvPr id="3" name="Text Placeholder 2"/>
          <p:cNvSpPr>
            <a:spLocks noGrp="1"/>
          </p:cNvSpPr>
          <p:nvPr>
            <p:ph type="body" sz="quarter" idx="11"/>
          </p:nvPr>
        </p:nvSpPr>
        <p:spPr/>
        <p:txBody>
          <a:bodyPr/>
          <a:lstStyle/>
          <a:p>
            <a:r>
              <a:rPr lang="en-US" dirty="0"/>
              <a:t>Bayesian Statistics with Python</a:t>
            </a:r>
          </a:p>
        </p:txBody>
      </p:sp>
      <p:pic>
        <p:nvPicPr>
          <p:cNvPr id="2" name="Picture 4" descr="A table of numbers and equations&#10;&#10;Description automatically generated">
            <a:extLst>
              <a:ext uri="{FF2B5EF4-FFF2-40B4-BE49-F238E27FC236}">
                <a16:creationId xmlns:a16="http://schemas.microsoft.com/office/drawing/2014/main" id="{D87274B9-D697-D9A1-0C19-7D30EAE4C5B6}"/>
              </a:ext>
            </a:extLst>
          </p:cNvPr>
          <p:cNvPicPr>
            <a:picLocks noChangeAspect="1"/>
          </p:cNvPicPr>
          <p:nvPr/>
        </p:nvPicPr>
        <p:blipFill>
          <a:blip r:embed="rId5"/>
          <a:stretch>
            <a:fillRect/>
          </a:stretch>
        </p:blipFill>
        <p:spPr>
          <a:xfrm>
            <a:off x="1873044" y="2852136"/>
            <a:ext cx="5061461" cy="1752880"/>
          </a:xfrm>
          <a:prstGeom prst="rect">
            <a:avLst/>
          </a:prstGeom>
        </p:spPr>
      </p:pic>
    </p:spTree>
    <p:extLst>
      <p:ext uri="{BB962C8B-B14F-4D97-AF65-F5344CB8AC3E}">
        <p14:creationId xmlns:p14="http://schemas.microsoft.com/office/powerpoint/2010/main" val="51118209"/>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6">
            <a:extLst>
              <a:ext uri="{FF2B5EF4-FFF2-40B4-BE49-F238E27FC236}">
                <a16:creationId xmlns:a16="http://schemas.microsoft.com/office/drawing/2014/main" id="{8FEA16F4-58E6-4E30-AF0F-88449E294277}"/>
              </a:ext>
            </a:extLst>
          </p:cNvPr>
          <p:cNvSpPr txBox="1">
            <a:spLocks/>
          </p:cNvSpPr>
          <p:nvPr/>
        </p:nvSpPr>
        <p:spPr>
          <a:xfrm>
            <a:off x="324599" y="976592"/>
            <a:ext cx="8479272" cy="3193503"/>
          </a:xfrm>
          <a:prstGeom prst="rect">
            <a:avLst/>
          </a:prstGeom>
        </p:spPr>
        <p:txBody>
          <a:bodyPr lIns="91440" tIns="45720" rIns="91440" bIns="45720" anchor="t"/>
          <a:lstStyle>
            <a:lvl1pPr marL="228600" indent="-228600" algn="l" defTabSz="1018779" rtl="0" eaLnBrk="1" latinLnBrk="0" hangingPunct="1">
              <a:spcBef>
                <a:spcPts val="900"/>
              </a:spcBef>
              <a:buClr>
                <a:schemeClr val="accent4">
                  <a:lumMod val="60000"/>
                  <a:lumOff val="40000"/>
                </a:schemeClr>
              </a:buClr>
              <a:buSzPct val="100000"/>
              <a:buFont typeface="Arial" panose="020B0604020202020204" pitchFamily="34" charset="0"/>
              <a:buChar char="•"/>
              <a:defRPr sz="2800" kern="1200" spc="-27" baseline="0">
                <a:solidFill>
                  <a:schemeClr val="tx1"/>
                </a:solidFill>
                <a:latin typeface="+mj-lt"/>
                <a:ea typeface="Roboto" panose="02000000000000000000" pitchFamily="2" charset="0"/>
                <a:cs typeface="+mn-cs"/>
              </a:defRPr>
            </a:lvl1pPr>
            <a:lvl2pPr marL="457200" indent="-228600" algn="l" defTabSz="1018779" rtl="0" eaLnBrk="1" latinLnBrk="0" hangingPunct="1">
              <a:spcBef>
                <a:spcPts val="600"/>
              </a:spcBef>
              <a:buClr>
                <a:schemeClr val="accent4">
                  <a:lumMod val="60000"/>
                  <a:lumOff val="40000"/>
                </a:schemeClr>
              </a:buClr>
              <a:buFont typeface="Arial" panose="020B0604020202020204" pitchFamily="34" charset="0"/>
              <a:buChar char="•"/>
              <a:defRPr sz="2400" kern="1200" spc="-27" baseline="0">
                <a:solidFill>
                  <a:schemeClr val="tx1"/>
                </a:solidFill>
                <a:latin typeface="+mj-lt"/>
                <a:ea typeface="Roboto" panose="02000000000000000000" pitchFamily="2" charset="0"/>
                <a:cs typeface="+mn-cs"/>
              </a:defRPr>
            </a:lvl2pPr>
            <a:lvl3pPr marL="685800" indent="-182880" algn="l" defTabSz="1018779" rtl="0" eaLnBrk="1" latinLnBrk="0" hangingPunct="1">
              <a:spcBef>
                <a:spcPts val="400"/>
              </a:spcBef>
              <a:buClr>
                <a:schemeClr val="accent4">
                  <a:lumMod val="60000"/>
                  <a:lumOff val="40000"/>
                </a:schemeClr>
              </a:buClr>
              <a:buFont typeface="Arial" panose="020B0604020202020204" pitchFamily="34" charset="0"/>
              <a:buChar char="•"/>
              <a:defRPr sz="2000" kern="1200" spc="-27" baseline="0">
                <a:solidFill>
                  <a:schemeClr val="tx1"/>
                </a:solidFill>
                <a:latin typeface="+mj-lt"/>
                <a:ea typeface="Roboto" panose="02000000000000000000" pitchFamily="2" charset="0"/>
                <a:cs typeface="+mn-cs"/>
              </a:defRPr>
            </a:lvl3pPr>
            <a:lvl4pPr marL="914400" indent="-155448" algn="l" defTabSz="1018779" rtl="0" eaLnBrk="1" latinLnBrk="0" hangingPunct="1">
              <a:spcBef>
                <a:spcPts val="300"/>
              </a:spcBef>
              <a:buClr>
                <a:schemeClr val="accent4">
                  <a:lumMod val="60000"/>
                  <a:lumOff val="40000"/>
                </a:schemeClr>
              </a:buClr>
              <a:buFont typeface="Arial" panose="020B0604020202020204" pitchFamily="34" charset="0"/>
              <a:buChar char="•"/>
              <a:defRPr sz="1800" kern="1200" spc="-27" baseline="0">
                <a:solidFill>
                  <a:schemeClr val="tx1"/>
                </a:solidFill>
                <a:latin typeface="+mj-lt"/>
                <a:ea typeface="Roboto" panose="02000000000000000000" pitchFamily="2" charset="0"/>
                <a:cs typeface="+mn-cs"/>
              </a:defRPr>
            </a:lvl4pPr>
            <a:lvl5pPr marL="1188720" indent="-137160" algn="l" defTabSz="1018779" rtl="0" eaLnBrk="1" latinLnBrk="0" hangingPunct="1">
              <a:spcBef>
                <a:spcPts val="200"/>
              </a:spcBef>
              <a:buClr>
                <a:schemeClr val="accent4">
                  <a:lumMod val="60000"/>
                  <a:lumOff val="40000"/>
                </a:schemeClr>
              </a:buClr>
              <a:buFont typeface="Arial" panose="020B0604020202020204" pitchFamily="34" charset="0"/>
              <a:buChar char="•"/>
              <a:defRPr sz="1600" kern="1200" spc="-27" baseline="0">
                <a:solidFill>
                  <a:schemeClr val="tx1"/>
                </a:solidFill>
                <a:latin typeface="+mj-lt"/>
                <a:ea typeface="Roboto" panose="02000000000000000000" pitchFamily="2" charset="0"/>
                <a:cs typeface="+mn-cs"/>
              </a:defRPr>
            </a:lvl5pPr>
            <a:lvl6pPr marL="280164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6pPr>
            <a:lvl7pPr marL="3311034"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7pPr>
            <a:lvl8pPr marL="382042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8pPr>
            <a:lvl9pPr marL="4329813" indent="-254694" algn="l" defTabSz="1018779" rtl="0" eaLnBrk="1" latinLnBrk="0" hangingPunct="1">
              <a:spcBef>
                <a:spcPct val="20000"/>
              </a:spcBef>
              <a:buFont typeface="Arial" panose="020B0604020202020204" pitchFamily="34" charset="0"/>
              <a:buChar char="•"/>
              <a:defRPr sz="2251" kern="1200">
                <a:solidFill>
                  <a:schemeClr val="tx1"/>
                </a:solidFill>
                <a:latin typeface="+mn-lt"/>
                <a:ea typeface="+mn-ea"/>
                <a:cs typeface="+mn-cs"/>
              </a:defRPr>
            </a:lvl9pPr>
          </a:lstStyle>
          <a:p>
            <a:pPr>
              <a:buClr>
                <a:srgbClr val="62CFF7"/>
              </a:buClr>
            </a:pPr>
            <a:r>
              <a:rPr lang="en-US" sz="1800" dirty="0">
                <a:ea typeface="Roboto"/>
                <a:cs typeface="Arial"/>
              </a:rPr>
              <a:t>Full references are in the proceedings paper.</a:t>
            </a:r>
            <a:endParaRPr lang="en-US" dirty="0">
              <a:cs typeface="Arial"/>
            </a:endParaRPr>
          </a:p>
          <a:p>
            <a:pPr>
              <a:buClr>
                <a:srgbClr val="62CFF7"/>
              </a:buClr>
            </a:pPr>
            <a:r>
              <a:rPr lang="en-US" sz="1800" dirty="0">
                <a:ea typeface="Roboto"/>
                <a:cs typeface="Arial"/>
              </a:rPr>
              <a:t>[1] A. Gelman, J. Carlin, H. Stern, D. Dunson, A. </a:t>
            </a:r>
            <a:r>
              <a:rPr lang="en-US" sz="1800" dirty="0" err="1">
                <a:ea typeface="Roboto"/>
                <a:cs typeface="Arial"/>
              </a:rPr>
              <a:t>Vehtari</a:t>
            </a:r>
            <a:r>
              <a:rPr lang="en-US" sz="1800" dirty="0">
                <a:ea typeface="Roboto"/>
                <a:cs typeface="Arial"/>
              </a:rPr>
              <a:t>, and D. Rubin, Bayesian Data Analysis, Third Edition. Chapman &amp; Hall/CRC Texts in Statistical Science, Taylor &amp; Francis, 2013. </a:t>
            </a:r>
            <a:endParaRPr lang="en-US">
              <a:cs typeface="Arial"/>
            </a:endParaRPr>
          </a:p>
          <a:p>
            <a:pPr>
              <a:buClr>
                <a:srgbClr val="62CFF7"/>
              </a:buClr>
            </a:pPr>
            <a:r>
              <a:rPr lang="en-US" sz="1800" dirty="0">
                <a:ea typeface="Roboto"/>
                <a:cs typeface="Arial"/>
              </a:rPr>
              <a:t>[2] G. W. Oehlert, “A note on the delta method,” The American Statistician, vol. 46, no. 1, pp. 27–29, 1992. </a:t>
            </a:r>
            <a:endParaRPr lang="en-US" dirty="0">
              <a:cs typeface="Arial"/>
            </a:endParaRPr>
          </a:p>
          <a:p>
            <a:pPr>
              <a:buClr>
                <a:srgbClr val="62CFF7"/>
              </a:buClr>
            </a:pPr>
            <a:r>
              <a:rPr lang="en-US" sz="1800" dirty="0">
                <a:ea typeface="Roboto"/>
                <a:cs typeface="Arial"/>
              </a:rPr>
              <a:t>[3] A. G. </a:t>
            </a:r>
            <a:r>
              <a:rPr lang="en-US" sz="1800" err="1">
                <a:ea typeface="Roboto"/>
                <a:cs typeface="Arial"/>
              </a:rPr>
              <a:t>Baydin</a:t>
            </a:r>
            <a:r>
              <a:rPr lang="en-US" sz="1800" dirty="0">
                <a:ea typeface="Roboto"/>
                <a:cs typeface="Arial"/>
              </a:rPr>
              <a:t>, B. A. Pearlmutter, A. A. Radul, and J. M. Siskind, “Automatic differentiation in machine learning: a survey,” 2018. </a:t>
            </a:r>
            <a:endParaRPr lang="en-US">
              <a:cs typeface="Arial"/>
            </a:endParaRPr>
          </a:p>
          <a:p>
            <a:pPr>
              <a:buClr>
                <a:srgbClr val="62CFF7"/>
              </a:buClr>
            </a:pPr>
            <a:r>
              <a:rPr lang="en-US" sz="1800" dirty="0">
                <a:ea typeface="Roboto"/>
                <a:cs typeface="Arial"/>
              </a:rPr>
              <a:t>[4] W. Press and S. </a:t>
            </a:r>
            <a:r>
              <a:rPr lang="en-US" sz="1800" dirty="0" err="1">
                <a:ea typeface="Roboto"/>
                <a:cs typeface="Arial"/>
              </a:rPr>
              <a:t>Teukolsky</a:t>
            </a:r>
            <a:r>
              <a:rPr lang="en-US" sz="1800" dirty="0">
                <a:ea typeface="Roboto"/>
                <a:cs typeface="Arial"/>
              </a:rPr>
              <a:t>, Numerical Recipes 3rd Edition: The Art of Scientific Computing. Numerical Recipes: The Art of Scientific Computing, Cambridge University Press, 2007.</a:t>
            </a:r>
            <a:endParaRPr lang="en-US" sz="1800" dirty="0">
              <a:cs typeface="Arial"/>
            </a:endParaRPr>
          </a:p>
        </p:txBody>
      </p:sp>
      <p:graphicFrame>
        <p:nvGraphicFramePr>
          <p:cNvPr id="4" name="Object 3" hidden="1">
            <a:extLst>
              <a:ext uri="{FF2B5EF4-FFF2-40B4-BE49-F238E27FC236}">
                <a16:creationId xmlns:a16="http://schemas.microsoft.com/office/drawing/2014/main" id="{E0499151-6925-6542-B1B5-65D63B219026}"/>
              </a:ext>
            </a:extLst>
          </p:cNvPr>
          <p:cNvGraphicFramePr>
            <a:graphicFrameLocks noChangeAspect="1"/>
          </p:cNvGraphicFramePr>
          <p:nvPr>
            <p:custDataLst>
              <p:tags r:id="rId1"/>
            </p:custDataLst>
          </p:nvPr>
        </p:nvGraphicFramePr>
        <p:xfrm>
          <a:off x="1192" y="1191"/>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E0499151-6925-6542-B1B5-65D63B219026}"/>
                          </a:ext>
                        </a:extLst>
                      </p:cNvPr>
                      <p:cNvPicPr/>
                      <p:nvPr/>
                    </p:nvPicPr>
                    <p:blipFill>
                      <a:blip r:embed="rId4"/>
                      <a:stretch>
                        <a:fillRect/>
                      </a:stretch>
                    </p:blipFill>
                    <p:spPr>
                      <a:xfrm>
                        <a:off x="1192" y="1191"/>
                        <a:ext cx="920" cy="1191"/>
                      </a:xfrm>
                      <a:prstGeom prst="rect">
                        <a:avLst/>
                      </a:prstGeom>
                    </p:spPr>
                  </p:pic>
                </p:oleObj>
              </mc:Fallback>
            </mc:AlternateContent>
          </a:graphicData>
        </a:graphic>
      </p:graphicFrame>
      <p:sp>
        <p:nvSpPr>
          <p:cNvPr id="7" name="Title 6"/>
          <p:cNvSpPr>
            <a:spLocks noGrp="1"/>
          </p:cNvSpPr>
          <p:nvPr>
            <p:ph type="title"/>
          </p:nvPr>
        </p:nvSpPr>
        <p:spPr>
          <a:xfrm>
            <a:off x="284637" y="410650"/>
            <a:ext cx="8505748" cy="548640"/>
          </a:xfrm>
        </p:spPr>
        <p:txBody>
          <a:bodyPr vert="horz"/>
          <a:lstStyle/>
          <a:p>
            <a:r>
              <a:rPr lang="en-US" sz="2700" dirty="0"/>
              <a:t>References</a:t>
            </a:r>
            <a:br>
              <a:rPr lang="en-US" sz="2700" dirty="0"/>
            </a:br>
            <a:endParaRPr lang="en-US" sz="2700"/>
          </a:p>
        </p:txBody>
      </p:sp>
      <p:sp>
        <p:nvSpPr>
          <p:cNvPr id="3" name="Text Placeholder 2"/>
          <p:cNvSpPr>
            <a:spLocks noGrp="1"/>
          </p:cNvSpPr>
          <p:nvPr>
            <p:ph type="body" sz="quarter" idx="11"/>
          </p:nvPr>
        </p:nvSpPr>
        <p:spPr/>
        <p:txBody>
          <a:bodyPr/>
          <a:lstStyle/>
          <a:p>
            <a:r>
              <a:rPr lang="en-US" dirty="0"/>
              <a:t>Bayesian Statistics with Python</a:t>
            </a:r>
          </a:p>
        </p:txBody>
      </p:sp>
    </p:spTree>
    <p:extLst>
      <p:ext uri="{BB962C8B-B14F-4D97-AF65-F5344CB8AC3E}">
        <p14:creationId xmlns:p14="http://schemas.microsoft.com/office/powerpoint/2010/main" val="132667005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bright light in the dark&#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07" r="1707"/>
          <a:stretch/>
        </p:blipFill>
        <p:spPr>
          <a:xfrm>
            <a:off x="1" y="0"/>
            <a:ext cx="4570691" cy="4732253"/>
          </a:xfrm>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a:xfrm>
            <a:off x="4446806" y="1108755"/>
            <a:ext cx="4432360" cy="3491039"/>
          </a:xfrm>
        </p:spPr>
        <p:txBody>
          <a:bodyPr>
            <a:normAutofit/>
          </a:bodyPr>
          <a:lstStyle/>
          <a:p>
            <a:r>
              <a:rPr lang="en-US" dirty="0"/>
              <a:t>Happy Modeling Everybody! </a:t>
            </a:r>
            <a:r>
              <a:rPr lang="en-US" b="1" dirty="0"/>
              <a:t> </a:t>
            </a:r>
            <a:r>
              <a:rPr lang="en-US" dirty="0"/>
              <a:t> </a:t>
            </a:r>
          </a:p>
          <a:p>
            <a:r>
              <a:rPr lang="en-US" dirty="0"/>
              <a:t>Thanks for your time.</a:t>
            </a:r>
          </a:p>
          <a:p>
            <a:r>
              <a:rPr lang="en-US" dirty="0"/>
              <a:t>GitHub: </a:t>
            </a:r>
            <a:r>
              <a:rPr lang="en-US" sz="1300" dirty="0">
                <a:hlinkClick r:id="rId3"/>
              </a:rPr>
              <a:t>https://github.com/cdlindsey/bayes_mapvar</a:t>
            </a:r>
          </a:p>
          <a:p>
            <a:r>
              <a:rPr lang="en-US"/>
              <a:t>Proceedings Paper (temporary):  </a:t>
            </a:r>
            <a:r>
              <a:rPr lang="en-US" sz="1200" dirty="0">
                <a:hlinkClick r:id="rId4"/>
              </a:rPr>
              <a:t>https://procbuild.scipy.org/download/cdlindsey-23_lindsey</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172438614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computer screen&#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11" r="1711"/>
          <a:stretch/>
        </p:blipFill>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lstStyle/>
          <a:p>
            <a:r>
              <a:rPr lang="en-US" dirty="0"/>
              <a:t>Everything begins with data.</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Data</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409203253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 up of a computer screen&#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11" r="1711"/>
          <a:stretch/>
        </p:blipFill>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lstStyle/>
          <a:p>
            <a:r>
              <a:rPr lang="en-US" dirty="0"/>
              <a:t>Everything begins with data.</a:t>
            </a:r>
          </a:p>
          <a:p>
            <a:r>
              <a:rPr lang="en-US" dirty="0"/>
              <a:t>Once collected and organized, we want to learn from it.</a:t>
            </a:r>
          </a:p>
          <a:p>
            <a:r>
              <a:rPr lang="en-US" dirty="0"/>
              <a:t>What methods should we use?</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Data</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pic>
        <p:nvPicPr>
          <p:cNvPr id="5" name="Picture 6" descr="A blue light on a black background&#10;&#10;Description automatically generated">
            <a:extLst>
              <a:ext uri="{FF2B5EF4-FFF2-40B4-BE49-F238E27FC236}">
                <a16:creationId xmlns:a16="http://schemas.microsoft.com/office/drawing/2014/main" id="{2AAB08F2-EE2E-8FEB-B47C-A2C323467E90}"/>
              </a:ext>
            </a:extLst>
          </p:cNvPr>
          <p:cNvPicPr>
            <a:picLocks noChangeAspect="1"/>
          </p:cNvPicPr>
          <p:nvPr/>
        </p:nvPicPr>
        <p:blipFill>
          <a:blip r:embed="rId3"/>
          <a:stretch>
            <a:fillRect/>
          </a:stretch>
        </p:blipFill>
        <p:spPr>
          <a:xfrm>
            <a:off x="1906675" y="2367936"/>
            <a:ext cx="2743200" cy="2643388"/>
          </a:xfrm>
          <a:prstGeom prst="rect">
            <a:avLst/>
          </a:prstGeom>
        </p:spPr>
      </p:pic>
    </p:spTree>
    <p:extLst>
      <p:ext uri="{BB962C8B-B14F-4D97-AF65-F5344CB8AC3E}">
        <p14:creationId xmlns:p14="http://schemas.microsoft.com/office/powerpoint/2010/main" val="266015892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group of black boxes&#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07" r="1707"/>
          <a:stretch/>
        </p:blipFill>
        <p:spPr>
          <a:xfrm>
            <a:off x="1" y="0"/>
            <a:ext cx="4570691" cy="4732253"/>
          </a:xfrm>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lstStyle/>
          <a:p>
            <a:r>
              <a:rPr lang="en-US" dirty="0"/>
              <a:t>Some techniques are very powerful at making accurate predictions.</a:t>
            </a:r>
          </a:p>
          <a:p>
            <a:r>
              <a:rPr lang="en-US" dirty="0"/>
              <a:t>But the model they are providing predictions from is not easily interpretable.</a:t>
            </a:r>
          </a:p>
          <a:p>
            <a:r>
              <a:rPr lang="en-US" dirty="0"/>
              <a:t>This can lead to misapplication of the methods as well, as analysts don't understand.  </a:t>
            </a:r>
          </a:p>
          <a:p>
            <a:r>
              <a:rPr lang="en-US" dirty="0"/>
              <a:t>Which can lead to bad prediction outside of training data.</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Black box methods</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344119170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transparent cube with a diagram inside&#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07" r="1707"/>
          <a:stretch/>
        </p:blipFill>
        <p:spPr>
          <a:xfrm>
            <a:off x="1" y="0"/>
            <a:ext cx="4570691" cy="4732253"/>
          </a:xfrm>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normAutofit/>
          </a:bodyPr>
          <a:lstStyle/>
          <a:p>
            <a:r>
              <a:rPr lang="en-US" dirty="0"/>
              <a:t>Parametric models have parameters and an easily interpreted structure.</a:t>
            </a:r>
          </a:p>
          <a:p>
            <a:r>
              <a:rPr lang="en-US" dirty="0"/>
              <a:t>They are based on statistical principles that let us interpret predictions and parameter estimates in terms of probabilities.</a:t>
            </a:r>
          </a:p>
          <a:p>
            <a:r>
              <a:rPr lang="en-US" dirty="0"/>
              <a:t>Some black box methods only provide point estimates.  No probabilities or confidence intervals.  Not even a standard error to estimate how precise your answer is.</a:t>
            </a:r>
          </a:p>
          <a:p>
            <a:r>
              <a:rPr lang="en-US" dirty="0"/>
              <a:t>And Bayesian?  </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Bayesian Parametric</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158478538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close-up of a computer screen&#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07" r="1707"/>
          <a:stretch/>
        </p:blipFill>
        <p:spPr>
          <a:xfrm>
            <a:off x="1" y="0"/>
            <a:ext cx="4570691" cy="4732253"/>
          </a:xfrm>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normAutofit/>
          </a:bodyPr>
          <a:lstStyle/>
          <a:p>
            <a:r>
              <a:rPr lang="en-US" b="1" dirty="0"/>
              <a:t>Frequentist</a:t>
            </a:r>
            <a:r>
              <a:rPr lang="en-US" dirty="0"/>
              <a:t> methods see parameters as fixed.  </a:t>
            </a:r>
          </a:p>
          <a:p>
            <a:r>
              <a:rPr lang="en-US" dirty="0"/>
              <a:t>You get new data and you re-estimate the parameters.</a:t>
            </a:r>
          </a:p>
          <a:p>
            <a:r>
              <a:rPr lang="en-US" dirty="0"/>
              <a:t>You ignore the past.</a:t>
            </a:r>
          </a:p>
          <a:p>
            <a:r>
              <a:rPr lang="en-US" dirty="0"/>
              <a:t>You ignore domain expertise (beyond setting up the observed data model).</a:t>
            </a:r>
          </a:p>
          <a:p>
            <a:r>
              <a:rPr lang="en-US" dirty="0"/>
              <a:t>Bayesian analysis incorporates the past and domain expertise into a </a:t>
            </a:r>
            <a:r>
              <a:rPr lang="en-US" b="1" dirty="0"/>
              <a:t>prior</a:t>
            </a:r>
            <a:r>
              <a:rPr lang="en-US" dirty="0"/>
              <a:t>.</a:t>
            </a:r>
          </a:p>
          <a:p>
            <a:r>
              <a:rPr lang="en-US" dirty="0"/>
              <a:t>The prior density is the model for the belief in the parameters before any data is observed. </a:t>
            </a:r>
            <a:r>
              <a:rPr lang="en-US" b="1" dirty="0"/>
              <a:t> </a:t>
            </a:r>
            <a:r>
              <a:rPr lang="en-US" dirty="0"/>
              <a:t> </a:t>
            </a:r>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Bayesian Prior</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374232977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normAutofit/>
          </a:bodyPr>
          <a:lstStyle/>
          <a:p>
            <a:r>
              <a:rPr lang="en-US" dirty="0"/>
              <a:t>We might believe that elasticity should be centered below 1 for products with static demand in the past.  </a:t>
            </a:r>
          </a:p>
          <a:p>
            <a:r>
              <a:rPr lang="en-US" dirty="0"/>
              <a:t>The variation of average temperature may be greater in the desert than on the coast.</a:t>
            </a:r>
          </a:p>
          <a:p>
            <a:r>
              <a:rPr lang="en-US" dirty="0"/>
              <a:t>Some parameters are constrained to be positive, while others could range over reals.</a:t>
            </a:r>
          </a:p>
          <a:p>
            <a:r>
              <a:rPr lang="en-US" dirty="0"/>
              <a:t>We can have more confidence in </a:t>
            </a:r>
            <a:r>
              <a:rPr lang="en-US" dirty="0">
                <a:solidFill>
                  <a:schemeClr val="accent4">
                    <a:lumMod val="75000"/>
                  </a:schemeClr>
                </a:solidFill>
              </a:rPr>
              <a:t>some</a:t>
            </a:r>
            <a:r>
              <a:rPr lang="en-US" dirty="0"/>
              <a:t> parameters than </a:t>
            </a:r>
            <a:r>
              <a:rPr lang="en-US" dirty="0">
                <a:solidFill>
                  <a:srgbClr val="FF0000"/>
                </a:solidFill>
              </a:rPr>
              <a:t>others</a:t>
            </a:r>
            <a:r>
              <a:rPr lang="en-US" dirty="0">
                <a:solidFill>
                  <a:srgbClr val="63666A"/>
                </a:solidFill>
              </a:rPr>
              <a:t> being closer to their center.</a:t>
            </a:r>
            <a:endParaRPr lang="en-US" dirty="0"/>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Prior Distributions</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pic>
        <p:nvPicPr>
          <p:cNvPr id="8" name="Picture 8" descr="A red and blue graph&#10;&#10;Description automatically generated">
            <a:extLst>
              <a:ext uri="{FF2B5EF4-FFF2-40B4-BE49-F238E27FC236}">
                <a16:creationId xmlns:a16="http://schemas.microsoft.com/office/drawing/2014/main" id="{5DD8C865-BAF5-03AA-57F0-D85FDC870CA1}"/>
              </a:ext>
            </a:extLst>
          </p:cNvPr>
          <p:cNvPicPr>
            <a:picLocks noChangeAspect="1"/>
          </p:cNvPicPr>
          <p:nvPr/>
        </p:nvPicPr>
        <p:blipFill>
          <a:blip r:embed="rId2"/>
          <a:stretch>
            <a:fillRect/>
          </a:stretch>
        </p:blipFill>
        <p:spPr>
          <a:xfrm>
            <a:off x="-65314" y="808269"/>
            <a:ext cx="5016640" cy="3300872"/>
          </a:xfrm>
          <a:prstGeom prst="rect">
            <a:avLst/>
          </a:prstGeom>
        </p:spPr>
      </p:pic>
    </p:spTree>
    <p:extLst>
      <p:ext uri="{BB962C8B-B14F-4D97-AF65-F5344CB8AC3E}">
        <p14:creationId xmlns:p14="http://schemas.microsoft.com/office/powerpoint/2010/main" val="213735655"/>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A person looking at a whale&#10;&#10;Description automatically generated">
            <a:extLst>
              <a:ext uri="{FF2B5EF4-FFF2-40B4-BE49-F238E27FC236}">
                <a16:creationId xmlns:a16="http://schemas.microsoft.com/office/drawing/2014/main" id="{8B9120BB-6A71-E2C5-D37F-EFB0D9826866}"/>
              </a:ext>
            </a:extLst>
          </p:cNvPr>
          <p:cNvPicPr>
            <a:picLocks noGrp="1" noChangeAspect="1"/>
          </p:cNvPicPr>
          <p:nvPr>
            <p:ph type="pic" idx="2"/>
          </p:nvPr>
        </p:nvPicPr>
        <p:blipFill>
          <a:blip r:embed="rId2"/>
          <a:srcRect l="1707" r="1707"/>
          <a:stretch/>
        </p:blipFill>
        <p:spPr>
          <a:xfrm>
            <a:off x="1" y="0"/>
            <a:ext cx="4570691" cy="4732253"/>
          </a:xfrm>
        </p:spPr>
      </p:pic>
      <p:sp>
        <p:nvSpPr>
          <p:cNvPr id="3" name="Text Placeholder 2">
            <a:extLst>
              <a:ext uri="{FF2B5EF4-FFF2-40B4-BE49-F238E27FC236}">
                <a16:creationId xmlns:a16="http://schemas.microsoft.com/office/drawing/2014/main" id="{81473CC8-36EE-59A6-6CBE-2DA8829BE774}"/>
              </a:ext>
            </a:extLst>
          </p:cNvPr>
          <p:cNvSpPr>
            <a:spLocks noGrp="1"/>
          </p:cNvSpPr>
          <p:nvPr>
            <p:ph type="body" idx="1"/>
          </p:nvPr>
        </p:nvSpPr>
        <p:spPr/>
        <p:txBody>
          <a:bodyPr>
            <a:normAutofit/>
          </a:bodyPr>
          <a:lstStyle/>
          <a:p>
            <a:r>
              <a:rPr lang="en-US" dirty="0"/>
              <a:t>The prior information can regularize the modeling, preventing overfitting on the training data.</a:t>
            </a:r>
          </a:p>
          <a:p>
            <a:r>
              <a:rPr lang="en-US" dirty="0"/>
              <a:t>The regularization is easily interpretable. </a:t>
            </a:r>
          </a:p>
          <a:p>
            <a:r>
              <a:rPr lang="en-US" dirty="0"/>
              <a:t>It is based on the meaning of the parameters, not their sizes like L2 regularization.</a:t>
            </a:r>
            <a:endParaRPr lang="en-US" b="1" dirty="0"/>
          </a:p>
        </p:txBody>
      </p:sp>
      <p:sp>
        <p:nvSpPr>
          <p:cNvPr id="2" name="Title 1">
            <a:extLst>
              <a:ext uri="{FF2B5EF4-FFF2-40B4-BE49-F238E27FC236}">
                <a16:creationId xmlns:a16="http://schemas.microsoft.com/office/drawing/2014/main" id="{8D9DBDFA-D651-3B07-1F1A-175D9BB1A4B3}"/>
              </a:ext>
            </a:extLst>
          </p:cNvPr>
          <p:cNvSpPr>
            <a:spLocks noGrp="1"/>
          </p:cNvSpPr>
          <p:nvPr>
            <p:ph type="title"/>
          </p:nvPr>
        </p:nvSpPr>
        <p:spPr/>
        <p:txBody>
          <a:bodyPr/>
          <a:lstStyle/>
          <a:p>
            <a:r>
              <a:rPr lang="en-US" dirty="0"/>
              <a:t>Regularization</a:t>
            </a:r>
          </a:p>
        </p:txBody>
      </p:sp>
      <p:sp>
        <p:nvSpPr>
          <p:cNvPr id="4" name="Text Placeholder 3">
            <a:extLst>
              <a:ext uri="{FF2B5EF4-FFF2-40B4-BE49-F238E27FC236}">
                <a16:creationId xmlns:a16="http://schemas.microsoft.com/office/drawing/2014/main" id="{95E522BC-82DF-72DE-1DBD-02C25698E5C8}"/>
              </a:ext>
            </a:extLst>
          </p:cNvPr>
          <p:cNvSpPr>
            <a:spLocks noGrp="1"/>
          </p:cNvSpPr>
          <p:nvPr>
            <p:ph type="body" idx="3"/>
          </p:nvPr>
        </p:nvSpPr>
        <p:spPr/>
        <p:txBody>
          <a:bodyPr/>
          <a:lstStyle/>
          <a:p>
            <a:r>
              <a:rPr lang="en-US" dirty="0"/>
              <a:t>Bayesian Statistics with Python</a:t>
            </a:r>
          </a:p>
        </p:txBody>
      </p:sp>
    </p:spTree>
    <p:extLst>
      <p:ext uri="{BB962C8B-B14F-4D97-AF65-F5344CB8AC3E}">
        <p14:creationId xmlns:p14="http://schemas.microsoft.com/office/powerpoint/2010/main" val="3088387001"/>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AptosRevionics">
  <a:themeElements>
    <a:clrScheme name="Revionics">
      <a:dk1>
        <a:srgbClr val="63666A"/>
      </a:dk1>
      <a:lt1>
        <a:srgbClr val="FFFFFF"/>
      </a:lt1>
      <a:dk2>
        <a:srgbClr val="313335"/>
      </a:dk2>
      <a:lt2>
        <a:srgbClr val="FFFFFF"/>
      </a:lt2>
      <a:accent1>
        <a:srgbClr val="E26847"/>
      </a:accent1>
      <a:accent2>
        <a:srgbClr val="F9D359"/>
      </a:accent2>
      <a:accent3>
        <a:srgbClr val="26275F"/>
      </a:accent3>
      <a:accent4>
        <a:srgbClr val="0BA6E0"/>
      </a:accent4>
      <a:accent5>
        <a:srgbClr val="00A79D"/>
      </a:accent5>
      <a:accent6>
        <a:srgbClr val="AFD5CF"/>
      </a:accent6>
      <a:hlink>
        <a:srgbClr val="00AEEF"/>
      </a:hlink>
      <a:folHlink>
        <a:srgbClr val="6566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AptosRevionics" id="{519AC8EE-3B21-4CB9-8AD7-B52627131694}" vid="{FB608866-35DE-459D-B2CF-25E33DAA9595}"/>
    </a:ext>
  </a:extLst>
</a:theme>
</file>

<file path=ppt/theme/theme2.xml><?xml version="1.0" encoding="utf-8"?>
<a:theme xmlns:a="http://schemas.openxmlformats.org/drawingml/2006/main" name="Revionics">
  <a:themeElements>
    <a:clrScheme name="Revionics Branded 2017">
      <a:dk1>
        <a:sysClr val="windowText" lastClr="000000"/>
      </a:dk1>
      <a:lt1>
        <a:sysClr val="window" lastClr="FFFFFF"/>
      </a:lt1>
      <a:dk2>
        <a:srgbClr val="435464"/>
      </a:dk2>
      <a:lt2>
        <a:srgbClr val="BCC8C4"/>
      </a:lt2>
      <a:accent1>
        <a:srgbClr val="0BA6E0"/>
      </a:accent1>
      <a:accent2>
        <a:srgbClr val="999999"/>
      </a:accent2>
      <a:accent3>
        <a:srgbClr val="00619E"/>
      </a:accent3>
      <a:accent4>
        <a:srgbClr val="FFD100"/>
      </a:accent4>
      <a:accent5>
        <a:srgbClr val="F15D32"/>
      </a:accent5>
      <a:accent6>
        <a:srgbClr val="D1E1D7"/>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solidFill>
              <a:srgbClr val="435464"/>
            </a:solidFill>
          </a:defRPr>
        </a:defPPr>
      </a:lstStyle>
    </a:txDef>
  </a:objectDefaults>
  <a:extraClrSchemeLst/>
  <a:extLst>
    <a:ext uri="{05A4C25C-085E-4340-85A3-A5531E510DB2}">
      <thm15:themeFamily xmlns:thm15="http://schemas.microsoft.com/office/thememl/2012/main" name="Revionics" id="{BF5D5A22-13C4-E443-91A1-6272AF49739C}" vid="{2B4618FC-0666-5F43-B5C4-E266BC9CDB14}"/>
    </a:ext>
  </a:extLst>
</a:theme>
</file>

<file path=docProps/app.xml><?xml version="1.0" encoding="utf-8"?>
<Properties xmlns="http://schemas.openxmlformats.org/officeDocument/2006/extended-properties" xmlns:vt="http://schemas.openxmlformats.org/officeDocument/2006/docPropsVTypes">
  <Template>ThemeAptosRevionics</Template>
  <Application>Microsoft Office PowerPoint</Application>
  <PresentationFormat>On-screen Show (16:9)</PresentationFormat>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ThemeAptosRevionics</vt:lpstr>
      <vt:lpstr>Revionics</vt:lpstr>
      <vt:lpstr>Affinity POC</vt:lpstr>
      <vt:lpstr>Affinity POC</vt:lpstr>
      <vt:lpstr>Data</vt:lpstr>
      <vt:lpstr>Data</vt:lpstr>
      <vt:lpstr>Black box methods</vt:lpstr>
      <vt:lpstr>Bayesian Parametric</vt:lpstr>
      <vt:lpstr>Bayesian Prior</vt:lpstr>
      <vt:lpstr>Prior Distributions</vt:lpstr>
      <vt:lpstr>Regularization</vt:lpstr>
      <vt:lpstr>Prior, Likelihood, Posterior</vt:lpstr>
      <vt:lpstr>Posterior Distribution</vt:lpstr>
      <vt:lpstr>Posterior Distribution Approximation</vt:lpstr>
      <vt:lpstr>Posterior Distribution Approximation</vt:lpstr>
      <vt:lpstr>bayes_mapvar</vt:lpstr>
      <vt:lpstr>TensorFlow Probability</vt:lpstr>
      <vt:lpstr>SciPy Optimization </vt:lpstr>
      <vt:lpstr>Variance Estimation </vt:lpstr>
      <vt:lpstr>Simple Example</vt:lpstr>
      <vt:lpstr>Example</vt:lpstr>
      <vt:lpstr>Simulation </vt:lpstr>
      <vt:lpstr>Simulation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Affinity is derived from probability calculations</dc:title>
  <dc:creator>Steve Legg</dc:creator>
  <cp:revision>2280</cp:revision>
  <dcterms:created xsi:type="dcterms:W3CDTF">2022-01-06T10:35:27Z</dcterms:created>
  <dcterms:modified xsi:type="dcterms:W3CDTF">2023-07-12T21:55:31Z</dcterms:modified>
</cp:coreProperties>
</file>