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5"/>
  </p:sldMasterIdLst>
  <p:notesMasterIdLst>
    <p:notesMasterId r:id="rId11"/>
  </p:notesMasterIdLst>
  <p:handoutMasterIdLst>
    <p:handoutMasterId r:id="rId12"/>
  </p:handoutMasterIdLst>
  <p:sldIdLst>
    <p:sldId id="333" r:id="rId6"/>
    <p:sldId id="335" r:id="rId7"/>
    <p:sldId id="339" r:id="rId8"/>
    <p:sldId id="340" r:id="rId9"/>
    <p:sldId id="343" r:id="rId10"/>
  </p:sldIdLst>
  <p:sldSz cx="14630400" cy="82296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 covers" id="{13F7DDB7-A678-354D-8B4B-B7C006800777}">
          <p14:sldIdLst>
            <p14:sldId id="333"/>
            <p14:sldId id="335"/>
            <p14:sldId id="339"/>
            <p14:sldId id="340"/>
            <p14:sldId id="343"/>
          </p14:sldIdLst>
        </p14:section>
        <p14:section name="standard white template" id="{F15363A7-DE94-944B-957D-F98BBE605B14}">
          <p14:sldIdLst/>
        </p14:section>
      </p14:sectionLst>
    </p:ext>
    <p:ext uri="{EFAFB233-063F-42B5-8137-9DF3F51BA10A}">
      <p15:sldGuideLst xmlns:p15="http://schemas.microsoft.com/office/powerpoint/2012/main">
        <p15:guide id="1" orient="horz" pos="836" userDrawn="1">
          <p15:clr>
            <a:srgbClr val="A4A3A4"/>
          </p15:clr>
        </p15:guide>
        <p15:guide id="2" orient="horz" pos="4237" userDrawn="1">
          <p15:clr>
            <a:srgbClr val="A4A3A4"/>
          </p15:clr>
        </p15:guide>
        <p15:guide id="3" orient="horz" pos="3938" userDrawn="1">
          <p15:clr>
            <a:srgbClr val="A4A3A4"/>
          </p15:clr>
        </p15:guide>
        <p15:guide id="4" pos="254" userDrawn="1">
          <p15:clr>
            <a:srgbClr val="A4A3A4"/>
          </p15:clr>
        </p15:guide>
        <p15:guide id="5" pos="5501" userDrawn="1">
          <p15:clr>
            <a:srgbClr val="A4A3A4"/>
          </p15:clr>
        </p15:guide>
        <p15:guide id="6" orient="horz" pos="1890" userDrawn="1">
          <p15:clr>
            <a:srgbClr val="A4A3A4"/>
          </p15:clr>
        </p15:guide>
        <p15:guide id="7" pos="491" userDrawn="1">
          <p15:clr>
            <a:srgbClr val="A4A3A4"/>
          </p15:clr>
        </p15:guide>
        <p15:guide id="8" orient="horz" pos="1003" userDrawn="1">
          <p15:clr>
            <a:srgbClr val="A4A3A4"/>
          </p15:clr>
        </p15:guide>
        <p15:guide id="9" orient="horz" pos="5084" userDrawn="1">
          <p15:clr>
            <a:srgbClr val="A4A3A4"/>
          </p15:clr>
        </p15:guide>
        <p15:guide id="10" orient="horz" pos="4726" userDrawn="1">
          <p15:clr>
            <a:srgbClr val="A4A3A4"/>
          </p15:clr>
        </p15:guide>
        <p15:guide id="11" orient="horz" pos="2268" userDrawn="1">
          <p15:clr>
            <a:srgbClr val="A4A3A4"/>
          </p15:clr>
        </p15:guide>
        <p15:guide id="12" pos="406" userDrawn="1">
          <p15:clr>
            <a:srgbClr val="A4A3A4"/>
          </p15:clr>
        </p15:guide>
        <p15:guide id="13" pos="8802" userDrawn="1">
          <p15:clr>
            <a:srgbClr val="A4A3A4"/>
          </p15:clr>
        </p15:guide>
        <p15:guide id="14" pos="786" userDrawn="1">
          <p15:clr>
            <a:srgbClr val="A4A3A4"/>
          </p15:clr>
        </p15:guide>
        <p15:guide id="15" pos="46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B2"/>
    <a:srgbClr val="009DD9"/>
    <a:srgbClr val="00B2BD"/>
    <a:srgbClr val="B2CC34"/>
    <a:srgbClr val="EDEDEE"/>
    <a:srgbClr val="711B00"/>
    <a:srgbClr val="E21736"/>
    <a:srgbClr val="0A2D71"/>
    <a:srgbClr val="FAAB18"/>
    <a:srgbClr val="B2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09014-F42E-4BCD-89CB-577D5653806C}" v="3" dt="2022-07-19T17:10:55.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7" autoAdjust="0"/>
    <p:restoredTop sz="97278" autoAdjust="0"/>
  </p:normalViewPr>
  <p:slideViewPr>
    <p:cSldViewPr snapToGrid="0" showGuides="1">
      <p:cViewPr varScale="1">
        <p:scale>
          <a:sx n="88" d="100"/>
          <a:sy n="88" d="100"/>
        </p:scale>
        <p:origin x="906" y="102"/>
      </p:cViewPr>
      <p:guideLst>
        <p:guide orient="horz" pos="836"/>
        <p:guide orient="horz" pos="4237"/>
        <p:guide orient="horz" pos="3938"/>
        <p:guide pos="254"/>
        <p:guide pos="5501"/>
        <p:guide orient="horz" pos="1890"/>
        <p:guide pos="491"/>
        <p:guide orient="horz" pos="1003"/>
        <p:guide orient="horz" pos="5084"/>
        <p:guide orient="horz" pos="4726"/>
        <p:guide orient="horz" pos="2268"/>
        <p:guide pos="406"/>
        <p:guide pos="8802"/>
        <p:guide pos="786"/>
        <p:guide pos="4602"/>
      </p:guideLst>
    </p:cSldViewPr>
  </p:slideViewPr>
  <p:notesTextViewPr>
    <p:cViewPr>
      <p:scale>
        <a:sx n="100" d="100"/>
        <a:sy n="100" d="100"/>
      </p:scale>
      <p:origin x="0" y="0"/>
    </p:cViewPr>
  </p:notesTextViewPr>
  <p:sorterViewPr>
    <p:cViewPr>
      <p:scale>
        <a:sx n="167" d="100"/>
        <a:sy n="167" d="100"/>
      </p:scale>
      <p:origin x="0" y="30"/>
    </p:cViewPr>
  </p:sorterViewPr>
  <p:notesViewPr>
    <p:cSldViewPr snapToGrid="0" snapToObjects="1">
      <p:cViewPr varScale="1">
        <p:scale>
          <a:sx n="151" d="100"/>
          <a:sy n="151" d="100"/>
        </p:scale>
        <p:origin x="-536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Delaina" userId="fec18dac-ee84-4827-8b7f-dbc4647c7411" providerId="ADAL" clId="{CF209014-F42E-4BCD-89CB-577D5653806C}"/>
    <pc:docChg chg="undo custSel delSld modSld modSection">
      <pc:chgData name="Moore, Delaina" userId="fec18dac-ee84-4827-8b7f-dbc4647c7411" providerId="ADAL" clId="{CF209014-F42E-4BCD-89CB-577D5653806C}" dt="2022-07-19T17:11:35.648" v="115" actId="313"/>
      <pc:docMkLst>
        <pc:docMk/>
      </pc:docMkLst>
      <pc:sldChg chg="addSp delSp modSp mod">
        <pc:chgData name="Moore, Delaina" userId="fec18dac-ee84-4827-8b7f-dbc4647c7411" providerId="ADAL" clId="{CF209014-F42E-4BCD-89CB-577D5653806C}" dt="2022-07-14T14:17:41.094" v="6" actId="6549"/>
        <pc:sldMkLst>
          <pc:docMk/>
          <pc:sldMk cId="113112651" sldId="333"/>
        </pc:sldMkLst>
        <pc:spChg chg="mod">
          <ac:chgData name="Moore, Delaina" userId="fec18dac-ee84-4827-8b7f-dbc4647c7411" providerId="ADAL" clId="{CF209014-F42E-4BCD-89CB-577D5653806C}" dt="2022-07-14T14:17:41.094" v="6" actId="6549"/>
          <ac:spMkLst>
            <pc:docMk/>
            <pc:sldMk cId="113112651" sldId="333"/>
            <ac:spMk id="2" creationId="{55525ED4-C1D1-46EB-8D3F-8CC3C410383B}"/>
          </ac:spMkLst>
        </pc:spChg>
        <pc:spChg chg="add del mod">
          <ac:chgData name="Moore, Delaina" userId="fec18dac-ee84-4827-8b7f-dbc4647c7411" providerId="ADAL" clId="{CF209014-F42E-4BCD-89CB-577D5653806C}" dt="2022-07-14T14:17:19.696" v="1" actId="478"/>
          <ac:spMkLst>
            <pc:docMk/>
            <pc:sldMk cId="113112651" sldId="333"/>
            <ac:spMk id="4" creationId="{9942F1F6-BA97-CA32-8B5D-747BC86E6908}"/>
          </ac:spMkLst>
        </pc:spChg>
        <pc:spChg chg="mod">
          <ac:chgData name="Moore, Delaina" userId="fec18dac-ee84-4827-8b7f-dbc4647c7411" providerId="ADAL" clId="{CF209014-F42E-4BCD-89CB-577D5653806C}" dt="2022-07-14T14:17:25.394" v="3" actId="1076"/>
          <ac:spMkLst>
            <pc:docMk/>
            <pc:sldMk cId="113112651" sldId="333"/>
            <ac:spMk id="5" creationId="{00000000-0000-0000-0000-000000000000}"/>
          </ac:spMkLst>
        </pc:spChg>
        <pc:spChg chg="del">
          <ac:chgData name="Moore, Delaina" userId="fec18dac-ee84-4827-8b7f-dbc4647c7411" providerId="ADAL" clId="{CF209014-F42E-4BCD-89CB-577D5653806C}" dt="2022-07-14T14:17:17.424" v="0" actId="478"/>
          <ac:spMkLst>
            <pc:docMk/>
            <pc:sldMk cId="113112651" sldId="333"/>
            <ac:spMk id="6" creationId="{00000000-0000-0000-0000-000000000000}"/>
          </ac:spMkLst>
        </pc:spChg>
        <pc:spChg chg="mod">
          <ac:chgData name="Moore, Delaina" userId="fec18dac-ee84-4827-8b7f-dbc4647c7411" providerId="ADAL" clId="{CF209014-F42E-4BCD-89CB-577D5653806C}" dt="2022-07-14T14:17:32.589" v="4" actId="1076"/>
          <ac:spMkLst>
            <pc:docMk/>
            <pc:sldMk cId="113112651" sldId="333"/>
            <ac:spMk id="7" creationId="{287DAFCF-49B4-4982-930A-BFB2A447FA9B}"/>
          </ac:spMkLst>
        </pc:spChg>
      </pc:sldChg>
      <pc:sldChg chg="del">
        <pc:chgData name="Moore, Delaina" userId="fec18dac-ee84-4827-8b7f-dbc4647c7411" providerId="ADAL" clId="{CF209014-F42E-4BCD-89CB-577D5653806C}" dt="2022-07-14T14:17:44.815" v="7" actId="47"/>
        <pc:sldMkLst>
          <pc:docMk/>
          <pc:sldMk cId="2885960477" sldId="337"/>
        </pc:sldMkLst>
      </pc:sldChg>
      <pc:sldChg chg="del">
        <pc:chgData name="Moore, Delaina" userId="fec18dac-ee84-4827-8b7f-dbc4647c7411" providerId="ADAL" clId="{CF209014-F42E-4BCD-89CB-577D5653806C}" dt="2022-07-14T14:17:58.878" v="8" actId="47"/>
        <pc:sldMkLst>
          <pc:docMk/>
          <pc:sldMk cId="3796327738" sldId="341"/>
        </pc:sldMkLst>
      </pc:sldChg>
      <pc:sldChg chg="del">
        <pc:chgData name="Moore, Delaina" userId="fec18dac-ee84-4827-8b7f-dbc4647c7411" providerId="ADAL" clId="{CF209014-F42E-4BCD-89CB-577D5653806C}" dt="2022-07-14T22:59:40.369" v="9" actId="47"/>
        <pc:sldMkLst>
          <pc:docMk/>
          <pc:sldMk cId="442124366" sldId="342"/>
        </pc:sldMkLst>
      </pc:sldChg>
      <pc:sldChg chg="modSp mod">
        <pc:chgData name="Moore, Delaina" userId="fec18dac-ee84-4827-8b7f-dbc4647c7411" providerId="ADAL" clId="{CF209014-F42E-4BCD-89CB-577D5653806C}" dt="2022-07-19T17:11:35.648" v="115" actId="313"/>
        <pc:sldMkLst>
          <pc:docMk/>
          <pc:sldMk cId="4208932564" sldId="343"/>
        </pc:sldMkLst>
        <pc:spChg chg="mod">
          <ac:chgData name="Moore, Delaina" userId="fec18dac-ee84-4827-8b7f-dbc4647c7411" providerId="ADAL" clId="{CF209014-F42E-4BCD-89CB-577D5653806C}" dt="2022-07-19T17:11:35.648" v="115" actId="313"/>
          <ac:spMkLst>
            <pc:docMk/>
            <pc:sldMk cId="4208932564" sldId="343"/>
            <ac:spMk id="3" creationId="{41FFA92F-CC68-4AF5-9827-BB224B8A58A6}"/>
          </ac:spMkLst>
        </pc:spChg>
      </pc:sldChg>
    </pc:docChg>
  </pc:docChgLst>
  <pc:docChgLst>
    <pc:chgData name="Moore, Delaina" userId="fec18dac-ee84-4827-8b7f-dbc4647c7411" providerId="ADAL" clId="{E0A60D4D-884F-4AEF-87BE-5097A004B3CA}"/>
    <pc:docChg chg="undo custSel addSld delSld modSld modSection">
      <pc:chgData name="Moore, Delaina" userId="fec18dac-ee84-4827-8b7f-dbc4647c7411" providerId="ADAL" clId="{E0A60D4D-884F-4AEF-87BE-5097A004B3CA}" dt="2021-10-21T17:49:34.071" v="1340"/>
      <pc:docMkLst>
        <pc:docMk/>
      </pc:docMkLst>
      <pc:sldChg chg="del">
        <pc:chgData name="Moore, Delaina" userId="fec18dac-ee84-4827-8b7f-dbc4647c7411" providerId="ADAL" clId="{E0A60D4D-884F-4AEF-87BE-5097A004B3CA}" dt="2021-10-04T15:06:25.153" v="103" actId="47"/>
        <pc:sldMkLst>
          <pc:docMk/>
          <pc:sldMk cId="2815354464" sldId="331"/>
        </pc:sldMkLst>
      </pc:sldChg>
      <pc:sldChg chg="addSp modSp mod">
        <pc:chgData name="Moore, Delaina" userId="fec18dac-ee84-4827-8b7f-dbc4647c7411" providerId="ADAL" clId="{E0A60D4D-884F-4AEF-87BE-5097A004B3CA}" dt="2021-10-04T15:06:01.479" v="101" actId="20577"/>
        <pc:sldMkLst>
          <pc:docMk/>
          <pc:sldMk cId="113112651" sldId="333"/>
        </pc:sldMkLst>
        <pc:spChg chg="mod">
          <ac:chgData name="Moore, Delaina" userId="fec18dac-ee84-4827-8b7f-dbc4647c7411" providerId="ADAL" clId="{E0A60D4D-884F-4AEF-87BE-5097A004B3CA}" dt="2021-10-04T15:06:01.479" v="101" actId="20577"/>
          <ac:spMkLst>
            <pc:docMk/>
            <pc:sldMk cId="113112651" sldId="333"/>
            <ac:spMk id="2" creationId="{55525ED4-C1D1-46EB-8D3F-8CC3C410383B}"/>
          </ac:spMkLst>
        </pc:spChg>
        <pc:spChg chg="mod">
          <ac:chgData name="Moore, Delaina" userId="fec18dac-ee84-4827-8b7f-dbc4647c7411" providerId="ADAL" clId="{E0A60D4D-884F-4AEF-87BE-5097A004B3CA}" dt="2021-10-04T15:04:15.900" v="5" actId="1076"/>
          <ac:spMkLst>
            <pc:docMk/>
            <pc:sldMk cId="113112651" sldId="333"/>
            <ac:spMk id="5" creationId="{00000000-0000-0000-0000-000000000000}"/>
          </ac:spMkLst>
        </pc:spChg>
        <pc:spChg chg="add mod">
          <ac:chgData name="Moore, Delaina" userId="fec18dac-ee84-4827-8b7f-dbc4647c7411" providerId="ADAL" clId="{E0A60D4D-884F-4AEF-87BE-5097A004B3CA}" dt="2021-10-04T15:05:26.105" v="42" actId="1076"/>
          <ac:spMkLst>
            <pc:docMk/>
            <pc:sldMk cId="113112651" sldId="333"/>
            <ac:spMk id="7" creationId="{287DAFCF-49B4-4982-930A-BFB2A447FA9B}"/>
          </ac:spMkLst>
        </pc:spChg>
      </pc:sldChg>
      <pc:sldChg chg="modSp mod">
        <pc:chgData name="Moore, Delaina" userId="fec18dac-ee84-4827-8b7f-dbc4647c7411" providerId="ADAL" clId="{E0A60D4D-884F-4AEF-87BE-5097A004B3CA}" dt="2021-10-04T18:18:11.309" v="1295" actId="2711"/>
        <pc:sldMkLst>
          <pc:docMk/>
          <pc:sldMk cId="3535579581" sldId="335"/>
        </pc:sldMkLst>
        <pc:spChg chg="mod">
          <ac:chgData name="Moore, Delaina" userId="fec18dac-ee84-4827-8b7f-dbc4647c7411" providerId="ADAL" clId="{E0A60D4D-884F-4AEF-87BE-5097A004B3CA}" dt="2021-10-04T15:10:52.231" v="305" actId="20577"/>
          <ac:spMkLst>
            <pc:docMk/>
            <pc:sldMk cId="3535579581" sldId="335"/>
            <ac:spMk id="2" creationId="{8FBA64A2-02F9-4AEB-98BC-FD0066CA379C}"/>
          </ac:spMkLst>
        </pc:spChg>
        <pc:spChg chg="mod">
          <ac:chgData name="Moore, Delaina" userId="fec18dac-ee84-4827-8b7f-dbc4647c7411" providerId="ADAL" clId="{E0A60D4D-884F-4AEF-87BE-5097A004B3CA}" dt="2021-10-04T18:18:11.309" v="1295" actId="2711"/>
          <ac:spMkLst>
            <pc:docMk/>
            <pc:sldMk cId="3535579581" sldId="335"/>
            <ac:spMk id="3" creationId="{825BAC4B-64C4-445C-BB80-7DB15ACFD4CB}"/>
          </ac:spMkLst>
        </pc:spChg>
      </pc:sldChg>
      <pc:sldChg chg="del">
        <pc:chgData name="Moore, Delaina" userId="fec18dac-ee84-4827-8b7f-dbc4647c7411" providerId="ADAL" clId="{E0A60D4D-884F-4AEF-87BE-5097A004B3CA}" dt="2021-10-04T15:06:25.955" v="104" actId="47"/>
        <pc:sldMkLst>
          <pc:docMk/>
          <pc:sldMk cId="2767604705" sldId="336"/>
        </pc:sldMkLst>
      </pc:sldChg>
      <pc:sldChg chg="modSp add mod">
        <pc:chgData name="Moore, Delaina" userId="fec18dac-ee84-4827-8b7f-dbc4647c7411" providerId="ADAL" clId="{E0A60D4D-884F-4AEF-87BE-5097A004B3CA}" dt="2021-10-04T18:18:21.941" v="1297" actId="2711"/>
        <pc:sldMkLst>
          <pc:docMk/>
          <pc:sldMk cId="2885960477" sldId="337"/>
        </pc:sldMkLst>
        <pc:spChg chg="mod">
          <ac:chgData name="Moore, Delaina" userId="fec18dac-ee84-4827-8b7f-dbc4647c7411" providerId="ADAL" clId="{E0A60D4D-884F-4AEF-87BE-5097A004B3CA}" dt="2021-10-04T18:18:21.941" v="1297" actId="2711"/>
          <ac:spMkLst>
            <pc:docMk/>
            <pc:sldMk cId="2885960477" sldId="337"/>
            <ac:spMk id="5" creationId="{00000000-0000-0000-0000-000000000000}"/>
          </ac:spMkLst>
        </pc:spChg>
        <pc:spChg chg="mod">
          <ac:chgData name="Moore, Delaina" userId="fec18dac-ee84-4827-8b7f-dbc4647c7411" providerId="ADAL" clId="{E0A60D4D-884F-4AEF-87BE-5097A004B3CA}" dt="2021-10-04T18:18:17.281" v="1296" actId="2711"/>
          <ac:spMkLst>
            <pc:docMk/>
            <pc:sldMk cId="2885960477" sldId="337"/>
            <ac:spMk id="6" creationId="{00000000-0000-0000-0000-000000000000}"/>
          </ac:spMkLst>
        </pc:spChg>
      </pc:sldChg>
      <pc:sldChg chg="modSp add del mod">
        <pc:chgData name="Moore, Delaina" userId="fec18dac-ee84-4827-8b7f-dbc4647c7411" providerId="ADAL" clId="{E0A60D4D-884F-4AEF-87BE-5097A004B3CA}" dt="2021-10-04T17:02:12.574" v="1109" actId="47"/>
        <pc:sldMkLst>
          <pc:docMk/>
          <pc:sldMk cId="3916902935" sldId="338"/>
        </pc:sldMkLst>
        <pc:spChg chg="mod">
          <ac:chgData name="Moore, Delaina" userId="fec18dac-ee84-4827-8b7f-dbc4647c7411" providerId="ADAL" clId="{E0A60D4D-884F-4AEF-87BE-5097A004B3CA}" dt="2021-10-04T15:08:21.931" v="138" actId="20577"/>
          <ac:spMkLst>
            <pc:docMk/>
            <pc:sldMk cId="3916902935" sldId="338"/>
            <ac:spMk id="2" creationId="{8FBA64A2-02F9-4AEB-98BC-FD0066CA379C}"/>
          </ac:spMkLst>
        </pc:spChg>
        <pc:spChg chg="mod">
          <ac:chgData name="Moore, Delaina" userId="fec18dac-ee84-4827-8b7f-dbc4647c7411" providerId="ADAL" clId="{E0A60D4D-884F-4AEF-87BE-5097A004B3CA}" dt="2021-10-04T15:08:31.835" v="172" actId="20577"/>
          <ac:spMkLst>
            <pc:docMk/>
            <pc:sldMk cId="3916902935" sldId="338"/>
            <ac:spMk id="3" creationId="{825BAC4B-64C4-445C-BB80-7DB15ACFD4CB}"/>
          </ac:spMkLst>
        </pc:spChg>
      </pc:sldChg>
      <pc:sldChg chg="addSp delSp modSp add mod modNotesTx">
        <pc:chgData name="Moore, Delaina" userId="fec18dac-ee84-4827-8b7f-dbc4647c7411" providerId="ADAL" clId="{E0A60D4D-884F-4AEF-87BE-5097A004B3CA}" dt="2021-10-21T17:49:34.071" v="1340"/>
        <pc:sldMkLst>
          <pc:docMk/>
          <pc:sldMk cId="2204711339" sldId="339"/>
        </pc:sldMkLst>
        <pc:spChg chg="del mod">
          <ac:chgData name="Moore, Delaina" userId="fec18dac-ee84-4827-8b7f-dbc4647c7411" providerId="ADAL" clId="{E0A60D4D-884F-4AEF-87BE-5097A004B3CA}" dt="2021-10-04T15:25:47.001" v="532" actId="478"/>
          <ac:spMkLst>
            <pc:docMk/>
            <pc:sldMk cId="2204711339" sldId="339"/>
            <ac:spMk id="3" creationId="{825BAC4B-64C4-445C-BB80-7DB15ACFD4CB}"/>
          </ac:spMkLst>
        </pc:spChg>
        <pc:spChg chg="add mod">
          <ac:chgData name="Moore, Delaina" userId="fec18dac-ee84-4827-8b7f-dbc4647c7411" providerId="ADAL" clId="{E0A60D4D-884F-4AEF-87BE-5097A004B3CA}" dt="2021-10-04T18:18:05.843" v="1294" actId="2711"/>
          <ac:spMkLst>
            <pc:docMk/>
            <pc:sldMk cId="2204711339" sldId="339"/>
            <ac:spMk id="7" creationId="{3F286807-E022-485A-8BCE-745A26EEE875}"/>
          </ac:spMkLst>
        </pc:spChg>
        <pc:spChg chg="add mod">
          <ac:chgData name="Moore, Delaina" userId="fec18dac-ee84-4827-8b7f-dbc4647c7411" providerId="ADAL" clId="{E0A60D4D-884F-4AEF-87BE-5097A004B3CA}" dt="2021-10-04T15:30:05.605" v="672" actId="1076"/>
          <ac:spMkLst>
            <pc:docMk/>
            <pc:sldMk cId="2204711339" sldId="339"/>
            <ac:spMk id="8" creationId="{591FBE12-5F8D-44FC-A12E-90BA6C75C18B}"/>
          </ac:spMkLst>
        </pc:spChg>
        <pc:spChg chg="add mod">
          <ac:chgData name="Moore, Delaina" userId="fec18dac-ee84-4827-8b7f-dbc4647c7411" providerId="ADAL" clId="{E0A60D4D-884F-4AEF-87BE-5097A004B3CA}" dt="2021-10-04T17:05:28.987" v="1266" actId="1076"/>
          <ac:spMkLst>
            <pc:docMk/>
            <pc:sldMk cId="2204711339" sldId="339"/>
            <ac:spMk id="9" creationId="{1677DEE3-5A91-47BF-8FA3-FE35BA9BBB01}"/>
          </ac:spMkLst>
        </pc:spChg>
        <pc:spChg chg="add mod">
          <ac:chgData name="Moore, Delaina" userId="fec18dac-ee84-4827-8b7f-dbc4647c7411" providerId="ADAL" clId="{E0A60D4D-884F-4AEF-87BE-5097A004B3CA}" dt="2021-10-04T15:29:56.695" v="671" actId="20577"/>
          <ac:spMkLst>
            <pc:docMk/>
            <pc:sldMk cId="2204711339" sldId="339"/>
            <ac:spMk id="10" creationId="{A792CFE7-E612-48AC-8367-60BA30ECF513}"/>
          </ac:spMkLst>
        </pc:spChg>
        <pc:spChg chg="add mod">
          <ac:chgData name="Moore, Delaina" userId="fec18dac-ee84-4827-8b7f-dbc4647c7411" providerId="ADAL" clId="{E0A60D4D-884F-4AEF-87BE-5097A004B3CA}" dt="2021-10-04T15:31:59.806" v="720" actId="1076"/>
          <ac:spMkLst>
            <pc:docMk/>
            <pc:sldMk cId="2204711339" sldId="339"/>
            <ac:spMk id="11" creationId="{3A5F028B-00B2-4031-98EC-58292C58A845}"/>
          </ac:spMkLst>
        </pc:spChg>
        <pc:spChg chg="add mod">
          <ac:chgData name="Moore, Delaina" userId="fec18dac-ee84-4827-8b7f-dbc4647c7411" providerId="ADAL" clId="{E0A60D4D-884F-4AEF-87BE-5097A004B3CA}" dt="2021-10-04T15:32:52.144" v="736" actId="20577"/>
          <ac:spMkLst>
            <pc:docMk/>
            <pc:sldMk cId="2204711339" sldId="339"/>
            <ac:spMk id="12" creationId="{F6C703FF-4FC8-469F-8733-7A0E7CDBA935}"/>
          </ac:spMkLst>
        </pc:spChg>
        <pc:spChg chg="add mod">
          <ac:chgData name="Moore, Delaina" userId="fec18dac-ee84-4827-8b7f-dbc4647c7411" providerId="ADAL" clId="{E0A60D4D-884F-4AEF-87BE-5097A004B3CA}" dt="2021-10-04T15:32:55.370" v="738" actId="20577"/>
          <ac:spMkLst>
            <pc:docMk/>
            <pc:sldMk cId="2204711339" sldId="339"/>
            <ac:spMk id="13" creationId="{CDAA5E9D-4B93-4837-9E3C-0A8CFF0D4FF6}"/>
          </ac:spMkLst>
        </pc:spChg>
        <pc:spChg chg="add mod">
          <ac:chgData name="Moore, Delaina" userId="fec18dac-ee84-4827-8b7f-dbc4647c7411" providerId="ADAL" clId="{E0A60D4D-884F-4AEF-87BE-5097A004B3CA}" dt="2021-10-04T15:32:49.098" v="734" actId="20577"/>
          <ac:spMkLst>
            <pc:docMk/>
            <pc:sldMk cId="2204711339" sldId="339"/>
            <ac:spMk id="14" creationId="{CE8393C5-6E23-440B-A57A-084F8D3DE131}"/>
          </ac:spMkLst>
        </pc:spChg>
        <pc:spChg chg="add mod">
          <ac:chgData name="Moore, Delaina" userId="fec18dac-ee84-4827-8b7f-dbc4647c7411" providerId="ADAL" clId="{E0A60D4D-884F-4AEF-87BE-5097A004B3CA}" dt="2021-10-04T15:32:45.909" v="733" actId="20577"/>
          <ac:spMkLst>
            <pc:docMk/>
            <pc:sldMk cId="2204711339" sldId="339"/>
            <ac:spMk id="15" creationId="{22698C65-A211-413D-86A1-86205E0411AB}"/>
          </ac:spMkLst>
        </pc:spChg>
        <pc:picChg chg="add mod">
          <ac:chgData name="Moore, Delaina" userId="fec18dac-ee84-4827-8b7f-dbc4647c7411" providerId="ADAL" clId="{E0A60D4D-884F-4AEF-87BE-5097A004B3CA}" dt="2021-10-04T15:25:52.557" v="534" actId="1076"/>
          <ac:picMkLst>
            <pc:docMk/>
            <pc:sldMk cId="2204711339" sldId="339"/>
            <ac:picMk id="5" creationId="{539ADD88-E3E5-47A4-A10A-9C75AAA2B299}"/>
          </ac:picMkLst>
        </pc:picChg>
        <pc:inkChg chg="add del">
          <ac:chgData name="Moore, Delaina" userId="fec18dac-ee84-4827-8b7f-dbc4647c7411" providerId="ADAL" clId="{E0A60D4D-884F-4AEF-87BE-5097A004B3CA}" dt="2021-10-21T17:47:22.575" v="1332" actId="9405"/>
          <ac:inkMkLst>
            <pc:docMk/>
            <pc:sldMk cId="2204711339" sldId="339"/>
            <ac:inkMk id="3" creationId="{6E92C12B-39E3-49BB-81AA-BF530D93B29E}"/>
          </ac:inkMkLst>
        </pc:inkChg>
        <pc:inkChg chg="add del">
          <ac:chgData name="Moore, Delaina" userId="fec18dac-ee84-4827-8b7f-dbc4647c7411" providerId="ADAL" clId="{E0A60D4D-884F-4AEF-87BE-5097A004B3CA}" dt="2021-10-21T17:49:34.068" v="1337"/>
          <ac:inkMkLst>
            <pc:docMk/>
            <pc:sldMk cId="2204711339" sldId="339"/>
            <ac:inkMk id="4" creationId="{D9695B21-3C4A-4041-946F-716DFC14A945}"/>
          </ac:inkMkLst>
        </pc:inkChg>
        <pc:inkChg chg="add del">
          <ac:chgData name="Moore, Delaina" userId="fec18dac-ee84-4827-8b7f-dbc4647c7411" providerId="ADAL" clId="{E0A60D4D-884F-4AEF-87BE-5097A004B3CA}" dt="2021-10-21T17:49:34.070" v="1338"/>
          <ac:inkMkLst>
            <pc:docMk/>
            <pc:sldMk cId="2204711339" sldId="339"/>
            <ac:inkMk id="6" creationId="{FE1CBBFA-CE6F-4BEB-9A62-0B5A18932D7F}"/>
          </ac:inkMkLst>
        </pc:inkChg>
        <pc:inkChg chg="add del">
          <ac:chgData name="Moore, Delaina" userId="fec18dac-ee84-4827-8b7f-dbc4647c7411" providerId="ADAL" clId="{E0A60D4D-884F-4AEF-87BE-5097A004B3CA}" dt="2021-10-21T17:49:34.070" v="1339"/>
          <ac:inkMkLst>
            <pc:docMk/>
            <pc:sldMk cId="2204711339" sldId="339"/>
            <ac:inkMk id="16" creationId="{6219C45A-AC54-48BF-A67E-36326D9495C7}"/>
          </ac:inkMkLst>
        </pc:inkChg>
        <pc:inkChg chg="add del">
          <ac:chgData name="Moore, Delaina" userId="fec18dac-ee84-4827-8b7f-dbc4647c7411" providerId="ADAL" clId="{E0A60D4D-884F-4AEF-87BE-5097A004B3CA}" dt="2021-10-21T17:49:34.071" v="1340"/>
          <ac:inkMkLst>
            <pc:docMk/>
            <pc:sldMk cId="2204711339" sldId="339"/>
            <ac:inkMk id="17" creationId="{FDDE3878-5552-4CD8-8223-6383CA13B0D3}"/>
          </ac:inkMkLst>
        </pc:inkChg>
      </pc:sldChg>
      <pc:sldChg chg="addSp modSp add mod">
        <pc:chgData name="Moore, Delaina" userId="fec18dac-ee84-4827-8b7f-dbc4647c7411" providerId="ADAL" clId="{E0A60D4D-884F-4AEF-87BE-5097A004B3CA}" dt="2021-10-04T18:17:58.331" v="1293" actId="2711"/>
        <pc:sldMkLst>
          <pc:docMk/>
          <pc:sldMk cId="624614672" sldId="340"/>
        </pc:sldMkLst>
        <pc:spChg chg="mod">
          <ac:chgData name="Moore, Delaina" userId="fec18dac-ee84-4827-8b7f-dbc4647c7411" providerId="ADAL" clId="{E0A60D4D-884F-4AEF-87BE-5097A004B3CA}" dt="2021-10-04T15:09:01.718" v="178" actId="20577"/>
          <ac:spMkLst>
            <pc:docMk/>
            <pc:sldMk cId="624614672" sldId="340"/>
            <ac:spMk id="2" creationId="{8FBA64A2-02F9-4AEB-98BC-FD0066CA379C}"/>
          </ac:spMkLst>
        </pc:spChg>
        <pc:spChg chg="mod">
          <ac:chgData name="Moore, Delaina" userId="fec18dac-ee84-4827-8b7f-dbc4647c7411" providerId="ADAL" clId="{E0A60D4D-884F-4AEF-87BE-5097A004B3CA}" dt="2021-10-04T16:58:57.999" v="1080" actId="5793"/>
          <ac:spMkLst>
            <pc:docMk/>
            <pc:sldMk cId="624614672" sldId="340"/>
            <ac:spMk id="3" creationId="{825BAC4B-64C4-445C-BB80-7DB15ACFD4CB}"/>
          </ac:spMkLst>
        </pc:spChg>
        <pc:spChg chg="add mod">
          <ac:chgData name="Moore, Delaina" userId="fec18dac-ee84-4827-8b7f-dbc4647c7411" providerId="ADAL" clId="{E0A60D4D-884F-4AEF-87BE-5097A004B3CA}" dt="2021-10-04T16:59:45.155" v="1090" actId="207"/>
          <ac:spMkLst>
            <pc:docMk/>
            <pc:sldMk cId="624614672" sldId="340"/>
            <ac:spMk id="6" creationId="{C50EC7CB-AED0-4053-80FC-3B7482E35E3A}"/>
          </ac:spMkLst>
        </pc:spChg>
        <pc:spChg chg="add mod">
          <ac:chgData name="Moore, Delaina" userId="fec18dac-ee84-4827-8b7f-dbc4647c7411" providerId="ADAL" clId="{E0A60D4D-884F-4AEF-87BE-5097A004B3CA}" dt="2021-10-04T17:00:19.173" v="1092" actId="1076"/>
          <ac:spMkLst>
            <pc:docMk/>
            <pc:sldMk cId="624614672" sldId="340"/>
            <ac:spMk id="7" creationId="{9B16B90E-E81C-4291-A4A8-9FF8B771B58F}"/>
          </ac:spMkLst>
        </pc:spChg>
        <pc:spChg chg="add mod">
          <ac:chgData name="Moore, Delaina" userId="fec18dac-ee84-4827-8b7f-dbc4647c7411" providerId="ADAL" clId="{E0A60D4D-884F-4AEF-87BE-5097A004B3CA}" dt="2021-10-04T18:17:52.570" v="1292" actId="2711"/>
          <ac:spMkLst>
            <pc:docMk/>
            <pc:sldMk cId="624614672" sldId="340"/>
            <ac:spMk id="8" creationId="{039535FD-450C-4495-B60B-440A160B9044}"/>
          </ac:spMkLst>
        </pc:spChg>
        <pc:spChg chg="add mod">
          <ac:chgData name="Moore, Delaina" userId="fec18dac-ee84-4827-8b7f-dbc4647c7411" providerId="ADAL" clId="{E0A60D4D-884F-4AEF-87BE-5097A004B3CA}" dt="2021-10-04T18:17:58.331" v="1293" actId="2711"/>
          <ac:spMkLst>
            <pc:docMk/>
            <pc:sldMk cId="624614672" sldId="340"/>
            <ac:spMk id="9" creationId="{8420C1F8-E76D-4FED-9FF6-4C25874492CE}"/>
          </ac:spMkLst>
        </pc:spChg>
        <pc:picChg chg="add mod">
          <ac:chgData name="Moore, Delaina" userId="fec18dac-ee84-4827-8b7f-dbc4647c7411" providerId="ADAL" clId="{E0A60D4D-884F-4AEF-87BE-5097A004B3CA}" dt="2021-10-04T16:59:18.363" v="1084" actId="1076"/>
          <ac:picMkLst>
            <pc:docMk/>
            <pc:sldMk cId="624614672" sldId="340"/>
            <ac:picMk id="5" creationId="{023159F9-201F-49B2-916C-7E3AA50BE682}"/>
          </ac:picMkLst>
        </pc:picChg>
      </pc:sldChg>
      <pc:sldChg chg="modSp new mod modNotesTx">
        <pc:chgData name="Moore, Delaina" userId="fec18dac-ee84-4827-8b7f-dbc4647c7411" providerId="ADAL" clId="{E0A60D4D-884F-4AEF-87BE-5097A004B3CA}" dt="2021-10-04T18:17:44.997" v="1291" actId="2711"/>
        <pc:sldMkLst>
          <pc:docMk/>
          <pc:sldMk cId="3796327738" sldId="341"/>
        </pc:sldMkLst>
        <pc:spChg chg="mod">
          <ac:chgData name="Moore, Delaina" userId="fec18dac-ee84-4827-8b7f-dbc4647c7411" providerId="ADAL" clId="{E0A60D4D-884F-4AEF-87BE-5097A004B3CA}" dt="2021-10-04T15:09:34.743" v="253" actId="20577"/>
          <ac:spMkLst>
            <pc:docMk/>
            <pc:sldMk cId="3796327738" sldId="341"/>
            <ac:spMk id="2" creationId="{4D1A5740-7264-4283-B568-1AF0A66697C4}"/>
          </ac:spMkLst>
        </pc:spChg>
        <pc:spChg chg="mod">
          <ac:chgData name="Moore, Delaina" userId="fec18dac-ee84-4827-8b7f-dbc4647c7411" providerId="ADAL" clId="{E0A60D4D-884F-4AEF-87BE-5097A004B3CA}" dt="2021-10-04T18:17:44.997" v="1291" actId="2711"/>
          <ac:spMkLst>
            <pc:docMk/>
            <pc:sldMk cId="3796327738" sldId="341"/>
            <ac:spMk id="3" creationId="{41FFA92F-CC68-4AF5-9827-BB224B8A58A6}"/>
          </ac:spMkLst>
        </pc:spChg>
      </pc:sldChg>
      <pc:sldChg chg="delSp modSp new mod">
        <pc:chgData name="Moore, Delaina" userId="fec18dac-ee84-4827-8b7f-dbc4647c7411" providerId="ADAL" clId="{E0A60D4D-884F-4AEF-87BE-5097A004B3CA}" dt="2021-10-04T18:17:33.616" v="1290" actId="2711"/>
        <pc:sldMkLst>
          <pc:docMk/>
          <pc:sldMk cId="442124366" sldId="342"/>
        </pc:sldMkLst>
        <pc:spChg chg="mod">
          <ac:chgData name="Moore, Delaina" userId="fec18dac-ee84-4827-8b7f-dbc4647c7411" providerId="ADAL" clId="{E0A60D4D-884F-4AEF-87BE-5097A004B3CA}" dt="2021-10-04T18:17:33.616" v="1290" actId="2711"/>
          <ac:spMkLst>
            <pc:docMk/>
            <pc:sldMk cId="442124366" sldId="342"/>
            <ac:spMk id="2" creationId="{37272C32-651E-44B5-A241-FB99DA696B53}"/>
          </ac:spMkLst>
        </pc:spChg>
        <pc:spChg chg="del">
          <ac:chgData name="Moore, Delaina" userId="fec18dac-ee84-4827-8b7f-dbc4647c7411" providerId="ADAL" clId="{E0A60D4D-884F-4AEF-87BE-5097A004B3CA}" dt="2021-10-04T18:17:06.215" v="1269" actId="478"/>
          <ac:spMkLst>
            <pc:docMk/>
            <pc:sldMk cId="442124366" sldId="342"/>
            <ac:spMk id="3" creationId="{924CB62C-DF23-4A4E-B05F-D55A2D9E0EAC}"/>
          </ac:spMkLst>
        </pc:spChg>
      </pc:sldChg>
      <pc:sldChg chg="modSp add mod">
        <pc:chgData name="Moore, Delaina" userId="fec18dac-ee84-4827-8b7f-dbc4647c7411" providerId="ADAL" clId="{E0A60D4D-884F-4AEF-87BE-5097A004B3CA}" dt="2021-10-21T17:01:52.501" v="1330"/>
        <pc:sldMkLst>
          <pc:docMk/>
          <pc:sldMk cId="4208932564" sldId="343"/>
        </pc:sldMkLst>
        <pc:spChg chg="mod">
          <ac:chgData name="Moore, Delaina" userId="fec18dac-ee84-4827-8b7f-dbc4647c7411" providerId="ADAL" clId="{E0A60D4D-884F-4AEF-87BE-5097A004B3CA}" dt="2021-10-21T16:47:29.468" v="1308" actId="20577"/>
          <ac:spMkLst>
            <pc:docMk/>
            <pc:sldMk cId="4208932564" sldId="343"/>
            <ac:spMk id="2" creationId="{4D1A5740-7264-4283-B568-1AF0A66697C4}"/>
          </ac:spMkLst>
        </pc:spChg>
        <pc:spChg chg="mod">
          <ac:chgData name="Moore, Delaina" userId="fec18dac-ee84-4827-8b7f-dbc4647c7411" providerId="ADAL" clId="{E0A60D4D-884F-4AEF-87BE-5097A004B3CA}" dt="2021-10-21T17:01:52.501" v="1330"/>
          <ac:spMkLst>
            <pc:docMk/>
            <pc:sldMk cId="4208932564" sldId="343"/>
            <ac:spMk id="3" creationId="{41FFA92F-CC68-4AF5-9827-BB224B8A58A6}"/>
          </ac:spMkLst>
        </pc:spChg>
      </pc:sldChg>
    </pc:docChg>
  </pc:docChgLst>
  <pc:docChgLst>
    <pc:chgData name="Moore, Delaina" userId="fec18dac-ee84-4827-8b7f-dbc4647c7411" providerId="ADAL" clId="{F4273836-827A-49A7-BF1A-CF82D7389A45}"/>
    <pc:docChg chg="modSld">
      <pc:chgData name="Moore, Delaina" userId="fec18dac-ee84-4827-8b7f-dbc4647c7411" providerId="ADAL" clId="{F4273836-827A-49A7-BF1A-CF82D7389A45}" dt="2022-07-19T18:53:46.372" v="74" actId="20577"/>
      <pc:docMkLst>
        <pc:docMk/>
      </pc:docMkLst>
      <pc:sldChg chg="modSp mod">
        <pc:chgData name="Moore, Delaina" userId="fec18dac-ee84-4827-8b7f-dbc4647c7411" providerId="ADAL" clId="{F4273836-827A-49A7-BF1A-CF82D7389A45}" dt="2022-07-19T18:53:46.372" v="74" actId="20577"/>
        <pc:sldMkLst>
          <pc:docMk/>
          <pc:sldMk cId="113112651" sldId="333"/>
        </pc:sldMkLst>
        <pc:spChg chg="mod">
          <ac:chgData name="Moore, Delaina" userId="fec18dac-ee84-4827-8b7f-dbc4647c7411" providerId="ADAL" clId="{F4273836-827A-49A7-BF1A-CF82D7389A45}" dt="2022-07-19T18:53:46.372" v="74" actId="20577"/>
          <ac:spMkLst>
            <pc:docMk/>
            <pc:sldMk cId="113112651" sldId="333"/>
            <ac:spMk id="5" creationId="{00000000-0000-0000-0000-000000000000}"/>
          </ac:spMkLst>
        </pc:spChg>
      </pc:sldChg>
      <pc:sldChg chg="modSp mod">
        <pc:chgData name="Moore, Delaina" userId="fec18dac-ee84-4827-8b7f-dbc4647c7411" providerId="ADAL" clId="{F4273836-827A-49A7-BF1A-CF82D7389A45}" dt="2022-07-19T18:53:41.965" v="71" actId="20577"/>
        <pc:sldMkLst>
          <pc:docMk/>
          <pc:sldMk cId="3535579581" sldId="335"/>
        </pc:sldMkLst>
        <pc:spChg chg="mod">
          <ac:chgData name="Moore, Delaina" userId="fec18dac-ee84-4827-8b7f-dbc4647c7411" providerId="ADAL" clId="{F4273836-827A-49A7-BF1A-CF82D7389A45}" dt="2022-07-19T18:53:41.965" v="71" actId="20577"/>
          <ac:spMkLst>
            <pc:docMk/>
            <pc:sldMk cId="3535579581" sldId="335"/>
            <ac:spMk id="3" creationId="{825BAC4B-64C4-445C-BB80-7DB15ACFD4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C5DCE1-2DF4-FA41-934F-BF661E7CCEDF}" type="datetimeFigureOut">
              <a:rPr lang="en-US" smtClean="0">
                <a:latin typeface="Arial"/>
              </a:rPr>
              <a:t>7/19/2022</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0D584-2FFF-3349-8BE5-DE1801FD3DF2}"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6934157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AC2E6F95-A510-704D-BC26-74E227C09D56}" type="datetimeFigureOut">
              <a:rPr lang="en-US" smtClean="0"/>
              <a:pPr/>
              <a:t>7/19/2022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B5F8569C-0816-9148-9CE0-9839040A8AB5}" type="slidenum">
              <a:rPr lang="en-US" smtClean="0"/>
              <a:pPr/>
              <a:t>‹#›</a:t>
            </a:fld>
            <a:endParaRPr lang="en-US" dirty="0"/>
          </a:p>
        </p:txBody>
      </p:sp>
    </p:spTree>
    <p:extLst>
      <p:ext uri="{BB962C8B-B14F-4D97-AF65-F5344CB8AC3E}">
        <p14:creationId xmlns:p14="http://schemas.microsoft.com/office/powerpoint/2010/main" val="39677843"/>
      </p:ext>
    </p:extLst>
  </p:cSld>
  <p:clrMap bg1="lt1" tx1="dk1" bg2="lt2" tx2="dk2" accent1="accent1" accent2="accent2" accent3="accent3" accent4="accent4" accent5="accent5" accent6="accent6" hlink="hlink" folHlink="folHlink"/>
  <p:hf hdr="0" ftr="0" dt="0"/>
  <p:notesStyle>
    <a:lvl1pPr marL="0" algn="l" defTabSz="653110" rtl="0" eaLnBrk="1" latinLnBrk="0" hangingPunct="1">
      <a:defRPr sz="1700" kern="1200">
        <a:solidFill>
          <a:schemeClr val="tx1"/>
        </a:solidFill>
        <a:latin typeface="Arial"/>
        <a:ea typeface="+mn-ea"/>
        <a:cs typeface="+mn-cs"/>
      </a:defRPr>
    </a:lvl1pPr>
    <a:lvl2pPr marL="653110" algn="l" defTabSz="653110" rtl="0" eaLnBrk="1" latinLnBrk="0" hangingPunct="1">
      <a:defRPr sz="1700" kern="1200">
        <a:solidFill>
          <a:schemeClr val="tx1"/>
        </a:solidFill>
        <a:latin typeface="Arial"/>
        <a:ea typeface="+mn-ea"/>
        <a:cs typeface="+mn-cs"/>
      </a:defRPr>
    </a:lvl2pPr>
    <a:lvl3pPr marL="1306220" algn="l" defTabSz="653110" rtl="0" eaLnBrk="1" latinLnBrk="0" hangingPunct="1">
      <a:defRPr sz="1700" kern="1200">
        <a:solidFill>
          <a:schemeClr val="tx1"/>
        </a:solidFill>
        <a:latin typeface="Arial"/>
        <a:ea typeface="+mn-ea"/>
        <a:cs typeface="+mn-cs"/>
      </a:defRPr>
    </a:lvl3pPr>
    <a:lvl4pPr marL="1959331" algn="l" defTabSz="653110" rtl="0" eaLnBrk="1" latinLnBrk="0" hangingPunct="1">
      <a:defRPr sz="1700" kern="1200">
        <a:solidFill>
          <a:schemeClr val="tx1"/>
        </a:solidFill>
        <a:latin typeface="Arial"/>
        <a:ea typeface="+mn-ea"/>
        <a:cs typeface="+mn-cs"/>
      </a:defRPr>
    </a:lvl4pPr>
    <a:lvl5pPr marL="2612441" algn="l" defTabSz="653110" rtl="0" eaLnBrk="1" latinLnBrk="0" hangingPunct="1">
      <a:defRPr sz="1700" kern="1200">
        <a:solidFill>
          <a:schemeClr val="tx1"/>
        </a:solidFill>
        <a:latin typeface="Arial"/>
        <a:ea typeface="+mn-ea"/>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xfrm>
            <a:off x="3884029" y="8684926"/>
            <a:ext cx="2972421" cy="457513"/>
          </a:xfrm>
          <a:prstGeom prst="rect">
            <a:avLst/>
          </a:prstGeom>
          <a:ln/>
        </p:spPr>
        <p:txBody>
          <a:bodyPr lIns="89708" tIns="44854" rIns="89708" bIns="44854"/>
          <a:lstStyle/>
          <a:p>
            <a:fld id="{55BC20FD-CEF6-40B5-A362-662EAB06D7D1}" type="slidenum">
              <a:rPr lang="en-US"/>
              <a:pPr/>
              <a:t>1</a:t>
            </a:fld>
            <a:endParaRPr lang="en-US" dirty="0"/>
          </a:p>
        </p:txBody>
      </p:sp>
      <p:sp>
        <p:nvSpPr>
          <p:cNvPr id="241666" name="Rectangle 2"/>
          <p:cNvSpPr>
            <a:spLocks noGrp="1" noRot="1" noChangeAspect="1" noChangeArrowheads="1" noTextEdit="1"/>
          </p:cNvSpPr>
          <p:nvPr>
            <p:ph type="sldImg"/>
          </p:nvPr>
        </p:nvSpPr>
        <p:spPr>
          <a:xfrm>
            <a:off x="393700" y="692150"/>
            <a:ext cx="6070600" cy="3416300"/>
          </a:xfrm>
          <a:ln/>
        </p:spPr>
      </p:sp>
      <p:sp>
        <p:nvSpPr>
          <p:cNvPr id="241667" name="Rectangle 3"/>
          <p:cNvSpPr>
            <a:spLocks noGrp="1" noChangeArrowheads="1"/>
          </p:cNvSpPr>
          <p:nvPr>
            <p:ph type="body" idx="1"/>
          </p:nvPr>
        </p:nvSpPr>
        <p:spPr/>
        <p:txBody>
          <a:bodyPr/>
          <a:lstStyle/>
          <a:p>
            <a:r>
              <a:rPr lang="en-US" dirty="0"/>
              <a:t>Notes go here.</a:t>
            </a:r>
          </a:p>
        </p:txBody>
      </p:sp>
    </p:spTree>
    <p:extLst>
      <p:ext uri="{BB962C8B-B14F-4D97-AF65-F5344CB8AC3E}">
        <p14:creationId xmlns:p14="http://schemas.microsoft.com/office/powerpoint/2010/main" val="377696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The algorithm breaks the data into equal buckets, the first and last bucket only containing either the first and last point. Moving from left to right, 3 buckets are isolated and triangles are formed using these buckets. The first point comes from the first bucket, as it will only contain one point (either the first point or a single point chosen in the previous run). The third point of the triangle is the midpoint of all the data in the third bucket. The second point varies from point to point in the middle bucket. The area of each triangle formed from each of these points is calculated. The point that creates the 'largest triangle' is the point that is chosen for the </a:t>
            </a:r>
            <a:r>
              <a:rPr lang="en-US" b="0" i="0" dirty="0" err="1">
                <a:effectLst/>
                <a:latin typeface="Segoe UI" panose="020B0502040204020203" pitchFamily="34" charset="0"/>
              </a:rPr>
              <a:t>downsampled</a:t>
            </a:r>
            <a:r>
              <a:rPr lang="en-US" dirty="0">
                <a:latin typeface="Segoe UI" panose="020B0502040204020203" pitchFamily="34" charset="0"/>
              </a:rPr>
              <a:t> </a:t>
            </a:r>
            <a:r>
              <a:rPr lang="en-US" b="0" i="0" dirty="0">
                <a:effectLst/>
                <a:latin typeface="Segoe UI" panose="020B0502040204020203" pitchFamily="34" charset="0"/>
              </a:rPr>
              <a:t>data. The buckets are then shifted over (so bucket 2 is now bucket 1) and the process is repeated.</a:t>
            </a:r>
            <a:endParaRPr lang="en-US" dirty="0"/>
          </a:p>
        </p:txBody>
      </p:sp>
      <p:sp>
        <p:nvSpPr>
          <p:cNvPr id="4" name="Slide Number Placeholder 3"/>
          <p:cNvSpPr>
            <a:spLocks noGrp="1"/>
          </p:cNvSpPr>
          <p:nvPr>
            <p:ph type="sldNum" sz="quarter" idx="5"/>
          </p:nvPr>
        </p:nvSpPr>
        <p:spPr/>
        <p:txBody>
          <a:bodyPr/>
          <a:lstStyle/>
          <a:p>
            <a:fld id="{B5F8569C-0816-9148-9CE0-9839040A8AB5}" type="slidenum">
              <a:rPr lang="en-US" smtClean="0"/>
              <a:pPr/>
              <a:t>3</a:t>
            </a:fld>
            <a:endParaRPr lang="en-US" dirty="0"/>
          </a:p>
        </p:txBody>
      </p:sp>
    </p:spTree>
    <p:extLst>
      <p:ext uri="{BB962C8B-B14F-4D97-AF65-F5344CB8AC3E}">
        <p14:creationId xmlns:p14="http://schemas.microsoft.com/office/powerpoint/2010/main" val="230605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53110" rtl="0" eaLnBrk="1" fontAlgn="auto" latinLnBrk="0" hangingPunct="1">
              <a:lnSpc>
                <a:spcPct val="100000"/>
              </a:lnSpc>
              <a:spcBef>
                <a:spcPts val="0"/>
              </a:spcBef>
              <a:spcAft>
                <a:spcPts val="0"/>
              </a:spcAft>
              <a:buClrTx/>
              <a:buSzTx/>
              <a:buFontTx/>
              <a:buNone/>
              <a:tabLst/>
              <a:defRPr/>
            </a:pPr>
            <a:r>
              <a:rPr lang="en-US" b="0" i="0" dirty="0">
                <a:effectLst/>
                <a:latin typeface="Segoe UI" panose="020B0502040204020203" pitchFamily="34" charset="0"/>
              </a:rPr>
              <a:t>The LTOB will need to be ran within the script or saved as a .</a:t>
            </a:r>
            <a:r>
              <a:rPr lang="en-US" b="0" i="0" dirty="0" err="1">
                <a:effectLst/>
                <a:latin typeface="Segoe UI" panose="020B0502040204020203" pitchFamily="34" charset="0"/>
              </a:rPr>
              <a:t>py</a:t>
            </a:r>
            <a:r>
              <a:rPr lang="en-US" b="0" i="0" dirty="0">
                <a:effectLst/>
                <a:latin typeface="Segoe UI" panose="020B0502040204020203" pitchFamily="34" charset="0"/>
              </a:rPr>
              <a:t> file and imported in the script. The function takes in a </a:t>
            </a:r>
            <a:r>
              <a:rPr lang="en-US" b="0" i="0" dirty="0" err="1">
                <a:effectLst/>
                <a:latin typeface="Segoe UI" panose="020B0502040204020203" pitchFamily="34" charset="0"/>
              </a:rPr>
              <a:t>dataframe</a:t>
            </a:r>
            <a:r>
              <a:rPr lang="en-US" b="0" i="0" dirty="0">
                <a:effectLst/>
                <a:latin typeface="Segoe UI" panose="020B0502040204020203" pitchFamily="34" charset="0"/>
              </a:rPr>
              <a:t> that must have a 'time' and 'data' column. The columns MUST be in that order, but the name of the columns do not matter. The function also requires a threshold, i.e. the number of buckets/data points the user wishes the data to be reduced to. The function returns a </a:t>
            </a:r>
            <a:r>
              <a:rPr lang="en-US" b="0" i="0" dirty="0" err="1">
                <a:effectLst/>
                <a:latin typeface="Segoe UI" panose="020B0502040204020203" pitchFamily="34" charset="0"/>
              </a:rPr>
              <a:t>dataframe</a:t>
            </a:r>
            <a:r>
              <a:rPr lang="en-US" b="0" i="0" dirty="0">
                <a:effectLst/>
                <a:latin typeface="Segoe UI" panose="020B0502040204020203" pitchFamily="34" charset="0"/>
              </a:rPr>
              <a:t> containing the </a:t>
            </a:r>
            <a:r>
              <a:rPr lang="en-US" b="0" i="0" dirty="0" err="1">
                <a:effectLst/>
                <a:latin typeface="Segoe UI" panose="020B0502040204020203" pitchFamily="34" charset="0"/>
              </a:rPr>
              <a:t>downsampled</a:t>
            </a:r>
            <a:r>
              <a:rPr lang="en-US" b="0" i="0" dirty="0">
                <a:effectLst/>
                <a:latin typeface="Segoe UI" panose="020B0502040204020203" pitchFamily="34" charset="0"/>
              </a:rPr>
              <a:t> data and the original index as a column.</a:t>
            </a:r>
          </a:p>
          <a:p>
            <a:endParaRPr lang="en-US" dirty="0"/>
          </a:p>
        </p:txBody>
      </p:sp>
      <p:sp>
        <p:nvSpPr>
          <p:cNvPr id="4" name="Slide Number Placeholder 3"/>
          <p:cNvSpPr>
            <a:spLocks noGrp="1"/>
          </p:cNvSpPr>
          <p:nvPr>
            <p:ph type="sldNum" sz="quarter" idx="5"/>
          </p:nvPr>
        </p:nvSpPr>
        <p:spPr/>
        <p:txBody>
          <a:bodyPr/>
          <a:lstStyle/>
          <a:p>
            <a:fld id="{B5F8569C-0816-9148-9CE0-9839040A8AB5}" type="slidenum">
              <a:rPr lang="en-US" smtClean="0"/>
              <a:pPr/>
              <a:t>5</a:t>
            </a:fld>
            <a:endParaRPr lang="en-US" dirty="0"/>
          </a:p>
        </p:txBody>
      </p:sp>
    </p:spTree>
    <p:extLst>
      <p:ext uri="{BB962C8B-B14F-4D97-AF65-F5344CB8AC3E}">
        <p14:creationId xmlns:p14="http://schemas.microsoft.com/office/powerpoint/2010/main" val="484443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left with image rev">
    <p:bg>
      <p:bgPr>
        <a:solidFill>
          <a:schemeClr val="tx2"/>
        </a:solidFill>
        <a:effectLst/>
      </p:bgPr>
    </p:bg>
    <p:spTree>
      <p:nvGrpSpPr>
        <p:cNvPr id="1" name=""/>
        <p:cNvGrpSpPr/>
        <p:nvPr/>
      </p:nvGrpSpPr>
      <p:grpSpPr>
        <a:xfrm>
          <a:off x="0" y="0"/>
          <a:ext cx="0" cy="0"/>
          <a:chOff x="0" y="0"/>
          <a:chExt cx="0" cy="0"/>
        </a:xfrm>
      </p:grpSpPr>
      <p:pic>
        <p:nvPicPr>
          <p:cNvPr id="15" name="Picture 14" descr="HallmarkHE_R_vert_rgb_rev.png"/>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6341648" y="143188"/>
            <a:ext cx="1954802" cy="1771962"/>
          </a:xfrm>
          <a:prstGeom prst="rect">
            <a:avLst/>
          </a:prstGeom>
        </p:spPr>
      </p:pic>
      <p:sp>
        <p:nvSpPr>
          <p:cNvPr id="16" name="Title 1"/>
          <p:cNvSpPr>
            <a:spLocks noGrp="1"/>
          </p:cNvSpPr>
          <p:nvPr>
            <p:ph type="ctrTitle" hasCustomPrompt="1"/>
          </p:nvPr>
        </p:nvSpPr>
        <p:spPr>
          <a:xfrm>
            <a:off x="0" y="2008192"/>
            <a:ext cx="14630400" cy="1949234"/>
          </a:xfrm>
        </p:spPr>
        <p:txBody>
          <a:bodyPr lIns="0" rIns="0" anchor="t">
            <a:noAutofit/>
          </a:bodyPr>
          <a:lstStyle>
            <a:lvl1pPr>
              <a:lnSpc>
                <a:spcPct val="90000"/>
              </a:lnSpc>
              <a:defRPr sz="6000" b="1" baseline="0">
                <a:solidFill>
                  <a:schemeClr val="bg1"/>
                </a:solidFill>
                <a:effectLst>
                  <a:outerShdw blurRad="38100" dist="38100" dir="2700000" algn="tl">
                    <a:srgbClr val="000000">
                      <a:alpha val="43137"/>
                    </a:srgbClr>
                  </a:outerShdw>
                </a:effectLst>
              </a:defRPr>
            </a:lvl1pPr>
          </a:lstStyle>
          <a:p>
            <a:r>
              <a:rPr lang="en-US" dirty="0"/>
              <a:t>click to edit </a:t>
            </a:r>
            <a:br>
              <a:rPr lang="en-US" dirty="0"/>
            </a:br>
            <a:r>
              <a:rPr lang="en-US" dirty="0"/>
              <a:t>master title style</a:t>
            </a:r>
          </a:p>
        </p:txBody>
      </p:sp>
      <p:sp>
        <p:nvSpPr>
          <p:cNvPr id="17" name="Subtitle 2"/>
          <p:cNvSpPr>
            <a:spLocks noGrp="1"/>
          </p:cNvSpPr>
          <p:nvPr>
            <p:ph type="subTitle" idx="1" hasCustomPrompt="1"/>
          </p:nvPr>
        </p:nvSpPr>
        <p:spPr>
          <a:xfrm>
            <a:off x="1463040" y="3731271"/>
            <a:ext cx="11704320" cy="1963897"/>
          </a:xfrm>
        </p:spPr>
        <p:txBody>
          <a:bodyPr lIns="0" rIns="0">
            <a:noAutofit/>
          </a:bodyPr>
          <a:lstStyle>
            <a:lvl1pPr marL="0" indent="0" algn="ctr">
              <a:spcBef>
                <a:spcPts val="0"/>
              </a:spcBef>
              <a:buNone/>
              <a:defRPr sz="2000" b="0" i="0" baseline="0">
                <a:solidFill>
                  <a:schemeClr val="bg1"/>
                </a:solidFill>
                <a:effectLst>
                  <a:outerShdw blurRad="38100" dist="38100" dir="2700000" algn="tl">
                    <a:srgbClr val="000000">
                      <a:alpha val="43137"/>
                    </a:srgbClr>
                  </a:outerShdw>
                </a:effectLst>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a:t>Presenter, title, date</a:t>
            </a:r>
          </a:p>
        </p:txBody>
      </p:sp>
      <p:sp>
        <p:nvSpPr>
          <p:cNvPr id="8" name="TextBox 37"/>
          <p:cNvSpPr txBox="1"/>
          <p:nvPr userDrawn="1"/>
        </p:nvSpPr>
        <p:spPr>
          <a:xfrm>
            <a:off x="655225" y="7729887"/>
            <a:ext cx="7420139" cy="246221"/>
          </a:xfrm>
          <a:prstGeom prst="rect">
            <a:avLst/>
          </a:prstGeom>
          <a:noFill/>
        </p:spPr>
        <p:txBody>
          <a:bodyPr wrap="square" lIns="0" tIns="0" rIns="0" bIns="0" rtlCol="0">
            <a:spAutoFit/>
          </a:bodyPr>
          <a:ls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a:lstStyle>
          <a:p>
            <a:r>
              <a:rPr kumimoji="0" lang="en-US" sz="800" b="0" i="0" u="none" strike="noStrike" kern="1200" cap="none" spc="0" normalizeH="0" baseline="0" noProof="0" dirty="0">
                <a:ln>
                  <a:noFill/>
                </a:ln>
                <a:solidFill>
                  <a:srgbClr val="FFFFFF"/>
                </a:solidFill>
                <a:effectLst/>
                <a:uLnTx/>
                <a:uFillTx/>
                <a:latin typeface="+mn-lt"/>
                <a:ea typeface="+mn-ea"/>
                <a:cs typeface="+mn-cs"/>
              </a:rPr>
              <a:t>© 2021 Chevron | All rights reserved. Company Confidential. This presentation contains confidential </a:t>
            </a:r>
            <a:br>
              <a:rPr kumimoji="0" lang="en-US" sz="800" b="0" i="0" u="none" strike="noStrike" kern="1200" cap="none" spc="0" normalizeH="0" baseline="0" noProof="0" dirty="0">
                <a:ln>
                  <a:noFill/>
                </a:ln>
                <a:solidFill>
                  <a:srgbClr val="FFFFFF"/>
                </a:solidFill>
                <a:effectLst/>
                <a:uLnTx/>
                <a:uFillTx/>
                <a:latin typeface="+mn-lt"/>
                <a:ea typeface="+mn-ea"/>
                <a:cs typeface="+mn-cs"/>
              </a:rPr>
            </a:br>
            <a:r>
              <a:rPr kumimoji="0" lang="en-US" sz="800" b="0" i="0" u="none" strike="noStrike" kern="1200" cap="none" spc="0" normalizeH="0" baseline="0" noProof="0" dirty="0">
                <a:ln>
                  <a:noFill/>
                </a:ln>
                <a:solidFill>
                  <a:srgbClr val="FFFFFF"/>
                </a:solidFill>
                <a:effectLst/>
                <a:uLnTx/>
                <a:uFillTx/>
                <a:latin typeface="+mn-lt"/>
                <a:ea typeface="+mn-ea"/>
                <a:cs typeface="+mn-cs"/>
              </a:rPr>
              <a:t>and proprietary information and is not to be distributed or disclosed to others without the consent of the author.</a:t>
            </a:r>
            <a:endParaRPr lang="en-US" sz="800" dirty="0">
              <a:solidFill>
                <a:schemeClr val="bg1"/>
              </a:solidFill>
              <a:latin typeface="Arial"/>
            </a:endParaRPr>
          </a:p>
        </p:txBody>
      </p:sp>
    </p:spTree>
    <p:extLst>
      <p:ext uri="{BB962C8B-B14F-4D97-AF65-F5344CB8AC3E}">
        <p14:creationId xmlns:p14="http://schemas.microsoft.com/office/powerpoint/2010/main" val="2731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left with image rev">
    <p:bg>
      <p:bgPr>
        <a:solidFill>
          <a:schemeClr val="bg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0" y="2008192"/>
            <a:ext cx="14630400" cy="1949234"/>
          </a:xfrm>
        </p:spPr>
        <p:txBody>
          <a:bodyPr lIns="0" rIns="0" anchor="t">
            <a:noAutofit/>
          </a:bodyPr>
          <a:lstStyle>
            <a:lvl1pPr>
              <a:lnSpc>
                <a:spcPct val="90000"/>
              </a:lnSpc>
              <a:defRPr sz="6000" b="1" baseline="0">
                <a:solidFill>
                  <a:schemeClr val="bg2"/>
                </a:solidFill>
                <a:effectLst/>
              </a:defRPr>
            </a:lvl1pPr>
          </a:lstStyle>
          <a:p>
            <a:r>
              <a:rPr lang="en-US" dirty="0"/>
              <a:t>click to edit </a:t>
            </a:r>
            <a:br>
              <a:rPr lang="en-US" dirty="0"/>
            </a:br>
            <a:r>
              <a:rPr lang="en-US" dirty="0"/>
              <a:t>master title style</a:t>
            </a:r>
          </a:p>
        </p:txBody>
      </p:sp>
      <p:sp>
        <p:nvSpPr>
          <p:cNvPr id="17" name="Subtitle 2"/>
          <p:cNvSpPr>
            <a:spLocks noGrp="1"/>
          </p:cNvSpPr>
          <p:nvPr>
            <p:ph type="subTitle" idx="1" hasCustomPrompt="1"/>
          </p:nvPr>
        </p:nvSpPr>
        <p:spPr>
          <a:xfrm>
            <a:off x="1463040" y="3731271"/>
            <a:ext cx="11704320" cy="1963897"/>
          </a:xfrm>
        </p:spPr>
        <p:txBody>
          <a:bodyPr lIns="0" rIns="0">
            <a:noAutofit/>
          </a:bodyPr>
          <a:lstStyle>
            <a:lvl1pPr marL="0" indent="0" algn="ctr">
              <a:spcBef>
                <a:spcPts val="0"/>
              </a:spcBef>
              <a:buNone/>
              <a:defRPr sz="2000" b="0" i="0" baseline="0">
                <a:solidFill>
                  <a:schemeClr val="bg2"/>
                </a:solidFill>
                <a:effectLst/>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a:t>Presenter, title, date</a:t>
            </a:r>
          </a:p>
        </p:txBody>
      </p:sp>
      <p:sp>
        <p:nvSpPr>
          <p:cNvPr id="8" name="TextBox 37"/>
          <p:cNvSpPr txBox="1"/>
          <p:nvPr userDrawn="1"/>
        </p:nvSpPr>
        <p:spPr>
          <a:xfrm>
            <a:off x="655225" y="7729887"/>
            <a:ext cx="7420139" cy="246221"/>
          </a:xfrm>
          <a:prstGeom prst="rect">
            <a:avLst/>
          </a:prstGeom>
          <a:noFill/>
        </p:spPr>
        <p:txBody>
          <a:bodyPr wrap="square" lIns="0" tIns="0" rIns="0" bIns="0" rtlCol="0">
            <a:spAutoFit/>
          </a:bodyPr>
          <a:ls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a:lstStyle>
          <a:p>
            <a:r>
              <a:rPr kumimoji="0" lang="en-US" sz="800" b="0" i="0" u="none" strike="noStrike" kern="1200" cap="none" spc="0" normalizeH="0" baseline="0" noProof="0" dirty="0">
                <a:ln>
                  <a:noFill/>
                </a:ln>
                <a:solidFill>
                  <a:schemeClr val="tx1"/>
                </a:solidFill>
                <a:effectLst/>
                <a:uLnTx/>
                <a:uFillTx/>
                <a:latin typeface="+mn-lt"/>
                <a:ea typeface="+mn-ea"/>
                <a:cs typeface="+mn-cs"/>
              </a:rPr>
              <a:t>© 2021 Chevron | All rights reserved. Company Confidential. This presentation contains confidential </a:t>
            </a:r>
            <a:br>
              <a:rPr kumimoji="0" lang="en-US" sz="800" b="0" i="0" u="none" strike="noStrike" kern="1200" cap="none" spc="0" normalizeH="0" baseline="0" noProof="0" dirty="0">
                <a:ln>
                  <a:noFill/>
                </a:ln>
                <a:solidFill>
                  <a:schemeClr val="tx1"/>
                </a:solidFill>
                <a:effectLst/>
                <a:uLnTx/>
                <a:uFillTx/>
                <a:latin typeface="+mn-lt"/>
                <a:ea typeface="+mn-ea"/>
                <a:cs typeface="+mn-cs"/>
              </a:rPr>
            </a:br>
            <a:r>
              <a:rPr kumimoji="0" lang="en-US" sz="800" b="0" i="0" u="none" strike="noStrike" kern="1200" cap="none" spc="0" normalizeH="0" baseline="0" noProof="0" dirty="0">
                <a:ln>
                  <a:noFill/>
                </a:ln>
                <a:solidFill>
                  <a:schemeClr val="tx1"/>
                </a:solidFill>
                <a:effectLst/>
                <a:uLnTx/>
                <a:uFillTx/>
                <a:latin typeface="+mn-lt"/>
                <a:ea typeface="+mn-ea"/>
                <a:cs typeface="+mn-cs"/>
              </a:rPr>
              <a:t>and proprietary information and is not to be distributed or disclosed to others without the consent of the author.</a:t>
            </a:r>
            <a:endParaRPr lang="en-US" sz="800" dirty="0">
              <a:solidFill>
                <a:schemeClr val="tx1"/>
              </a:solidFill>
              <a:latin typeface="Arial"/>
            </a:endParaRPr>
          </a:p>
        </p:txBody>
      </p:sp>
      <p:pic>
        <p:nvPicPr>
          <p:cNvPr id="6" name="Picture 5">
            <a:extLst>
              <a:ext uri="{FF2B5EF4-FFF2-40B4-BE49-F238E27FC236}">
                <a16:creationId xmlns:a16="http://schemas.microsoft.com/office/drawing/2014/main" id="{1EB8D616-ABFC-4272-82A8-F18F7E2C1B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47105" y="237645"/>
            <a:ext cx="1936116" cy="1756407"/>
          </a:xfrm>
          <a:prstGeom prst="rect">
            <a:avLst/>
          </a:prstGeom>
        </p:spPr>
      </p:pic>
    </p:spTree>
    <p:extLst>
      <p:ext uri="{BB962C8B-B14F-4D97-AF65-F5344CB8AC3E}">
        <p14:creationId xmlns:p14="http://schemas.microsoft.com/office/powerpoint/2010/main" val="215507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489833" indent="-244916">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7">
            <a:extLst>
              <a:ext uri="{FF2B5EF4-FFF2-40B4-BE49-F238E27FC236}">
                <a16:creationId xmlns:a16="http://schemas.microsoft.com/office/drawing/2014/main" id="{4D59A9F5-50DC-4F30-99A6-CDF1E0FF183F}"/>
              </a:ext>
            </a:extLst>
          </p:cNvPr>
          <p:cNvSpPr txBox="1"/>
          <p:nvPr userDrawn="1"/>
        </p:nvSpPr>
        <p:spPr>
          <a:xfrm>
            <a:off x="658368" y="7777342"/>
            <a:ext cx="5625832" cy="246221"/>
          </a:xfrm>
          <a:prstGeom prst="rect">
            <a:avLst/>
          </a:prstGeom>
          <a:solidFill>
            <a:schemeClr val="bg1"/>
          </a:solidFill>
        </p:spPr>
        <p:txBody>
          <a:bodyPr wrap="square" lIns="0" tIns="0" rIns="0" bIns="0" rtlCol="0">
            <a:spAutoFit/>
          </a:bodyPr>
          <a:ls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a:lstStyle>
          <a:p>
            <a:r>
              <a:rPr kumimoji="0" lang="en-US" sz="800" b="0" i="0" u="none" strike="noStrike" kern="1200" cap="none" spc="0" normalizeH="0" baseline="0" noProof="0" dirty="0">
                <a:ln>
                  <a:noFill/>
                </a:ln>
                <a:solidFill>
                  <a:schemeClr val="tx1"/>
                </a:solidFill>
                <a:effectLst/>
                <a:uLnTx/>
                <a:uFillTx/>
                <a:latin typeface="+mn-lt"/>
                <a:ea typeface="+mn-ea"/>
                <a:cs typeface="+mn-cs"/>
              </a:rPr>
              <a:t>© 2021 Chevron | All rights reserved. Company Confidential. This presentation contains confidential </a:t>
            </a:r>
            <a:br>
              <a:rPr kumimoji="0" lang="en-US" sz="800" b="0" i="0" u="none" strike="noStrike" kern="1200" cap="none" spc="0" normalizeH="0" baseline="0" noProof="0" dirty="0">
                <a:ln>
                  <a:noFill/>
                </a:ln>
                <a:solidFill>
                  <a:schemeClr val="tx1"/>
                </a:solidFill>
                <a:effectLst/>
                <a:uLnTx/>
                <a:uFillTx/>
                <a:latin typeface="+mn-lt"/>
                <a:ea typeface="+mn-ea"/>
                <a:cs typeface="+mn-cs"/>
              </a:rPr>
            </a:br>
            <a:r>
              <a:rPr kumimoji="0" lang="en-US" sz="800" b="0" i="0" u="none" strike="noStrike" kern="1200" cap="none" spc="0" normalizeH="0" baseline="0" noProof="0" dirty="0">
                <a:ln>
                  <a:noFill/>
                </a:ln>
                <a:solidFill>
                  <a:schemeClr val="tx1"/>
                </a:solidFill>
                <a:effectLst/>
                <a:uLnTx/>
                <a:uFillTx/>
                <a:latin typeface="+mn-lt"/>
                <a:ea typeface="+mn-ea"/>
                <a:cs typeface="+mn-cs"/>
              </a:rPr>
              <a:t>and proprietary information and is not to be distributed or disclosed to others without the consent of the author.</a:t>
            </a:r>
            <a:endParaRPr lang="en-US" sz="800" dirty="0">
              <a:solidFill>
                <a:schemeClr val="tx1"/>
              </a:solidFill>
              <a:latin typeface="Arial"/>
            </a:endParaRPr>
          </a:p>
        </p:txBody>
      </p:sp>
    </p:spTree>
    <p:extLst>
      <p:ext uri="{BB962C8B-B14F-4D97-AF65-F5344CB8AC3E}">
        <p14:creationId xmlns:p14="http://schemas.microsoft.com/office/powerpoint/2010/main" val="793748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TextBox 10"/>
          <p:cNvSpPr txBox="1"/>
          <p:nvPr/>
        </p:nvSpPr>
        <p:spPr>
          <a:xfrm>
            <a:off x="12679411" y="7915253"/>
            <a:ext cx="1293130" cy="147733"/>
          </a:xfrm>
          <a:prstGeom prst="rect">
            <a:avLst/>
          </a:prstGeom>
          <a:noFill/>
        </p:spPr>
        <p:txBody>
          <a:bodyPr wrap="square" lIns="0" tIns="0" rIns="0" bIns="0" rtlCol="0">
            <a:noAutofit/>
          </a:bodyPr>
          <a:lstStyle/>
          <a:p>
            <a:pPr algn="r"/>
            <a:fld id="{9A822660-8374-4340-934D-8C9E1AF0D0EE}" type="slidenum">
              <a:rPr lang="en-US" sz="1100" smtClean="0">
                <a:solidFill>
                  <a:prstClr val="black"/>
                </a:solidFill>
                <a:latin typeface="Arial"/>
              </a:rPr>
              <a:pPr algn="r"/>
              <a:t>‹#›</a:t>
            </a:fld>
            <a:endParaRPr lang="en-US" sz="1100" dirty="0">
              <a:solidFill>
                <a:prstClr val="black"/>
              </a:solidFill>
              <a:latin typeface="Arial"/>
            </a:endParaRPr>
          </a:p>
        </p:txBody>
      </p:sp>
      <p:sp>
        <p:nvSpPr>
          <p:cNvPr id="2" name="Title Placeholder 1"/>
          <p:cNvSpPr>
            <a:spLocks noGrp="1"/>
          </p:cNvSpPr>
          <p:nvPr>
            <p:ph type="title"/>
          </p:nvPr>
        </p:nvSpPr>
        <p:spPr>
          <a:xfrm>
            <a:off x="658368" y="288324"/>
            <a:ext cx="13313005" cy="1029730"/>
          </a:xfrm>
          <a:prstGeom prst="rect">
            <a:avLst/>
          </a:prstGeom>
        </p:spPr>
        <p:txBody>
          <a:bodyPr vert="horz" lIns="0" tIns="65311" rIns="0" bIns="65311" rtlCol="0" anchor="t">
            <a:noAutofit/>
          </a:bodyPr>
          <a:lstStyle/>
          <a:p>
            <a:r>
              <a:rPr lang="en-US" dirty="0"/>
              <a:t>Click to edit Master title style</a:t>
            </a:r>
          </a:p>
        </p:txBody>
      </p:sp>
      <p:sp>
        <p:nvSpPr>
          <p:cNvPr id="3" name="Text Placeholder 2"/>
          <p:cNvSpPr>
            <a:spLocks noGrp="1"/>
          </p:cNvSpPr>
          <p:nvPr>
            <p:ph type="body" idx="1"/>
          </p:nvPr>
        </p:nvSpPr>
        <p:spPr>
          <a:xfrm>
            <a:off x="658368" y="1598963"/>
            <a:ext cx="13313005" cy="589747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p:cNvGrpSpPr/>
          <p:nvPr/>
        </p:nvGrpSpPr>
        <p:grpSpPr>
          <a:xfrm>
            <a:off x="-2112138" y="-1"/>
            <a:ext cx="2112139" cy="8715724"/>
            <a:chOff x="-1239796" y="-1"/>
            <a:chExt cx="1320087" cy="7263103"/>
          </a:xfrm>
        </p:grpSpPr>
        <p:sp>
          <p:nvSpPr>
            <p:cNvPr id="12" name="Rectangle 11"/>
            <p:cNvSpPr/>
            <p:nvPr userDrawn="1"/>
          </p:nvSpPr>
          <p:spPr>
            <a:xfrm>
              <a:off x="-1157417" y="1497340"/>
              <a:ext cx="987627" cy="228600"/>
            </a:xfrm>
            <a:prstGeom prst="rect">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prstClr val="white"/>
                  </a:solidFill>
                  <a:latin typeface="Arial"/>
                </a:rPr>
                <a:t>Light blue 0-157-217</a:t>
              </a:r>
            </a:p>
          </p:txBody>
        </p:sp>
        <p:sp>
          <p:nvSpPr>
            <p:cNvPr id="13" name="Rectangle 12"/>
            <p:cNvSpPr/>
            <p:nvPr userDrawn="1"/>
          </p:nvSpPr>
          <p:spPr>
            <a:xfrm>
              <a:off x="-1157417" y="1245867"/>
              <a:ext cx="987627" cy="228600"/>
            </a:xfrm>
            <a:prstGeom prst="rect">
              <a:avLst/>
            </a:prstGeom>
            <a:solidFill>
              <a:srgbClr val="0066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prstClr val="white"/>
                  </a:solidFill>
                  <a:latin typeface="Arial"/>
                </a:rPr>
                <a:t>Mid blue 0-102-178</a:t>
              </a:r>
            </a:p>
          </p:txBody>
        </p:sp>
        <p:sp>
          <p:nvSpPr>
            <p:cNvPr id="14" name="Rectangle 13"/>
            <p:cNvSpPr/>
            <p:nvPr userDrawn="1"/>
          </p:nvSpPr>
          <p:spPr>
            <a:xfrm>
              <a:off x="-1157417" y="994394"/>
              <a:ext cx="987627" cy="228600"/>
            </a:xfrm>
            <a:prstGeom prst="rect">
              <a:avLst/>
            </a:prstGeom>
            <a:solidFill>
              <a:srgbClr val="0B2D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prstClr val="white"/>
                  </a:solidFill>
                  <a:latin typeface="Arial"/>
                </a:rPr>
                <a:t>Dark blue 11-45-113</a:t>
              </a:r>
            </a:p>
          </p:txBody>
        </p:sp>
        <p:sp>
          <p:nvSpPr>
            <p:cNvPr id="15" name="Rectangle 14"/>
            <p:cNvSpPr/>
            <p:nvPr userDrawn="1"/>
          </p:nvSpPr>
          <p:spPr>
            <a:xfrm>
              <a:off x="-1157417" y="2251759"/>
              <a:ext cx="987627" cy="228600"/>
            </a:xfrm>
            <a:prstGeom prst="rect">
              <a:avLst/>
            </a:prstGeom>
            <a:solidFill>
              <a:srgbClr val="00B2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Light teal 0-178-189</a:t>
              </a:r>
            </a:p>
          </p:txBody>
        </p:sp>
        <p:sp>
          <p:nvSpPr>
            <p:cNvPr id="16" name="Rectangle 15"/>
            <p:cNvSpPr/>
            <p:nvPr userDrawn="1"/>
          </p:nvSpPr>
          <p:spPr>
            <a:xfrm>
              <a:off x="-1157417" y="2000286"/>
              <a:ext cx="987627" cy="228600"/>
            </a:xfrm>
            <a:prstGeom prst="rect">
              <a:avLst/>
            </a:prstGeom>
            <a:solidFill>
              <a:srgbClr val="0070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Mid teal 0-112-140</a:t>
              </a:r>
            </a:p>
          </p:txBody>
        </p:sp>
        <p:sp>
          <p:nvSpPr>
            <p:cNvPr id="17" name="Rectangle 16"/>
            <p:cNvSpPr/>
            <p:nvPr userDrawn="1"/>
          </p:nvSpPr>
          <p:spPr>
            <a:xfrm>
              <a:off x="-1157417" y="1748813"/>
              <a:ext cx="987627" cy="228600"/>
            </a:xfrm>
            <a:prstGeom prst="rect">
              <a:avLst/>
            </a:prstGeom>
            <a:solidFill>
              <a:srgbClr val="00365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Dark teal 0-54-83</a:t>
              </a:r>
            </a:p>
          </p:txBody>
        </p:sp>
        <p:sp>
          <p:nvSpPr>
            <p:cNvPr id="18" name="Rectangle 17"/>
            <p:cNvSpPr/>
            <p:nvPr userDrawn="1"/>
          </p:nvSpPr>
          <p:spPr>
            <a:xfrm>
              <a:off x="-1157417" y="3006178"/>
              <a:ext cx="987627" cy="228600"/>
            </a:xfrm>
            <a:prstGeom prst="rect">
              <a:avLst/>
            </a:prstGeom>
            <a:solidFill>
              <a:srgbClr val="B2CC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Light green 178-204-52</a:t>
              </a:r>
            </a:p>
          </p:txBody>
        </p:sp>
        <p:sp>
          <p:nvSpPr>
            <p:cNvPr id="19" name="Rectangle 18"/>
            <p:cNvSpPr/>
            <p:nvPr userDrawn="1"/>
          </p:nvSpPr>
          <p:spPr>
            <a:xfrm>
              <a:off x="-1157417" y="2754705"/>
              <a:ext cx="987627" cy="228600"/>
            </a:xfrm>
            <a:prstGeom prst="rect">
              <a:avLst/>
            </a:prstGeom>
            <a:solidFill>
              <a:srgbClr val="7692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Mid green 118-146-49</a:t>
              </a:r>
            </a:p>
          </p:txBody>
        </p:sp>
        <p:sp>
          <p:nvSpPr>
            <p:cNvPr id="20" name="Rectangle 19"/>
            <p:cNvSpPr/>
            <p:nvPr userDrawn="1"/>
          </p:nvSpPr>
          <p:spPr>
            <a:xfrm>
              <a:off x="-1157417" y="2503232"/>
              <a:ext cx="987627" cy="228600"/>
            </a:xfrm>
            <a:prstGeom prst="rect">
              <a:avLst/>
            </a:prstGeom>
            <a:solidFill>
              <a:srgbClr val="444B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Dark green 68-75-13</a:t>
              </a:r>
            </a:p>
          </p:txBody>
        </p:sp>
        <p:sp>
          <p:nvSpPr>
            <p:cNvPr id="21" name="Rectangle 20"/>
            <p:cNvSpPr/>
            <p:nvPr userDrawn="1"/>
          </p:nvSpPr>
          <p:spPr>
            <a:xfrm>
              <a:off x="-1157417" y="4121908"/>
              <a:ext cx="987627" cy="228600"/>
            </a:xfrm>
            <a:prstGeom prst="rect">
              <a:avLst/>
            </a:prstGeom>
            <a:solidFill>
              <a:srgbClr val="E218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Light red 226-24-54</a:t>
              </a:r>
            </a:p>
          </p:txBody>
        </p:sp>
        <p:sp>
          <p:nvSpPr>
            <p:cNvPr id="22" name="Rectangle 21"/>
            <p:cNvSpPr/>
            <p:nvPr userDrawn="1"/>
          </p:nvSpPr>
          <p:spPr>
            <a:xfrm>
              <a:off x="-1157417" y="3870435"/>
              <a:ext cx="987627" cy="228600"/>
            </a:xfrm>
            <a:prstGeom prst="rect">
              <a:avLst/>
            </a:prstGeom>
            <a:solidFill>
              <a:srgbClr val="9700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Mid red 151-0-46</a:t>
              </a:r>
            </a:p>
          </p:txBody>
        </p:sp>
        <p:sp>
          <p:nvSpPr>
            <p:cNvPr id="23" name="Rectangle 22"/>
            <p:cNvSpPr/>
            <p:nvPr userDrawn="1"/>
          </p:nvSpPr>
          <p:spPr>
            <a:xfrm>
              <a:off x="-1157417" y="3618962"/>
              <a:ext cx="987627" cy="228600"/>
            </a:xfrm>
            <a:prstGeom prst="rect">
              <a:avLst/>
            </a:prstGeom>
            <a:solidFill>
              <a:srgbClr val="5800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Dark red 88-0-28</a:t>
              </a:r>
            </a:p>
          </p:txBody>
        </p:sp>
        <p:sp>
          <p:nvSpPr>
            <p:cNvPr id="24" name="Rectangle 23"/>
            <p:cNvSpPr/>
            <p:nvPr userDrawn="1"/>
          </p:nvSpPr>
          <p:spPr>
            <a:xfrm>
              <a:off x="-1157417" y="4876327"/>
              <a:ext cx="987627" cy="228600"/>
            </a:xfrm>
            <a:prstGeom prst="rect">
              <a:avLst/>
            </a:prstGeom>
            <a:solidFill>
              <a:srgbClr val="FAAB18"/>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r>
                <a:rPr lang="en-US" sz="900" dirty="0">
                  <a:solidFill>
                    <a:srgbClr val="FFFFFF"/>
                  </a:solidFill>
                  <a:latin typeface="Arial"/>
                </a:rPr>
                <a:t>Light orange 250-171-24</a:t>
              </a:r>
            </a:p>
          </p:txBody>
        </p:sp>
        <p:sp>
          <p:nvSpPr>
            <p:cNvPr id="25" name="Rectangle 24"/>
            <p:cNvSpPr/>
            <p:nvPr userDrawn="1"/>
          </p:nvSpPr>
          <p:spPr>
            <a:xfrm>
              <a:off x="-1157417" y="4624854"/>
              <a:ext cx="987627" cy="228600"/>
            </a:xfrm>
            <a:prstGeom prst="rect">
              <a:avLst/>
            </a:prstGeom>
            <a:solidFill>
              <a:srgbClr val="E56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Mid orange </a:t>
              </a:r>
              <a:r>
                <a:rPr lang="en-US" sz="900" dirty="0">
                  <a:solidFill>
                    <a:srgbClr val="FFFFFF"/>
                  </a:solidFill>
                  <a:latin typeface="+mn-lt"/>
                </a:rPr>
                <a:t>229-96-31</a:t>
              </a:r>
            </a:p>
          </p:txBody>
        </p:sp>
        <p:sp>
          <p:nvSpPr>
            <p:cNvPr id="26" name="Rectangle 25"/>
            <p:cNvSpPr/>
            <p:nvPr userDrawn="1"/>
          </p:nvSpPr>
          <p:spPr>
            <a:xfrm>
              <a:off x="-1157417" y="4373381"/>
              <a:ext cx="987627" cy="228600"/>
            </a:xfrm>
            <a:prstGeom prst="rect">
              <a:avLst/>
            </a:prstGeom>
            <a:solidFill>
              <a:srgbClr val="711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Dark orange </a:t>
              </a:r>
              <a:r>
                <a:rPr lang="en-US" sz="900" dirty="0">
                  <a:solidFill>
                    <a:srgbClr val="FFFFFF"/>
                  </a:solidFill>
                  <a:latin typeface="+mn-lt"/>
                </a:rPr>
                <a:t>113-27-0</a:t>
              </a:r>
            </a:p>
          </p:txBody>
        </p:sp>
        <p:sp>
          <p:nvSpPr>
            <p:cNvPr id="27" name="Rectangle 26"/>
            <p:cNvSpPr/>
            <p:nvPr userDrawn="1"/>
          </p:nvSpPr>
          <p:spPr>
            <a:xfrm>
              <a:off x="-1157417" y="5630746"/>
              <a:ext cx="987627" cy="228600"/>
            </a:xfrm>
            <a:prstGeom prst="rect">
              <a:avLst/>
            </a:prstGeom>
            <a:solidFill>
              <a:srgbClr val="BA30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Light purple 186-48-147</a:t>
              </a:r>
            </a:p>
          </p:txBody>
        </p:sp>
        <p:sp>
          <p:nvSpPr>
            <p:cNvPr id="28" name="Rectangle 27"/>
            <p:cNvSpPr/>
            <p:nvPr userDrawn="1"/>
          </p:nvSpPr>
          <p:spPr>
            <a:xfrm>
              <a:off x="-1157417" y="5379273"/>
              <a:ext cx="987627" cy="228600"/>
            </a:xfrm>
            <a:prstGeom prst="rect">
              <a:avLst/>
            </a:prstGeom>
            <a:solidFill>
              <a:srgbClr val="7512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Mid purple 117-18-105</a:t>
              </a:r>
            </a:p>
          </p:txBody>
        </p:sp>
        <p:sp>
          <p:nvSpPr>
            <p:cNvPr id="29" name="Rectangle 28"/>
            <p:cNvSpPr/>
            <p:nvPr userDrawn="1"/>
          </p:nvSpPr>
          <p:spPr>
            <a:xfrm>
              <a:off x="-1157417" y="5127800"/>
              <a:ext cx="987627" cy="228600"/>
            </a:xfrm>
            <a:prstGeom prst="rect">
              <a:avLst/>
            </a:prstGeom>
            <a:solidFill>
              <a:srgbClr val="3A0D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Dark purple 58-13-54</a:t>
              </a:r>
            </a:p>
          </p:txBody>
        </p:sp>
        <p:sp>
          <p:nvSpPr>
            <p:cNvPr id="30" name="Rectangle 29"/>
            <p:cNvSpPr/>
            <p:nvPr userDrawn="1"/>
          </p:nvSpPr>
          <p:spPr>
            <a:xfrm>
              <a:off x="-1157417" y="6629400"/>
              <a:ext cx="987627" cy="228600"/>
            </a:xfrm>
            <a:prstGeom prst="rect">
              <a:avLst/>
            </a:prstGeom>
            <a:solidFill>
              <a:srgbClr val="DBDC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prstClr val="black"/>
                  </a:solidFill>
                  <a:latin typeface="Arial"/>
                </a:rPr>
                <a:t>Light gray 219-220-221</a:t>
              </a:r>
            </a:p>
          </p:txBody>
        </p:sp>
        <p:sp>
          <p:nvSpPr>
            <p:cNvPr id="31" name="Rectangle 30"/>
            <p:cNvSpPr/>
            <p:nvPr userDrawn="1"/>
          </p:nvSpPr>
          <p:spPr>
            <a:xfrm>
              <a:off x="-1157417" y="6377935"/>
              <a:ext cx="987627" cy="228600"/>
            </a:xfrm>
            <a:prstGeom prst="rect">
              <a:avLst/>
            </a:prstGeom>
            <a:solidFill>
              <a:srgbClr val="8C8F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Mid gray 140-143-147</a:t>
              </a:r>
            </a:p>
          </p:txBody>
        </p:sp>
        <p:sp>
          <p:nvSpPr>
            <p:cNvPr id="32" name="Rectangle 31"/>
            <p:cNvSpPr/>
            <p:nvPr userDrawn="1"/>
          </p:nvSpPr>
          <p:spPr>
            <a:xfrm>
              <a:off x="-1157417" y="6126462"/>
              <a:ext cx="987627" cy="228600"/>
            </a:xfrm>
            <a:prstGeom prst="rect">
              <a:avLst/>
            </a:prstGeom>
            <a:solidFill>
              <a:srgbClr val="6B6D6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srgbClr val="FFFFFF"/>
                  </a:solidFill>
                  <a:latin typeface="Arial"/>
                </a:rPr>
                <a:t>Dark gray 107-109-111</a:t>
              </a:r>
            </a:p>
          </p:txBody>
        </p:sp>
        <p:sp>
          <p:nvSpPr>
            <p:cNvPr id="35" name="Rectangle 34"/>
            <p:cNvSpPr/>
            <p:nvPr userDrawn="1"/>
          </p:nvSpPr>
          <p:spPr>
            <a:xfrm>
              <a:off x="-1239795" y="3367489"/>
              <a:ext cx="1320086" cy="228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a:pPr>
              <a:r>
                <a:rPr lang="en-US" sz="1100" dirty="0">
                  <a:solidFill>
                    <a:prstClr val="black"/>
                  </a:solidFill>
                  <a:latin typeface="Arial"/>
                </a:rPr>
                <a:t>Warm color family R-G-B</a:t>
              </a:r>
            </a:p>
          </p:txBody>
        </p:sp>
        <p:sp>
          <p:nvSpPr>
            <p:cNvPr id="36" name="Rectangle 35"/>
            <p:cNvSpPr/>
            <p:nvPr userDrawn="1"/>
          </p:nvSpPr>
          <p:spPr>
            <a:xfrm>
              <a:off x="-1239795" y="742921"/>
              <a:ext cx="1320086" cy="1986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a:solidFill>
                    <a:prstClr val="black"/>
                  </a:solidFill>
                  <a:latin typeface="Arial"/>
                </a:rPr>
                <a:t>Cool color family R-G-B</a:t>
              </a:r>
            </a:p>
          </p:txBody>
        </p:sp>
        <p:sp>
          <p:nvSpPr>
            <p:cNvPr id="37" name="Rectangle 36"/>
            <p:cNvSpPr/>
            <p:nvPr userDrawn="1"/>
          </p:nvSpPr>
          <p:spPr>
            <a:xfrm>
              <a:off x="-1239796" y="-1"/>
              <a:ext cx="1260322" cy="8108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defRPr/>
              </a:pPr>
              <a:r>
                <a:rPr lang="en-US" sz="1100" dirty="0">
                  <a:solidFill>
                    <a:prstClr val="black"/>
                  </a:solidFill>
                  <a:latin typeface="Arial"/>
                </a:rPr>
                <a:t>Use the color picker or type in the RGB values to select color. </a:t>
              </a:r>
            </a:p>
            <a:p>
              <a:pPr>
                <a:defRPr/>
              </a:pPr>
              <a:r>
                <a:rPr lang="en-US" sz="1100" b="1" dirty="0">
                  <a:solidFill>
                    <a:srgbClr val="E21836"/>
                  </a:solidFill>
                  <a:latin typeface="Arial"/>
                </a:rPr>
                <a:t>Do not use tints from the color palette.</a:t>
              </a:r>
            </a:p>
          </p:txBody>
        </p:sp>
        <p:sp>
          <p:nvSpPr>
            <p:cNvPr id="34" name="Rectangle 33"/>
            <p:cNvSpPr/>
            <p:nvPr userDrawn="1"/>
          </p:nvSpPr>
          <p:spPr>
            <a:xfrm>
              <a:off x="-1157417" y="7034502"/>
              <a:ext cx="987627" cy="228600"/>
            </a:xfrm>
            <a:prstGeom prst="rect">
              <a:avLst/>
            </a:prstGeom>
            <a:solidFill>
              <a:srgbClr val="EDED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900" dirty="0">
                  <a:solidFill>
                    <a:prstClr val="black"/>
                  </a:solidFill>
                  <a:latin typeface="Arial"/>
                </a:rPr>
                <a:t>Background</a:t>
              </a:r>
              <a:r>
                <a:rPr lang="en-US" sz="900" baseline="0" dirty="0">
                  <a:solidFill>
                    <a:prstClr val="black"/>
                  </a:solidFill>
                  <a:latin typeface="Arial"/>
                </a:rPr>
                <a:t> gray 237-237-238</a:t>
              </a:r>
              <a:endParaRPr lang="en-US" sz="900" dirty="0">
                <a:solidFill>
                  <a:prstClr val="black"/>
                </a:solidFill>
                <a:latin typeface="Arial"/>
              </a:endParaRPr>
            </a:p>
          </p:txBody>
        </p:sp>
      </p:grpSp>
      <p:pic>
        <p:nvPicPr>
          <p:cNvPr id="33" name="Picture 32"/>
          <p:cNvPicPr>
            <a:picLocks/>
          </p:cNvPicPr>
          <p:nvPr/>
        </p:nvPicPr>
        <p:blipFill>
          <a:blip r:embed="rId5" cstate="email">
            <a:extLst>
              <a:ext uri="{28A0092B-C50C-407E-A947-70E740481C1C}">
                <a14:useLocalDpi xmlns:a14="http://schemas.microsoft.com/office/drawing/2010/main"/>
              </a:ext>
            </a:extLst>
          </a:blip>
          <a:stretch>
            <a:fillRect/>
          </a:stretch>
        </p:blipFill>
        <p:spPr>
          <a:xfrm>
            <a:off x="6999455" y="7550246"/>
            <a:ext cx="610924" cy="643909"/>
          </a:xfrm>
          <a:prstGeom prst="rect">
            <a:avLst/>
          </a:prstGeom>
        </p:spPr>
      </p:pic>
      <p:sp>
        <p:nvSpPr>
          <p:cNvPr id="39" name="TextBox 37"/>
          <p:cNvSpPr txBox="1"/>
          <p:nvPr userDrawn="1"/>
        </p:nvSpPr>
        <p:spPr>
          <a:xfrm>
            <a:off x="655225" y="7773955"/>
            <a:ext cx="5044651" cy="246221"/>
          </a:xfrm>
          <a:prstGeom prst="rect">
            <a:avLst/>
          </a:prstGeom>
          <a:noFill/>
        </p:spPr>
        <p:txBody>
          <a:bodyPr wrap="square" lIns="0" tIns="0" rIns="0" bIns="0" rtlCol="0">
            <a:spAutoFit/>
          </a:bodyPr>
          <a:ls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a:lstStyle>
          <a:p>
            <a:r>
              <a:rPr kumimoji="0" lang="en-US" sz="800" b="0" i="0" u="none" strike="noStrike" kern="1200" cap="none" spc="0" normalizeH="0" baseline="0" noProof="0" dirty="0">
                <a:ln>
                  <a:noFill/>
                </a:ln>
                <a:solidFill>
                  <a:schemeClr val="tx1"/>
                </a:solidFill>
                <a:effectLst/>
                <a:uLnTx/>
                <a:uFillTx/>
                <a:latin typeface="+mn-lt"/>
                <a:ea typeface="+mn-ea"/>
                <a:cs typeface="+mn-cs"/>
              </a:rPr>
              <a:t>© 2021 Chevron | All rights reserved. Company Confidential. This presentation contains confidential </a:t>
            </a:r>
            <a:br>
              <a:rPr kumimoji="0" lang="en-US" sz="800" b="0" i="0" u="none" strike="noStrike" kern="1200" cap="none" spc="0" normalizeH="0" baseline="0" noProof="0" dirty="0">
                <a:ln>
                  <a:noFill/>
                </a:ln>
                <a:solidFill>
                  <a:schemeClr val="tx1"/>
                </a:solidFill>
                <a:effectLst/>
                <a:uLnTx/>
                <a:uFillTx/>
                <a:latin typeface="+mn-lt"/>
                <a:ea typeface="+mn-ea"/>
                <a:cs typeface="+mn-cs"/>
              </a:rPr>
            </a:br>
            <a:r>
              <a:rPr kumimoji="0" lang="en-US" sz="800" b="0" i="0" u="none" strike="noStrike" kern="1200" cap="none" spc="0" normalizeH="0" baseline="0" noProof="0" dirty="0">
                <a:ln>
                  <a:noFill/>
                </a:ln>
                <a:solidFill>
                  <a:schemeClr val="tx1"/>
                </a:solidFill>
                <a:effectLst/>
                <a:uLnTx/>
                <a:uFillTx/>
                <a:latin typeface="+mn-lt"/>
                <a:ea typeface="+mn-ea"/>
                <a:cs typeface="+mn-cs"/>
              </a:rPr>
              <a:t>and proprietary information and is not to be distributed or disclosed to others without the consent of the author.</a:t>
            </a:r>
            <a:endParaRPr lang="en-US" sz="800" dirty="0">
              <a:solidFill>
                <a:schemeClr val="tx1"/>
              </a:solidFill>
              <a:latin typeface="Arial"/>
            </a:endParaRPr>
          </a:p>
        </p:txBody>
      </p:sp>
    </p:spTree>
    <p:extLst>
      <p:ext uri="{BB962C8B-B14F-4D97-AF65-F5344CB8AC3E}">
        <p14:creationId xmlns:p14="http://schemas.microsoft.com/office/powerpoint/2010/main" val="3932272926"/>
      </p:ext>
    </p:extLst>
  </p:cSld>
  <p:clrMap bg1="lt1" tx1="dk1" bg2="lt2" tx2="dk2" accent1="accent1" accent2="accent2" accent3="accent3" accent4="accent4" accent5="accent5" accent6="accent6" hlink="hlink" folHlink="folHlink"/>
  <p:sldLayoutIdLst>
    <p:sldLayoutId id="2147483683" r:id="rId1"/>
    <p:sldLayoutId id="2147483694" r:id="rId2"/>
    <p:sldLayoutId id="2147483690" r:id="rId3"/>
  </p:sldLayoutIdLst>
  <p:hf sldNum="0" hdr="0" ftr="0" dt="0"/>
  <p:txStyles>
    <p:titleStyle>
      <a:lvl1pPr algn="ctr" defTabSz="653110" rtl="0" eaLnBrk="1" latinLnBrk="0" hangingPunct="1">
        <a:spcBef>
          <a:spcPct val="0"/>
        </a:spcBef>
        <a:buNone/>
        <a:defRPr sz="4000" b="1" kern="1200">
          <a:solidFill>
            <a:schemeClr val="bg2"/>
          </a:solidFill>
          <a:latin typeface="+mj-lt"/>
          <a:ea typeface="+mj-ea"/>
          <a:cs typeface="+mj-cs"/>
        </a:defRPr>
      </a:lvl1pPr>
    </p:titleStyle>
    <p:bodyStyle>
      <a:lvl1pPr marL="244916" indent="-244916" algn="l" defTabSz="653110" rtl="0" eaLnBrk="1" latinLnBrk="0" hangingPunct="1">
        <a:spcBef>
          <a:spcPts val="714"/>
        </a:spcBef>
        <a:buFont typeface="Arial"/>
        <a:buChar char="•"/>
        <a:defRPr sz="2600" kern="1200">
          <a:solidFill>
            <a:schemeClr val="tx1"/>
          </a:solidFill>
          <a:latin typeface="+mn-lt"/>
          <a:ea typeface="+mn-ea"/>
          <a:cs typeface="+mn-cs"/>
        </a:defRPr>
      </a:lvl1pPr>
      <a:lvl2pPr marL="489833" indent="-244916" algn="l" defTabSz="653110" rtl="0" eaLnBrk="1" latinLnBrk="0" hangingPunct="1">
        <a:spcBef>
          <a:spcPts val="714"/>
        </a:spcBef>
        <a:buFont typeface="Arial"/>
        <a:buChar char="–"/>
        <a:defRPr sz="2600" kern="1200">
          <a:solidFill>
            <a:schemeClr val="tx1"/>
          </a:solidFill>
          <a:latin typeface="+mn-lt"/>
          <a:ea typeface="+mn-ea"/>
          <a:cs typeface="+mn-cs"/>
        </a:defRPr>
      </a:lvl2pPr>
      <a:lvl3pPr marL="734749" indent="-244916" algn="l" defTabSz="653110" rtl="0" eaLnBrk="1" latinLnBrk="0" hangingPunct="1">
        <a:spcBef>
          <a:spcPts val="714"/>
        </a:spcBef>
        <a:buFont typeface="Arial"/>
        <a:buChar char="•"/>
        <a:defRPr sz="2600" kern="1200">
          <a:solidFill>
            <a:schemeClr val="tx1"/>
          </a:solidFill>
          <a:latin typeface="+mn-lt"/>
          <a:ea typeface="+mn-ea"/>
          <a:cs typeface="+mn-cs"/>
        </a:defRPr>
      </a:lvl3pPr>
      <a:lvl4pPr marL="979665" indent="-244916" algn="l" defTabSz="653110" rtl="0" eaLnBrk="1" latinLnBrk="0" hangingPunct="1">
        <a:spcBef>
          <a:spcPts val="714"/>
        </a:spcBef>
        <a:buSzPct val="100000"/>
        <a:buFont typeface="Arial"/>
        <a:buChar char="–"/>
        <a:defRPr sz="2600" kern="1200">
          <a:solidFill>
            <a:schemeClr val="tx1"/>
          </a:solidFill>
          <a:latin typeface="+mn-lt"/>
          <a:ea typeface="+mn-ea"/>
          <a:cs typeface="+mn-cs"/>
        </a:defRPr>
      </a:lvl4pPr>
      <a:lvl5pPr marL="1226850" indent="-247185" algn="l" defTabSz="653110" rtl="0" eaLnBrk="1" latinLnBrk="0" hangingPunct="1">
        <a:spcBef>
          <a:spcPts val="714"/>
        </a:spcBef>
        <a:buFont typeface="Arial"/>
        <a:buChar char="•"/>
        <a:defRPr sz="2600" kern="1200">
          <a:solidFill>
            <a:schemeClr val="tx1"/>
          </a:solidFill>
          <a:latin typeface="+mn-lt"/>
          <a:ea typeface="+mn-ea"/>
          <a:cs typeface="+mn-cs"/>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veinn-steinarsson/flot-downsampl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5525ED4-C1D1-46EB-8D3F-8CC3C410383B}"/>
              </a:ext>
            </a:extLst>
          </p:cNvPr>
          <p:cNvSpPr>
            <a:spLocks noGrp="1"/>
          </p:cNvSpPr>
          <p:nvPr>
            <p:ph type="subTitle" idx="1"/>
          </p:nvPr>
        </p:nvSpPr>
        <p:spPr>
          <a:xfrm>
            <a:off x="1463038" y="5515290"/>
            <a:ext cx="11704320" cy="682493"/>
          </a:xfrm>
        </p:spPr>
        <p:txBody>
          <a:bodyPr vert="horz" lIns="0" tIns="0" rIns="0" bIns="0" rtlCol="0" anchor="t">
            <a:noAutofit/>
          </a:bodyPr>
          <a:lstStyle/>
          <a:p>
            <a:r>
              <a:rPr lang="en-US" dirty="0">
                <a:cs typeface="Arial"/>
              </a:rPr>
              <a:t>Delaina Moore, Data Scientist</a:t>
            </a:r>
          </a:p>
        </p:txBody>
      </p:sp>
      <p:sp>
        <p:nvSpPr>
          <p:cNvPr id="5" name="Title 5"/>
          <p:cNvSpPr txBox="1">
            <a:spLocks/>
          </p:cNvSpPr>
          <p:nvPr/>
        </p:nvSpPr>
        <p:spPr>
          <a:xfrm>
            <a:off x="-1" y="2663607"/>
            <a:ext cx="14630400" cy="1408908"/>
          </a:xfrm>
          <a:prstGeom prst="rect">
            <a:avLst/>
          </a:prstGeom>
          <a:effectLst/>
        </p:spPr>
        <p:txBody>
          <a:bodyPr vert="horz" lIns="0" tIns="65311" rIns="0" bIns="65311" rtlCol="0" anchor="t">
            <a:noAutofit/>
          </a:bodyPr>
          <a:lstStyle>
            <a:lvl1pPr algn="ctr" defTabSz="457200" rtl="0" eaLnBrk="1" latinLnBrk="0" hangingPunct="1">
              <a:lnSpc>
                <a:spcPct val="90000"/>
              </a:lnSpc>
              <a:spcBef>
                <a:spcPct val="0"/>
              </a:spcBef>
              <a:buNone/>
              <a:defRPr sz="4200" b="1" kern="1200" baseline="0">
                <a:solidFill>
                  <a:schemeClr val="bg1"/>
                </a:solidFill>
                <a:effectLst>
                  <a:outerShdw blurRad="38100" dist="38100" dir="2700000" algn="tl">
                    <a:srgbClr val="000000">
                      <a:alpha val="43137"/>
                    </a:srgbClr>
                  </a:outerShdw>
                </a:effectLst>
                <a:latin typeface="+mj-lt"/>
                <a:ea typeface="+mj-ea"/>
                <a:cs typeface="+mj-cs"/>
              </a:defRPr>
            </a:lvl1pPr>
          </a:lstStyle>
          <a:p>
            <a:pPr>
              <a:lnSpc>
                <a:spcPts val="6428"/>
              </a:lnSpc>
              <a:tabLst>
                <a:tab pos="3186181" algn="l"/>
                <a:tab pos="8651443" algn="l"/>
              </a:tabLst>
            </a:pPr>
            <a:r>
              <a:rPr lang="en-US" sz="5400" dirty="0" err="1">
                <a:solidFill>
                  <a:schemeClr val="bg2"/>
                </a:solidFill>
                <a:effectLst/>
              </a:rPr>
              <a:t>Downsampling</a:t>
            </a:r>
            <a:r>
              <a:rPr lang="en-US" sz="5400" dirty="0">
                <a:solidFill>
                  <a:schemeClr val="bg2"/>
                </a:solidFill>
                <a:effectLst/>
              </a:rPr>
              <a:t> Time Series Data for Visualizations (and other uses)</a:t>
            </a:r>
            <a:endParaRPr lang="en-US" sz="3600" dirty="0">
              <a:solidFill>
                <a:schemeClr val="bg2"/>
              </a:solidFill>
            </a:endParaRPr>
          </a:p>
        </p:txBody>
      </p:sp>
      <p:sp>
        <p:nvSpPr>
          <p:cNvPr id="7" name="TextBox 6">
            <a:extLst>
              <a:ext uri="{FF2B5EF4-FFF2-40B4-BE49-F238E27FC236}">
                <a16:creationId xmlns:a16="http://schemas.microsoft.com/office/drawing/2014/main" id="{287DAFCF-49B4-4982-930A-BFB2A447FA9B}"/>
              </a:ext>
            </a:extLst>
          </p:cNvPr>
          <p:cNvSpPr txBox="1"/>
          <p:nvPr/>
        </p:nvSpPr>
        <p:spPr>
          <a:xfrm>
            <a:off x="3231571" y="4344073"/>
            <a:ext cx="8167255" cy="789640"/>
          </a:xfrm>
          <a:prstGeom prst="rect">
            <a:avLst/>
          </a:prstGeom>
          <a:noFill/>
        </p:spPr>
        <p:txBody>
          <a:bodyPr wrap="square">
            <a:spAutoFit/>
          </a:bodyPr>
          <a:lstStyle/>
          <a:p>
            <a:pPr>
              <a:lnSpc>
                <a:spcPts val="6428"/>
              </a:lnSpc>
              <a:tabLst>
                <a:tab pos="3186181" algn="l"/>
                <a:tab pos="8651443" algn="l"/>
              </a:tabLst>
            </a:pPr>
            <a:r>
              <a:rPr lang="en-US" sz="2800" b="1" dirty="0">
                <a:solidFill>
                  <a:schemeClr val="bg2"/>
                </a:solidFill>
                <a:effectLst/>
              </a:rPr>
              <a:t>The Largest Triangle Three Bucket Algorithm</a:t>
            </a:r>
            <a:endParaRPr lang="en-US" sz="1600" b="1" dirty="0">
              <a:solidFill>
                <a:schemeClr val="bg2"/>
              </a:solidFill>
            </a:endParaRPr>
          </a:p>
        </p:txBody>
      </p:sp>
    </p:spTree>
    <p:extLst>
      <p:ext uri="{BB962C8B-B14F-4D97-AF65-F5344CB8AC3E}">
        <p14:creationId xmlns:p14="http://schemas.microsoft.com/office/powerpoint/2010/main" val="11311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64A2-02F9-4AEB-98BC-FD0066CA379C}"/>
              </a:ext>
            </a:extLst>
          </p:cNvPr>
          <p:cNvSpPr>
            <a:spLocks noGrp="1"/>
          </p:cNvSpPr>
          <p:nvPr>
            <p:ph type="title"/>
          </p:nvPr>
        </p:nvSpPr>
        <p:spPr/>
        <p:txBody>
          <a:bodyPr/>
          <a:lstStyle/>
          <a:p>
            <a:r>
              <a:rPr lang="en-US" dirty="0"/>
              <a:t>The Introduction</a:t>
            </a:r>
          </a:p>
        </p:txBody>
      </p:sp>
      <p:sp>
        <p:nvSpPr>
          <p:cNvPr id="3" name="Content Placeholder 2">
            <a:extLst>
              <a:ext uri="{FF2B5EF4-FFF2-40B4-BE49-F238E27FC236}">
                <a16:creationId xmlns:a16="http://schemas.microsoft.com/office/drawing/2014/main" id="{825BAC4B-64C4-445C-BB80-7DB15ACFD4CB}"/>
              </a:ext>
            </a:extLst>
          </p:cNvPr>
          <p:cNvSpPr>
            <a:spLocks noGrp="1"/>
          </p:cNvSpPr>
          <p:nvPr>
            <p:ph idx="1"/>
          </p:nvPr>
        </p:nvSpPr>
        <p:spPr/>
        <p:txBody>
          <a:bodyPr/>
          <a:lstStyle/>
          <a:p>
            <a:r>
              <a:rPr lang="en-US" b="0" i="0" dirty="0">
                <a:effectLst/>
              </a:rPr>
              <a:t>The Largest Triangle Three Bucket (LTOB) Algorithm</a:t>
            </a:r>
            <a:endParaRPr lang="en-US" dirty="0"/>
          </a:p>
          <a:p>
            <a:pPr algn="l"/>
            <a:r>
              <a:rPr lang="en-US" dirty="0"/>
              <a:t>D</a:t>
            </a:r>
            <a:r>
              <a:rPr lang="en-US" b="0" i="0" dirty="0">
                <a:effectLst/>
              </a:rPr>
              <a:t>own sample timeseries data for visualizations</a:t>
            </a:r>
          </a:p>
          <a:p>
            <a:pPr lvl="2"/>
            <a:r>
              <a:rPr lang="en-US" dirty="0"/>
              <a:t>Limit the number of data points, but keep the general shape</a:t>
            </a:r>
            <a:endParaRPr lang="en-US" b="0" i="0" dirty="0">
              <a:effectLst/>
            </a:endParaRPr>
          </a:p>
          <a:p>
            <a:pPr algn="l"/>
            <a:r>
              <a:rPr lang="en-US" dirty="0"/>
              <a:t>C</a:t>
            </a:r>
            <a:r>
              <a:rPr lang="en-US" b="0" i="0" dirty="0">
                <a:effectLst/>
              </a:rPr>
              <a:t>an also be used beyond visualizations and for other preprocessing and down sampling purposes</a:t>
            </a:r>
          </a:p>
          <a:p>
            <a:pPr algn="l"/>
            <a:r>
              <a:rPr lang="en-US" b="0" i="0" dirty="0" err="1">
                <a:effectLst/>
              </a:rPr>
              <a:t>Downsampling</a:t>
            </a:r>
            <a:r>
              <a:rPr lang="en-US" b="0" i="0" dirty="0">
                <a:effectLst/>
              </a:rPr>
              <a:t> Time Series for Visual Representation by </a:t>
            </a:r>
            <a:r>
              <a:rPr lang="en-US" b="0" i="0" dirty="0" err="1">
                <a:effectLst/>
              </a:rPr>
              <a:t>Sveinn</a:t>
            </a:r>
            <a:r>
              <a:rPr lang="en-US" b="0" i="0" dirty="0">
                <a:effectLst/>
              </a:rPr>
              <a:t> </a:t>
            </a:r>
            <a:r>
              <a:rPr lang="en-US" b="0" i="0" dirty="0" err="1">
                <a:effectLst/>
              </a:rPr>
              <a:t>Steinarsson</a:t>
            </a:r>
            <a:endParaRPr lang="en-US" b="0" i="0" dirty="0">
              <a:effectLst/>
            </a:endParaRPr>
          </a:p>
          <a:p>
            <a:pPr lvl="2"/>
            <a:r>
              <a:rPr lang="en-US" b="0" i="0" dirty="0">
                <a:effectLst/>
              </a:rPr>
              <a:t>Many other algorithms are explored in this thesis, but the LTOB was examined to </a:t>
            </a:r>
          </a:p>
          <a:p>
            <a:pPr marL="489833" lvl="2" indent="0">
              <a:buNone/>
            </a:pPr>
            <a:r>
              <a:rPr lang="en-US" dirty="0"/>
              <a:t>	 </a:t>
            </a:r>
            <a:r>
              <a:rPr lang="en-US" b="0" i="0" dirty="0">
                <a:effectLst/>
              </a:rPr>
              <a:t>be the most precise and efficient for this use case.</a:t>
            </a:r>
            <a:br>
              <a:rPr lang="en-US" dirty="0"/>
            </a:br>
            <a:endParaRPr lang="en-US" dirty="0"/>
          </a:p>
        </p:txBody>
      </p:sp>
    </p:spTree>
    <p:extLst>
      <p:ext uri="{BB962C8B-B14F-4D97-AF65-F5344CB8AC3E}">
        <p14:creationId xmlns:p14="http://schemas.microsoft.com/office/powerpoint/2010/main" val="353557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64A2-02F9-4AEB-98BC-FD0066CA379C}"/>
              </a:ext>
            </a:extLst>
          </p:cNvPr>
          <p:cNvSpPr>
            <a:spLocks noGrp="1"/>
          </p:cNvSpPr>
          <p:nvPr>
            <p:ph type="title"/>
          </p:nvPr>
        </p:nvSpPr>
        <p:spPr/>
        <p:txBody>
          <a:bodyPr/>
          <a:lstStyle/>
          <a:p>
            <a:r>
              <a:rPr lang="en-US" dirty="0"/>
              <a:t>The Math</a:t>
            </a:r>
          </a:p>
        </p:txBody>
      </p:sp>
      <p:pic>
        <p:nvPicPr>
          <p:cNvPr id="5" name="Picture 4">
            <a:extLst>
              <a:ext uri="{FF2B5EF4-FFF2-40B4-BE49-F238E27FC236}">
                <a16:creationId xmlns:a16="http://schemas.microsoft.com/office/drawing/2014/main" id="{539ADD88-E3E5-47A4-A10A-9C75AAA2B299}"/>
              </a:ext>
            </a:extLst>
          </p:cNvPr>
          <p:cNvPicPr>
            <a:picLocks noChangeAspect="1"/>
          </p:cNvPicPr>
          <p:nvPr/>
        </p:nvPicPr>
        <p:blipFill>
          <a:blip r:embed="rId3"/>
          <a:stretch>
            <a:fillRect/>
          </a:stretch>
        </p:blipFill>
        <p:spPr>
          <a:xfrm>
            <a:off x="1015076" y="1318054"/>
            <a:ext cx="6659353" cy="5046868"/>
          </a:xfrm>
          <a:prstGeom prst="rect">
            <a:avLst/>
          </a:prstGeom>
        </p:spPr>
      </p:pic>
      <p:sp>
        <p:nvSpPr>
          <p:cNvPr id="7" name="Content Placeholder 6">
            <a:extLst>
              <a:ext uri="{FF2B5EF4-FFF2-40B4-BE49-F238E27FC236}">
                <a16:creationId xmlns:a16="http://schemas.microsoft.com/office/drawing/2014/main" id="{3F286807-E022-485A-8BCE-745A26EEE875}"/>
              </a:ext>
            </a:extLst>
          </p:cNvPr>
          <p:cNvSpPr>
            <a:spLocks noGrp="1"/>
          </p:cNvSpPr>
          <p:nvPr>
            <p:ph idx="1"/>
          </p:nvPr>
        </p:nvSpPr>
        <p:spPr>
          <a:xfrm>
            <a:off x="8097382" y="1166065"/>
            <a:ext cx="5451038" cy="6867592"/>
          </a:xfrm>
        </p:spPr>
        <p:txBody>
          <a:bodyPr/>
          <a:lstStyle/>
          <a:p>
            <a:r>
              <a:rPr lang="en-US" dirty="0">
                <a:cs typeface="Segoe UI" panose="020B0502040204020203" pitchFamily="34" charset="0"/>
              </a:rPr>
              <a:t>Separate data into buckets</a:t>
            </a:r>
          </a:p>
          <a:p>
            <a:pPr lvl="2"/>
            <a:r>
              <a:rPr lang="en-US" dirty="0">
                <a:cs typeface="Segoe UI" panose="020B0502040204020203" pitchFamily="34" charset="0"/>
              </a:rPr>
              <a:t># buckets == # sampled points</a:t>
            </a:r>
          </a:p>
          <a:p>
            <a:pPr lvl="2"/>
            <a:r>
              <a:rPr lang="en-US" dirty="0">
                <a:cs typeface="Segoe UI" panose="020B0502040204020203" pitchFamily="34" charset="0"/>
              </a:rPr>
              <a:t>Choosing one point per bucket from left to right</a:t>
            </a:r>
          </a:p>
          <a:p>
            <a:r>
              <a:rPr lang="en-US" dirty="0">
                <a:cs typeface="Segoe UI" panose="020B0502040204020203" pitchFamily="34" charset="0"/>
              </a:rPr>
              <a:t>A is either the first point or the previous chosen point (previous B)</a:t>
            </a:r>
          </a:p>
          <a:p>
            <a:r>
              <a:rPr lang="en-US" dirty="0">
                <a:cs typeface="Segoe UI" panose="020B0502040204020203" pitchFamily="34" charset="0"/>
              </a:rPr>
              <a:t>C is a temporary point (average of the points in bucket 3)</a:t>
            </a:r>
          </a:p>
          <a:p>
            <a:r>
              <a:rPr lang="en-US" dirty="0">
                <a:cs typeface="Segoe UI" panose="020B0502040204020203" pitchFamily="34" charset="0"/>
              </a:rPr>
              <a:t>Calculate the area of each triangle</a:t>
            </a:r>
          </a:p>
          <a:p>
            <a:pPr lvl="2"/>
            <a:r>
              <a:rPr lang="en-US" dirty="0">
                <a:cs typeface="Segoe UI" panose="020B0502040204020203" pitchFamily="34" charset="0"/>
              </a:rPr>
              <a:t>A-B1-C</a:t>
            </a:r>
          </a:p>
          <a:p>
            <a:pPr lvl="2"/>
            <a:r>
              <a:rPr lang="en-US" dirty="0">
                <a:cs typeface="Segoe UI" panose="020B0502040204020203" pitchFamily="34" charset="0"/>
              </a:rPr>
              <a:t>A-B2-C</a:t>
            </a:r>
          </a:p>
          <a:p>
            <a:pPr lvl="2"/>
            <a:r>
              <a:rPr lang="en-US" dirty="0">
                <a:cs typeface="Segoe UI" panose="020B0502040204020203" pitchFamily="34" charset="0"/>
              </a:rPr>
              <a:t>A-B3-C</a:t>
            </a:r>
          </a:p>
          <a:p>
            <a:r>
              <a:rPr lang="en-US" dirty="0">
                <a:cs typeface="Segoe UI" panose="020B0502040204020203" pitchFamily="34" charset="0"/>
              </a:rPr>
              <a:t>Keep the point in bucket 2 that creates the triangle with largest area</a:t>
            </a:r>
          </a:p>
        </p:txBody>
      </p:sp>
      <p:sp>
        <p:nvSpPr>
          <p:cNvPr id="8" name="TextBox 7">
            <a:extLst>
              <a:ext uri="{FF2B5EF4-FFF2-40B4-BE49-F238E27FC236}">
                <a16:creationId xmlns:a16="http://schemas.microsoft.com/office/drawing/2014/main" id="{591FBE12-5F8D-44FC-A12E-90BA6C75C18B}"/>
              </a:ext>
            </a:extLst>
          </p:cNvPr>
          <p:cNvSpPr txBox="1"/>
          <p:nvPr/>
        </p:nvSpPr>
        <p:spPr>
          <a:xfrm>
            <a:off x="1229904" y="6364920"/>
            <a:ext cx="827314" cy="492443"/>
          </a:xfrm>
          <a:prstGeom prst="rect">
            <a:avLst/>
          </a:prstGeom>
          <a:noFill/>
        </p:spPr>
        <p:txBody>
          <a:bodyPr wrap="square" rtlCol="0">
            <a:spAutoFit/>
          </a:bodyPr>
          <a:lstStyle/>
          <a:p>
            <a:pPr algn="ctr"/>
            <a:r>
              <a:rPr lang="en-US" dirty="0">
                <a:solidFill>
                  <a:srgbClr val="FF0000"/>
                </a:solidFill>
              </a:rPr>
              <a:t>1</a:t>
            </a:r>
          </a:p>
        </p:txBody>
      </p:sp>
      <p:sp>
        <p:nvSpPr>
          <p:cNvPr id="9" name="TextBox 8">
            <a:extLst>
              <a:ext uri="{FF2B5EF4-FFF2-40B4-BE49-F238E27FC236}">
                <a16:creationId xmlns:a16="http://schemas.microsoft.com/office/drawing/2014/main" id="{1677DEE3-5A91-47BF-8FA3-FE35BA9BBB01}"/>
              </a:ext>
            </a:extLst>
          </p:cNvPr>
          <p:cNvSpPr txBox="1"/>
          <p:nvPr/>
        </p:nvSpPr>
        <p:spPr>
          <a:xfrm>
            <a:off x="3275157" y="6364920"/>
            <a:ext cx="827314" cy="492443"/>
          </a:xfrm>
          <a:prstGeom prst="rect">
            <a:avLst/>
          </a:prstGeom>
          <a:noFill/>
        </p:spPr>
        <p:txBody>
          <a:bodyPr wrap="square" rtlCol="0">
            <a:spAutoFit/>
          </a:bodyPr>
          <a:lstStyle/>
          <a:p>
            <a:pPr algn="ctr"/>
            <a:r>
              <a:rPr lang="en-US" dirty="0">
                <a:solidFill>
                  <a:srgbClr val="FF0000"/>
                </a:solidFill>
              </a:rPr>
              <a:t>2</a:t>
            </a:r>
          </a:p>
        </p:txBody>
      </p:sp>
      <p:sp>
        <p:nvSpPr>
          <p:cNvPr id="10" name="TextBox 9">
            <a:extLst>
              <a:ext uri="{FF2B5EF4-FFF2-40B4-BE49-F238E27FC236}">
                <a16:creationId xmlns:a16="http://schemas.microsoft.com/office/drawing/2014/main" id="{A792CFE7-E612-48AC-8367-60BA30ECF513}"/>
              </a:ext>
            </a:extLst>
          </p:cNvPr>
          <p:cNvSpPr txBox="1"/>
          <p:nvPr/>
        </p:nvSpPr>
        <p:spPr>
          <a:xfrm>
            <a:off x="6147725" y="6364921"/>
            <a:ext cx="827314" cy="492443"/>
          </a:xfrm>
          <a:prstGeom prst="rect">
            <a:avLst/>
          </a:prstGeom>
          <a:noFill/>
        </p:spPr>
        <p:txBody>
          <a:bodyPr wrap="square" rtlCol="0">
            <a:spAutoFit/>
          </a:bodyPr>
          <a:lstStyle/>
          <a:p>
            <a:pPr algn="ctr"/>
            <a:r>
              <a:rPr lang="en-US" dirty="0">
                <a:solidFill>
                  <a:srgbClr val="FF0000"/>
                </a:solidFill>
              </a:rPr>
              <a:t>3</a:t>
            </a:r>
          </a:p>
        </p:txBody>
      </p:sp>
      <p:sp>
        <p:nvSpPr>
          <p:cNvPr id="11" name="TextBox 10">
            <a:extLst>
              <a:ext uri="{FF2B5EF4-FFF2-40B4-BE49-F238E27FC236}">
                <a16:creationId xmlns:a16="http://schemas.microsoft.com/office/drawing/2014/main" id="{3A5F028B-00B2-4031-98EC-58292C58A845}"/>
              </a:ext>
            </a:extLst>
          </p:cNvPr>
          <p:cNvSpPr txBox="1"/>
          <p:nvPr/>
        </p:nvSpPr>
        <p:spPr>
          <a:xfrm>
            <a:off x="3275157" y="1488119"/>
            <a:ext cx="827314" cy="461665"/>
          </a:xfrm>
          <a:prstGeom prst="rect">
            <a:avLst/>
          </a:prstGeom>
          <a:solidFill>
            <a:schemeClr val="bg1"/>
          </a:solidFill>
        </p:spPr>
        <p:txBody>
          <a:bodyPr wrap="square" rtlCol="0">
            <a:spAutoFit/>
          </a:bodyPr>
          <a:lstStyle/>
          <a:p>
            <a:pPr algn="ctr"/>
            <a:r>
              <a:rPr lang="en-US" sz="2400" dirty="0"/>
              <a:t>B1</a:t>
            </a:r>
          </a:p>
        </p:txBody>
      </p:sp>
      <p:sp>
        <p:nvSpPr>
          <p:cNvPr id="12" name="TextBox 11">
            <a:extLst>
              <a:ext uri="{FF2B5EF4-FFF2-40B4-BE49-F238E27FC236}">
                <a16:creationId xmlns:a16="http://schemas.microsoft.com/office/drawing/2014/main" id="{F6C703FF-4FC8-469F-8733-7A0E7CDBA935}"/>
              </a:ext>
            </a:extLst>
          </p:cNvPr>
          <p:cNvSpPr txBox="1"/>
          <p:nvPr/>
        </p:nvSpPr>
        <p:spPr>
          <a:xfrm>
            <a:off x="2545814" y="4851804"/>
            <a:ext cx="827314" cy="461665"/>
          </a:xfrm>
          <a:prstGeom prst="rect">
            <a:avLst/>
          </a:prstGeom>
          <a:solidFill>
            <a:schemeClr val="bg1"/>
          </a:solidFill>
        </p:spPr>
        <p:txBody>
          <a:bodyPr wrap="square" rtlCol="0">
            <a:spAutoFit/>
          </a:bodyPr>
          <a:lstStyle/>
          <a:p>
            <a:pPr algn="ctr"/>
            <a:r>
              <a:rPr lang="en-US" sz="2400" dirty="0"/>
              <a:t>B2</a:t>
            </a:r>
          </a:p>
        </p:txBody>
      </p:sp>
      <p:sp>
        <p:nvSpPr>
          <p:cNvPr id="13" name="TextBox 12">
            <a:extLst>
              <a:ext uri="{FF2B5EF4-FFF2-40B4-BE49-F238E27FC236}">
                <a16:creationId xmlns:a16="http://schemas.microsoft.com/office/drawing/2014/main" id="{CDAA5E9D-4B93-4837-9E3C-0A8CFF0D4FF6}"/>
              </a:ext>
            </a:extLst>
          </p:cNvPr>
          <p:cNvSpPr txBox="1"/>
          <p:nvPr/>
        </p:nvSpPr>
        <p:spPr>
          <a:xfrm>
            <a:off x="4122799" y="5439633"/>
            <a:ext cx="827314" cy="461665"/>
          </a:xfrm>
          <a:prstGeom prst="rect">
            <a:avLst/>
          </a:prstGeom>
          <a:solidFill>
            <a:schemeClr val="bg1"/>
          </a:solidFill>
        </p:spPr>
        <p:txBody>
          <a:bodyPr wrap="square" rtlCol="0">
            <a:spAutoFit/>
          </a:bodyPr>
          <a:lstStyle/>
          <a:p>
            <a:pPr algn="ctr"/>
            <a:r>
              <a:rPr lang="en-US" sz="2400" dirty="0"/>
              <a:t>B3</a:t>
            </a:r>
          </a:p>
        </p:txBody>
      </p:sp>
      <p:sp>
        <p:nvSpPr>
          <p:cNvPr id="14" name="TextBox 13">
            <a:extLst>
              <a:ext uri="{FF2B5EF4-FFF2-40B4-BE49-F238E27FC236}">
                <a16:creationId xmlns:a16="http://schemas.microsoft.com/office/drawing/2014/main" id="{CE8393C5-6E23-440B-A57A-084F8D3DE131}"/>
              </a:ext>
            </a:extLst>
          </p:cNvPr>
          <p:cNvSpPr txBox="1"/>
          <p:nvPr/>
        </p:nvSpPr>
        <p:spPr>
          <a:xfrm>
            <a:off x="1359271" y="2623263"/>
            <a:ext cx="827314" cy="461665"/>
          </a:xfrm>
          <a:prstGeom prst="rect">
            <a:avLst/>
          </a:prstGeom>
          <a:solidFill>
            <a:schemeClr val="bg1"/>
          </a:solidFill>
        </p:spPr>
        <p:txBody>
          <a:bodyPr wrap="square" rtlCol="0">
            <a:spAutoFit/>
          </a:bodyPr>
          <a:lstStyle/>
          <a:p>
            <a:pPr algn="ctr"/>
            <a:r>
              <a:rPr lang="en-US" sz="2400" dirty="0"/>
              <a:t>A</a:t>
            </a:r>
          </a:p>
        </p:txBody>
      </p:sp>
      <p:sp>
        <p:nvSpPr>
          <p:cNvPr id="15" name="TextBox 14">
            <a:extLst>
              <a:ext uri="{FF2B5EF4-FFF2-40B4-BE49-F238E27FC236}">
                <a16:creationId xmlns:a16="http://schemas.microsoft.com/office/drawing/2014/main" id="{22698C65-A211-413D-86A1-86205E0411AB}"/>
              </a:ext>
            </a:extLst>
          </p:cNvPr>
          <p:cNvSpPr txBox="1"/>
          <p:nvPr/>
        </p:nvSpPr>
        <p:spPr>
          <a:xfrm>
            <a:off x="6346965" y="3480508"/>
            <a:ext cx="628074" cy="461665"/>
          </a:xfrm>
          <a:prstGeom prst="rect">
            <a:avLst/>
          </a:prstGeom>
          <a:solidFill>
            <a:schemeClr val="bg1"/>
          </a:solidFill>
        </p:spPr>
        <p:txBody>
          <a:bodyPr wrap="square" rtlCol="0">
            <a:spAutoFit/>
          </a:bodyPr>
          <a:lstStyle/>
          <a:p>
            <a:pPr algn="ctr"/>
            <a:r>
              <a:rPr lang="en-US" sz="2400" dirty="0"/>
              <a:t>C</a:t>
            </a:r>
          </a:p>
        </p:txBody>
      </p:sp>
    </p:spTree>
    <p:extLst>
      <p:ext uri="{BB962C8B-B14F-4D97-AF65-F5344CB8AC3E}">
        <p14:creationId xmlns:p14="http://schemas.microsoft.com/office/powerpoint/2010/main" val="220471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64A2-02F9-4AEB-98BC-FD0066CA379C}"/>
              </a:ext>
            </a:extLst>
          </p:cNvPr>
          <p:cNvSpPr>
            <a:spLocks noGrp="1"/>
          </p:cNvSpPr>
          <p:nvPr>
            <p:ph type="title"/>
          </p:nvPr>
        </p:nvSpPr>
        <p:spPr/>
        <p:txBody>
          <a:bodyPr/>
          <a:lstStyle/>
          <a:p>
            <a:r>
              <a:rPr lang="en-US" dirty="0"/>
              <a:t>The Demo</a:t>
            </a:r>
          </a:p>
        </p:txBody>
      </p:sp>
      <p:sp>
        <p:nvSpPr>
          <p:cNvPr id="3" name="Content Placeholder 2">
            <a:extLst>
              <a:ext uri="{FF2B5EF4-FFF2-40B4-BE49-F238E27FC236}">
                <a16:creationId xmlns:a16="http://schemas.microsoft.com/office/drawing/2014/main" id="{825BAC4B-64C4-445C-BB80-7DB15ACFD4CB}"/>
              </a:ext>
            </a:extLst>
          </p:cNvPr>
          <p:cNvSpPr>
            <a:spLocks noGrp="1"/>
          </p:cNvSpPr>
          <p:nvPr>
            <p:ph idx="1"/>
          </p:nvPr>
        </p:nvSpPr>
        <p:spPr/>
        <p:txBody>
          <a:bodyPr/>
          <a:lstStyle/>
          <a:p>
            <a:pPr marL="0" indent="0" algn="l">
              <a:buNone/>
            </a:pPr>
            <a:br>
              <a:rPr lang="en-US" dirty="0"/>
            </a:br>
            <a:endParaRPr lang="en-US" dirty="0"/>
          </a:p>
        </p:txBody>
      </p:sp>
      <p:pic>
        <p:nvPicPr>
          <p:cNvPr id="5" name="Picture 4">
            <a:extLst>
              <a:ext uri="{FF2B5EF4-FFF2-40B4-BE49-F238E27FC236}">
                <a16:creationId xmlns:a16="http://schemas.microsoft.com/office/drawing/2014/main" id="{023159F9-201F-49B2-916C-7E3AA50BE682}"/>
              </a:ext>
            </a:extLst>
          </p:cNvPr>
          <p:cNvPicPr>
            <a:picLocks noChangeAspect="1"/>
          </p:cNvPicPr>
          <p:nvPr/>
        </p:nvPicPr>
        <p:blipFill>
          <a:blip r:embed="rId2"/>
          <a:stretch>
            <a:fillRect/>
          </a:stretch>
        </p:blipFill>
        <p:spPr>
          <a:xfrm>
            <a:off x="1031092" y="1709737"/>
            <a:ext cx="10934700" cy="4810125"/>
          </a:xfrm>
          <a:prstGeom prst="rect">
            <a:avLst/>
          </a:prstGeom>
        </p:spPr>
      </p:pic>
      <p:sp>
        <p:nvSpPr>
          <p:cNvPr id="6" name="Rectangle 5">
            <a:extLst>
              <a:ext uri="{FF2B5EF4-FFF2-40B4-BE49-F238E27FC236}">
                <a16:creationId xmlns:a16="http://schemas.microsoft.com/office/drawing/2014/main" id="{C50EC7CB-AED0-4053-80FC-3B7482E35E3A}"/>
              </a:ext>
            </a:extLst>
          </p:cNvPr>
          <p:cNvSpPr/>
          <p:nvPr/>
        </p:nvSpPr>
        <p:spPr>
          <a:xfrm>
            <a:off x="12002907" y="2046514"/>
            <a:ext cx="671218" cy="671218"/>
          </a:xfrm>
          <a:prstGeom prst="rect">
            <a:avLst/>
          </a:prstGeom>
          <a:solidFill>
            <a:srgbClr val="0066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B16B90E-E81C-4291-A4A8-9FF8B771B58F}"/>
              </a:ext>
            </a:extLst>
          </p:cNvPr>
          <p:cNvSpPr/>
          <p:nvPr/>
        </p:nvSpPr>
        <p:spPr>
          <a:xfrm>
            <a:off x="12002907" y="2998641"/>
            <a:ext cx="671218" cy="67121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9535FD-450C-4495-B60B-440A160B9044}"/>
              </a:ext>
            </a:extLst>
          </p:cNvPr>
          <p:cNvSpPr txBox="1"/>
          <p:nvPr/>
        </p:nvSpPr>
        <p:spPr>
          <a:xfrm>
            <a:off x="12905517" y="2128157"/>
            <a:ext cx="1043602" cy="507932"/>
          </a:xfrm>
          <a:prstGeom prst="rect">
            <a:avLst/>
          </a:prstGeom>
          <a:noFill/>
        </p:spPr>
        <p:txBody>
          <a:bodyPr wrap="square" rtlCol="0">
            <a:spAutoFit/>
          </a:bodyPr>
          <a:lstStyle/>
          <a:p>
            <a:r>
              <a:rPr lang="en-US" dirty="0">
                <a:cs typeface="Segoe UI" panose="020B0502040204020203" pitchFamily="34" charset="0"/>
              </a:rPr>
              <a:t>Data</a:t>
            </a:r>
          </a:p>
        </p:txBody>
      </p:sp>
      <p:sp>
        <p:nvSpPr>
          <p:cNvPr id="9" name="TextBox 8">
            <a:extLst>
              <a:ext uri="{FF2B5EF4-FFF2-40B4-BE49-F238E27FC236}">
                <a16:creationId xmlns:a16="http://schemas.microsoft.com/office/drawing/2014/main" id="{8420C1F8-E76D-4FED-9FF6-4C25874492CE}"/>
              </a:ext>
            </a:extLst>
          </p:cNvPr>
          <p:cNvSpPr txBox="1"/>
          <p:nvPr/>
        </p:nvSpPr>
        <p:spPr>
          <a:xfrm>
            <a:off x="12905517" y="3080284"/>
            <a:ext cx="1550712" cy="492443"/>
          </a:xfrm>
          <a:prstGeom prst="rect">
            <a:avLst/>
          </a:prstGeom>
          <a:noFill/>
        </p:spPr>
        <p:txBody>
          <a:bodyPr wrap="square" rtlCol="0">
            <a:spAutoFit/>
          </a:bodyPr>
          <a:lstStyle/>
          <a:p>
            <a:r>
              <a:rPr lang="en-US" dirty="0">
                <a:cs typeface="Segoe UI" panose="020B0502040204020203" pitchFamily="34" charset="0"/>
              </a:rPr>
              <a:t>Sampled</a:t>
            </a:r>
          </a:p>
        </p:txBody>
      </p:sp>
    </p:spTree>
    <p:extLst>
      <p:ext uri="{BB962C8B-B14F-4D97-AF65-F5344CB8AC3E}">
        <p14:creationId xmlns:p14="http://schemas.microsoft.com/office/powerpoint/2010/main" val="62461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5740-7264-4283-B568-1AF0A66697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1FFA92F-CC68-4AF5-9827-BB224B8A58A6}"/>
              </a:ext>
            </a:extLst>
          </p:cNvPr>
          <p:cNvSpPr>
            <a:spLocks noGrp="1"/>
          </p:cNvSpPr>
          <p:nvPr>
            <p:ph idx="1"/>
          </p:nvPr>
        </p:nvSpPr>
        <p:spPr/>
        <p:txBody>
          <a:bodyPr/>
          <a:lstStyle/>
          <a:p>
            <a:pPr marL="0" indent="0">
              <a:buNone/>
            </a:pPr>
            <a:r>
              <a:rPr lang="en-US" dirty="0" err="1">
                <a:effectLst/>
              </a:rPr>
              <a:t>Steinarsson</a:t>
            </a:r>
            <a:r>
              <a:rPr lang="en-US" dirty="0">
                <a:effectLst/>
              </a:rPr>
              <a:t>, </a:t>
            </a:r>
            <a:r>
              <a:rPr lang="en-US" dirty="0" err="1">
                <a:effectLst/>
              </a:rPr>
              <a:t>Sveinn</a:t>
            </a:r>
            <a:r>
              <a:rPr lang="en-US" dirty="0">
                <a:effectLst/>
              </a:rPr>
              <a:t>. “</a:t>
            </a:r>
            <a:r>
              <a:rPr lang="en-US" dirty="0" err="1">
                <a:effectLst/>
              </a:rPr>
              <a:t>Downsampling</a:t>
            </a:r>
            <a:r>
              <a:rPr lang="en-US" dirty="0">
                <a:effectLst/>
              </a:rPr>
              <a:t> Time Series for Visual Representation.” </a:t>
            </a:r>
            <a:r>
              <a:rPr lang="en-US" i="1" dirty="0">
                <a:effectLst/>
              </a:rPr>
              <a:t>School of Engineering and Natural Sciences University of Iceland</a:t>
            </a:r>
            <a:r>
              <a:rPr lang="en-US" dirty="0">
                <a:effectLst/>
              </a:rPr>
              <a:t>, </a:t>
            </a:r>
            <a:r>
              <a:rPr lang="en-US" dirty="0" err="1">
                <a:effectLst/>
              </a:rPr>
              <a:t>Háskólaprent</a:t>
            </a:r>
            <a:r>
              <a:rPr lang="en-US" dirty="0">
                <a:effectLst/>
              </a:rPr>
              <a:t>, </a:t>
            </a:r>
            <a:r>
              <a:rPr lang="en-US" dirty="0" err="1">
                <a:effectLst/>
              </a:rPr>
              <a:t>Fálkagata</a:t>
            </a:r>
            <a:r>
              <a:rPr lang="en-US" dirty="0">
                <a:effectLst/>
              </a:rPr>
              <a:t> , 2013. </a:t>
            </a:r>
          </a:p>
          <a:p>
            <a:pPr marL="0" indent="0" algn="l">
              <a:buNone/>
            </a:pPr>
            <a:endParaRPr lang="en-US" dirty="0"/>
          </a:p>
          <a:p>
            <a:pPr marL="0" indent="0" algn="l">
              <a:buNone/>
            </a:pPr>
            <a:r>
              <a:rPr lang="en-US" dirty="0" err="1"/>
              <a:t>Sveinn</a:t>
            </a:r>
            <a:r>
              <a:rPr lang="en-US" dirty="0"/>
              <a:t> </a:t>
            </a:r>
            <a:r>
              <a:rPr lang="en-US" dirty="0" err="1"/>
              <a:t>Steinarsson’s</a:t>
            </a:r>
            <a:r>
              <a:rPr lang="en-US" dirty="0"/>
              <a:t> GitHub Repo: </a:t>
            </a:r>
            <a:r>
              <a:rPr lang="en-US" dirty="0" err="1">
                <a:hlinkClick r:id="rId3"/>
              </a:rPr>
              <a:t>sveinn-steinarsson</a:t>
            </a:r>
            <a:r>
              <a:rPr lang="en-US" dirty="0">
                <a:hlinkClick r:id="rId3"/>
              </a:rPr>
              <a:t>/</a:t>
            </a:r>
            <a:r>
              <a:rPr lang="en-US" dirty="0" err="1">
                <a:hlinkClick r:id="rId3"/>
              </a:rPr>
              <a:t>flot-downsample</a:t>
            </a:r>
            <a:r>
              <a:rPr lang="en-US" dirty="0">
                <a:hlinkClick r:id="rId3"/>
              </a:rPr>
              <a:t>: </a:t>
            </a:r>
            <a:r>
              <a:rPr lang="en-US" dirty="0" err="1">
                <a:hlinkClick r:id="rId3"/>
              </a:rPr>
              <a:t>Downsample</a:t>
            </a:r>
            <a:r>
              <a:rPr lang="en-US" dirty="0">
                <a:hlinkClick r:id="rId3"/>
              </a:rPr>
              <a:t> plugin for </a:t>
            </a:r>
            <a:r>
              <a:rPr lang="en-US" dirty="0" err="1">
                <a:hlinkClick r:id="rId3"/>
              </a:rPr>
              <a:t>Flot</a:t>
            </a:r>
            <a:r>
              <a:rPr lang="en-US" dirty="0">
                <a:hlinkClick r:id="rId3"/>
              </a:rPr>
              <a:t> charts. (github.com)</a:t>
            </a:r>
            <a:endParaRPr lang="en-US" dirty="0"/>
          </a:p>
          <a:p>
            <a:pPr marL="0" indent="0" algn="l">
              <a:buNone/>
            </a:pPr>
            <a:r>
              <a:rPr lang="en-US" dirty="0"/>
              <a:t>	-Adaption of algorithm in several languages</a:t>
            </a:r>
          </a:p>
        </p:txBody>
      </p:sp>
    </p:spTree>
    <p:extLst>
      <p:ext uri="{BB962C8B-B14F-4D97-AF65-F5344CB8AC3E}">
        <p14:creationId xmlns:p14="http://schemas.microsoft.com/office/powerpoint/2010/main" val="4208932564"/>
      </p:ext>
    </p:extLst>
  </p:cSld>
  <p:clrMapOvr>
    <a:masterClrMapping/>
  </p:clrMapOvr>
</p:sld>
</file>

<file path=ppt/theme/theme1.xml><?xml version="1.0" encoding="utf-8"?>
<a:theme xmlns:a="http://schemas.openxmlformats.org/drawingml/2006/main" name="1_Chevron_PPT_Standard">
  <a:themeElements>
    <a:clrScheme name="chevron">
      <a:dk1>
        <a:sysClr val="windowText" lastClr="000000"/>
      </a:dk1>
      <a:lt1>
        <a:sysClr val="window" lastClr="FFFFFF"/>
      </a:lt1>
      <a:dk2>
        <a:srgbClr val="0B2D71"/>
      </a:dk2>
      <a:lt2>
        <a:srgbClr val="009DD9"/>
      </a:lt2>
      <a:accent1>
        <a:srgbClr val="0066B2"/>
      </a:accent1>
      <a:accent2>
        <a:srgbClr val="00708C"/>
      </a:accent2>
      <a:accent3>
        <a:srgbClr val="769231"/>
      </a:accent3>
      <a:accent4>
        <a:srgbClr val="97002E"/>
      </a:accent4>
      <a:accent5>
        <a:srgbClr val="E5601F"/>
      </a:accent5>
      <a:accent6>
        <a:srgbClr val="751269"/>
      </a:accent6>
      <a:hlink>
        <a:srgbClr val="009DD9"/>
      </a:hlink>
      <a:folHlink>
        <a:srgbClr val="0B2D7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hevron_PPT_Standard" id="{F5AF1C88-D356-944A-901D-C3EE1C3CB669}" vid="{02262430-1950-4C42-9482-D72AC495BF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General Document" ma:contentTypeID="0x010100FBB1BDE89FB27C449A0E29AF421E31240100EC2CBB77B2D4584A950496F4A9DA6BF8" ma:contentTypeVersion="2" ma:contentTypeDescription="Create a new document." ma:contentTypeScope="" ma:versionID="7dd38f9ce470af40bcd76b593b0dcb95">
  <xsd:schema xmlns:xsd="http://www.w3.org/2001/XMLSchema" xmlns:xs="http://www.w3.org/2001/XMLSchema" xmlns:p="http://schemas.microsoft.com/office/2006/metadata/properties" xmlns:ns1="http://schemas.microsoft.com/sharepoint/v3" xmlns:ns3="b9f1db13-37d0-4e45-944c-b878e8992007" xmlns:ns4="e6bb6fa4-9c23-4df5-9c72-0315fa8fef6d" xmlns:ns5="fae423db-7aea-40a7-8e81-2a365c617d65" xmlns:ns6="f17feeb6-f817-4274-8799-09787367023e" targetNamespace="http://schemas.microsoft.com/office/2006/metadata/properties" ma:root="true" ma:fieldsID="aff2dc894668e4b1cc6d0da5f817c3ea" ns1:_="" ns3:_="" ns4:_="" ns5:_="" ns6:_="">
    <xsd:import namespace="http://schemas.microsoft.com/sharepoint/v3"/>
    <xsd:import namespace="b9f1db13-37d0-4e45-944c-b878e8992007"/>
    <xsd:import namespace="e6bb6fa4-9c23-4df5-9c72-0315fa8fef6d"/>
    <xsd:import namespace="fae423db-7aea-40a7-8e81-2a365c617d65"/>
    <xsd:import namespace="f17feeb6-f817-4274-8799-09787367023e"/>
    <xsd:element name="properties">
      <xsd:complexType>
        <xsd:sequence>
          <xsd:element name="documentManagement">
            <xsd:complexType>
              <xsd:all>
                <xsd:element ref="ns4:IP_x0020_Classification"/>
                <xsd:element ref="ns4:Preservation_x0020_Order_x0020_Numbers" minOccurs="0"/>
                <xsd:element ref="ns1:ExtractedContributor" minOccurs="0"/>
                <xsd:element ref="ns3:TaxCatchAllLabel" minOccurs="0"/>
                <xsd:element ref="ns5:p01231d88c934046812dbe39cf15431a" minOccurs="0"/>
                <xsd:element ref="ns5:p01231d88c934046812dbe39cf15430a" minOccurs="0"/>
                <xsd:element ref="ns3:TaxCatchAll" minOccurs="0"/>
                <xsd:element ref="ns3:Retention_x0020_Start_x0020_Date" minOccurs="0"/>
                <xsd:element ref="ns3:Inactive_x0020_Record" minOccurs="0"/>
                <xsd:element ref="ns3:f1f5acf37a9e4df8843432af9802a72a" minOccurs="0"/>
                <xsd:element ref="ns3:Retain_x0020_Until_x0020_Date" minOccurs="0"/>
                <xsd:element ref="ns6:MediaServiceMetadata" minOccurs="0"/>
                <xsd:element ref="ns6:MediaServiceFastMetadata" minOccurs="0"/>
                <xsd:element ref="ns6: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xtractedContributor" ma:index="7" nillable="true" ma:displayName="Extracted Contributor" ma:description="List of names of individuals who participated in creation of the content." ma:internalName="ExtractedContributor"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9f1db13-37d0-4e45-944c-b878e8992007" elementFormDefault="qualified">
    <xsd:import namespace="http://schemas.microsoft.com/office/2006/documentManagement/types"/>
    <xsd:import namespace="http://schemas.microsoft.com/office/infopath/2007/PartnerControls"/>
    <xsd:element name="TaxCatchAllLabel" ma:index="9" nillable="true" ma:displayName="Taxonomy Catch All Column1" ma:hidden="true" ma:list="{4fbb1308-1b2d-467c-ba2b-5b79ac35920f}" ma:internalName="TaxCatchAllLabel" ma:readOnly="true" ma:showField="CatchAllDataLabel" ma:web="09855917-e700-4274-a1dd-6026a1fea652">
      <xsd:complexType>
        <xsd:complexContent>
          <xsd:extension base="dms:MultiChoiceLookup">
            <xsd:sequence>
              <xsd:element name="Value" type="dms:Lookup" maxOccurs="unbounded" minOccurs="0" nillable="true"/>
            </xsd:sequence>
          </xsd:extension>
        </xsd:complexContent>
      </xsd:complexType>
    </xsd:element>
    <xsd:element name="TaxCatchAll" ma:index="17" nillable="true" ma:displayName="Taxonomy Catch All Column" ma:hidden="true" ma:list="{4fbb1308-1b2d-467c-ba2b-5b79ac35920f}" ma:internalName="TaxCatchAll" ma:readOnly="false" ma:showField="CatchAllData" ma:web="09855917-e700-4274-a1dd-6026a1fea652">
      <xsd:complexType>
        <xsd:complexContent>
          <xsd:extension base="dms:MultiChoiceLookup">
            <xsd:sequence>
              <xsd:element name="Value" type="dms:Lookup" maxOccurs="unbounded" minOccurs="0" nillable="true"/>
            </xsd:sequence>
          </xsd:extension>
        </xsd:complexContent>
      </xsd:complexType>
    </xsd:element>
    <xsd:element name="Retention_x0020_Start_x0020_Date" ma:index="19" nillable="true" ma:displayName="Retention Start Date" ma:description="The start date for retention period calculation." ma:format="DateOnly" ma:hidden="true" ma:internalName="Retention_x0020_Start_x0020_Date" ma:readOnly="false">
      <xsd:simpleType>
        <xsd:restriction base="dms:DateTime"/>
      </xsd:simpleType>
    </xsd:element>
    <xsd:element name="Inactive_x0020_Record" ma:index="20" nillable="true" ma:displayName="Inactive Record" ma:description="Used to designate records as inactive." ma:hidden="true" ma:internalName="Inactive_x0020_Record" ma:readOnly="false">
      <xsd:simpleType>
        <xsd:restriction base="dms:Boolean"/>
      </xsd:simpleType>
    </xsd:element>
    <xsd:element name="f1f5acf37a9e4df8843432af9802a72a" ma:index="21" nillable="true" ma:taxonomy="true" ma:internalName="f1f5acf37a9e4df8843432af9802a72a" ma:taxonomyFieldName="Chevron_x0020_Discipline" ma:displayName="Chevron Discipline" ma:readOnly="false" ma:fieldId="{f1f5acf3-7a9e-4df8-8434-32af9802a72a}" ma:sspId="03b784c7-ee61-4ee7-89a9-d87ec2bf0954" ma:termSetId="84286160-6c66-4956-a819-71b834cd237e" ma:anchorId="00000000-0000-0000-0000-000000000000" ma:open="false" ma:isKeyword="false">
      <xsd:complexType>
        <xsd:sequence>
          <xsd:element ref="pc:Terms" minOccurs="0" maxOccurs="1"/>
        </xsd:sequence>
      </xsd:complexType>
    </xsd:element>
    <xsd:element name="Retain_x0020_Until_x0020_Date" ma:index="22" nillable="true" ma:displayName="Retain Until Date" ma:description="The start date for retention period calculation." ma:format="DateOnly" ma:hidden="true" ma:internalName="Retain_x0020_Until_x0020_Date"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6bb6fa4-9c23-4df5-9c72-0315fa8fef6d" elementFormDefault="qualified">
    <xsd:import namespace="http://schemas.microsoft.com/office/2006/documentManagement/types"/>
    <xsd:import namespace="http://schemas.microsoft.com/office/infopath/2007/PartnerControls"/>
    <xsd:element name="IP_x0020_Classification" ma:index="4" ma:displayName="IP Classification" ma:default="Company Confidential" ma:description="Sensitivity of the information" ma:format="Dropdown" ma:internalName="IP_x0020_Classification" ma:readOnly="false">
      <xsd:simpleType>
        <xsd:restriction base="dms:Choice">
          <xsd:enumeration value="Public"/>
          <xsd:enumeration value="Company Confidential"/>
          <xsd:enumeration value="Confidential Restricted"/>
          <xsd:enumeration value="Classified"/>
        </xsd:restriction>
      </xsd:simpleType>
    </xsd:element>
    <xsd:element name="Preservation_x0020_Order_x0020_Numbers" ma:index="5" nillable="true" ma:displayName="Preservation Order Numbers" ma:description="Preservation Order Numbers, when issued by Legal, require that this item MUST NOT be deleted. Separate multiple preservation order numbers with commas." ma:internalName="Preservation_x0020_Order_x0020_Numbers"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e423db-7aea-40a7-8e81-2a365c617d65" elementFormDefault="qualified">
    <xsd:import namespace="http://schemas.microsoft.com/office/2006/documentManagement/types"/>
    <xsd:import namespace="http://schemas.microsoft.com/office/infopath/2007/PartnerControls"/>
    <xsd:element name="p01231d88c934046812dbe39cf15431a" ma:index="13" ma:taxonomy="true" ma:internalName="p01231d88c934046812dbe39cf15431a" ma:taxonomyFieldName="Retention_x0020_Category" ma:displayName="Retention Category" ma:readOnly="false" ma:default="1;#Non-Record|1e0fcd32-c316-4759-967f-319c5b88aa7f" ma:fieldId="{fd1ef4d8-3e07-46a2-b2b4-c9e81ccc81f4}" ma:sspId="03b784c7-ee61-4ee7-89a9-d87ec2bf0954" ma:termSetId="fda4940a-b680-4317-929f-5e2e0638e24f" ma:anchorId="00000000-0000-0000-0000-000000000000" ma:open="false" ma:isKeyword="false">
      <xsd:complexType>
        <xsd:sequence>
          <xsd:element ref="pc:Terms" minOccurs="0" maxOccurs="1"/>
        </xsd:sequence>
      </xsd:complexType>
    </xsd:element>
    <xsd:element name="p01231d88c934046812dbe39cf15430a" ma:index="16" ma:taxonomy="true" ma:internalName="p01231d88c934046812dbe39cf15430a" ma:taxonomyFieldName="Chevron_x0020_Organization" ma:displayName="Owner Organization" ma:readOnly="false" ma:default="" ma:fieldId="{901231d8-8c93-4046-812d-be39cf15430a}" ma:sspId="03b784c7-ee61-4ee7-89a9-d87ec2bf0954" ma:termSetId="4bf10e93-cbf8-470b-bd43-152d61f7423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17feeb6-f817-4274-8799-09787367023e" elementFormDefault="qualified">
    <xsd:import namespace="http://schemas.microsoft.com/office/2006/documentManagement/types"/>
    <xsd:import namespace="http://schemas.microsoft.com/office/infopath/2007/PartnerControls"/>
    <xsd:element name="MediaServiceMetadata" ma:index="23" nillable="true" ma:displayName="MediaServiceMetadata" ma:hidden="true" ma:internalName="MediaServiceMetadata" ma:readOnly="true">
      <xsd:simpleType>
        <xsd:restriction base="dms:Note"/>
      </xsd:simpleType>
    </xsd:element>
    <xsd:element name="MediaServiceFastMetadata" ma:index="24" nillable="true" ma:displayName="MediaServiceFastMetadata" ma:hidden="true" ma:internalName="MediaServiceFastMetadata"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axOccurs="1" ma:index="2" ma:displayName="Author"/>
        <xsd:element ref="dcterms:created" minOccurs="0" maxOccurs="1"/>
        <xsd:element ref="dc:identifier" minOccurs="0" maxOccurs="1"/>
        <xsd:element name="contentType" minOccurs="0" maxOccurs="1" type="xsd:string"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tention_x0020_Start_x0020_Date xmlns="b9f1db13-37d0-4e45-944c-b878e8992007" xsi:nil="true"/>
    <f1f5acf37a9e4df8843432af9802a72a xmlns="b9f1db13-37d0-4e45-944c-b878e8992007">
      <Terms xmlns="http://schemas.microsoft.com/office/infopath/2007/PartnerControls"/>
    </f1f5acf37a9e4df8843432af9802a72a>
    <Preservation_x0020_Order_x0020_Numbers xmlns="e6bb6fa4-9c23-4df5-9c72-0315fa8fef6d" xsi:nil="true"/>
    <p01231d88c934046812dbe39cf15431a xmlns="fae423db-7aea-40a7-8e81-2a365c617d65">
      <Terms xmlns="http://schemas.microsoft.com/office/infopath/2007/PartnerControls">
        <TermInfo xmlns="http://schemas.microsoft.com/office/infopath/2007/PartnerControls">
          <TermName xmlns="http://schemas.microsoft.com/office/infopath/2007/PartnerControls">Non-Record</TermName>
          <TermId xmlns="http://schemas.microsoft.com/office/infopath/2007/PartnerControls">1e0fcd32-c316-4759-967f-319c5b88aa7f</TermId>
        </TermInfo>
      </Terms>
    </p01231d88c934046812dbe39cf15431a>
    <p01231d88c934046812dbe39cf15430a xmlns="fae423db-7aea-40a7-8e81-2a365c617d65">
      <Terms xmlns="http://schemas.microsoft.com/office/infopath/2007/PartnerControls">
        <TermInfo xmlns="http://schemas.microsoft.com/office/infopath/2007/PartnerControls">
          <TermName xmlns="http://schemas.microsoft.com/office/infopath/2007/PartnerControls">ETL</TermName>
          <TermId xmlns="http://schemas.microsoft.com/office/infopath/2007/PartnerControls">e515a8d4-ed6c-49d9-b134-c0aae9a28ea6</TermId>
        </TermInfo>
      </Terms>
    </p01231d88c934046812dbe39cf15430a>
    <ExtractedContributor xmlns="http://schemas.microsoft.com/sharepoint/v3" xsi:nil="true"/>
    <Retain_x0020_Until_x0020_Date xmlns="b9f1db13-37d0-4e45-944c-b878e8992007" xsi:nil="true"/>
    <IP_x0020_Classification xmlns="e6bb6fa4-9c23-4df5-9c72-0315fa8fef6d">Company Confidential</IP_x0020_Classification>
    <TaxCatchAll xmlns="b9f1db13-37d0-4e45-944c-b878e8992007">
      <Value>1</Value>
      <Value>12</Value>
    </TaxCatchAll>
    <Inactive_x0020_Record xmlns="b9f1db13-37d0-4e45-944c-b878e899200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03b784c7-ee61-4ee7-89a9-d87ec2bf0954" ContentTypeId="0x010100FBB1BDE89FB27C449A0E29AF421E312401" PreviousValue="false"/>
</file>

<file path=customXml/itemProps1.xml><?xml version="1.0" encoding="utf-8"?>
<ds:datastoreItem xmlns:ds="http://schemas.openxmlformats.org/officeDocument/2006/customXml" ds:itemID="{D7637282-02B1-4008-AB09-70811EB6A3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9f1db13-37d0-4e45-944c-b878e8992007"/>
    <ds:schemaRef ds:uri="e6bb6fa4-9c23-4df5-9c72-0315fa8fef6d"/>
    <ds:schemaRef ds:uri="fae423db-7aea-40a7-8e81-2a365c617d65"/>
    <ds:schemaRef ds:uri="f17feeb6-f817-4274-8799-0978736702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B6D32-573F-4847-8BA8-B984E69D263E}">
  <ds:schemaRefs>
    <ds:schemaRef ds:uri="fae423db-7aea-40a7-8e81-2a365c617d65"/>
    <ds:schemaRef ds:uri="f17feeb6-f817-4274-8799-09787367023e"/>
    <ds:schemaRef ds:uri="http://schemas.microsoft.com/office/2006/documentManagement/types"/>
    <ds:schemaRef ds:uri="b9f1db13-37d0-4e45-944c-b878e8992007"/>
    <ds:schemaRef ds:uri="http://schemas.microsoft.com/office/2006/metadata/properties"/>
    <ds:schemaRef ds:uri="http://purl.org/dc/elements/1.1/"/>
    <ds:schemaRef ds:uri="e6bb6fa4-9c23-4df5-9c72-0315fa8fef6d"/>
    <ds:schemaRef ds:uri="http://schemas.microsoft.com/sharepoint/v3"/>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3446AEF-0BF3-48E2-A847-CFD8F8B0501C}">
  <ds:schemaRefs>
    <ds:schemaRef ds:uri="http://schemas.microsoft.com/sharepoint/v3/contenttype/forms"/>
  </ds:schemaRefs>
</ds:datastoreItem>
</file>

<file path=customXml/itemProps4.xml><?xml version="1.0" encoding="utf-8"?>
<ds:datastoreItem xmlns:ds="http://schemas.openxmlformats.org/officeDocument/2006/customXml" ds:itemID="{2FDCFEA4-9709-4B0B-8A8E-785A96A44E1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1143</TotalTime>
  <Words>512</Words>
  <Application>Microsoft Office PowerPoint</Application>
  <PresentationFormat>Custom</PresentationFormat>
  <Paragraphs>45</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Segoe UI</vt:lpstr>
      <vt:lpstr>1_Chevron_PPT_Standard</vt:lpstr>
      <vt:lpstr>PowerPoint Presentation</vt:lpstr>
      <vt:lpstr>The Introduction</vt:lpstr>
      <vt:lpstr>The Math</vt:lpstr>
      <vt:lpstr>The Demo</vt:lpstr>
      <vt:lpstr>References</vt:lpstr>
    </vt:vector>
  </TitlesOfParts>
  <Company>Chevron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RM Virtual Forum - Orals Presentation Template - 9x13 Widescreen</dc:title>
  <dc:creator>Jill Kano</dc:creator>
  <cp:lastModifiedBy>Moore, Delaina</cp:lastModifiedBy>
  <cp:revision>185</cp:revision>
  <cp:lastPrinted>2015-08-11T18:58:39Z</cp:lastPrinted>
  <dcterms:created xsi:type="dcterms:W3CDTF">2015-12-14T18:51:13Z</dcterms:created>
  <dcterms:modified xsi:type="dcterms:W3CDTF">2022-07-19T18:53:49Z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0x010100FBB1BDE89FB27C449A0E29AF421E31240100EC2CBB77B2D4584A950496F4A9DA6BF8</vt:lpwstr>
  </property>
  <property fmtid="{D5CDD505-2E9C-101B-9397-08002B2CF9AE}" pid="3" name="Chevron Organization">
    <vt:lpwstr>12;#ETL|e515a8d4-ed6c-49d9-b134-c0aae9a28ea6</vt:lpwstr>
  </property>
  <property fmtid="{D5CDD505-2E9C-101B-9397-08002B2CF9AE}" pid="4" name="Chevron Discipline">
    <vt:lpwstr/>
  </property>
  <property fmtid="{D5CDD505-2E9C-101B-9397-08002B2CF9AE}" pid="5" name="Retention Category">
    <vt:lpwstr>1;#Non-Record|1e0fcd32-c316-4759-967f-319c5b88aa7f</vt:lpwstr>
  </property>
  <property fmtid="{D5CDD505-2E9C-101B-9397-08002B2CF9AE}" pid="6" name="MSIP_Label_6e4db608-ddec-4a44-8ad7-7d5a79b7448e_Enabled">
    <vt:lpwstr>true</vt:lpwstr>
  </property>
  <property fmtid="{D5CDD505-2E9C-101B-9397-08002B2CF9AE}" pid="7" name="MSIP_Label_6e4db608-ddec-4a44-8ad7-7d5a79b7448e_SetDate">
    <vt:lpwstr>2020-11-11T22:14:12Z</vt:lpwstr>
  </property>
  <property fmtid="{D5CDD505-2E9C-101B-9397-08002B2CF9AE}" pid="8" name="MSIP_Label_6e4db608-ddec-4a44-8ad7-7d5a79b7448e_Method">
    <vt:lpwstr>Standard</vt:lpwstr>
  </property>
  <property fmtid="{D5CDD505-2E9C-101B-9397-08002B2CF9AE}" pid="9" name="MSIP_Label_6e4db608-ddec-4a44-8ad7-7d5a79b7448e_Name">
    <vt:lpwstr>Internal</vt:lpwstr>
  </property>
  <property fmtid="{D5CDD505-2E9C-101B-9397-08002B2CF9AE}" pid="10" name="MSIP_Label_6e4db608-ddec-4a44-8ad7-7d5a79b7448e_SiteId">
    <vt:lpwstr>fd799da1-bfc1-4234-a91c-72b3a1cb9e26</vt:lpwstr>
  </property>
  <property fmtid="{D5CDD505-2E9C-101B-9397-08002B2CF9AE}" pid="11" name="MSIP_Label_6e4db608-ddec-4a44-8ad7-7d5a79b7448e_ActionId">
    <vt:lpwstr>705d4e16-b8c4-4dbf-80e4-de8b554cceab</vt:lpwstr>
  </property>
  <property fmtid="{D5CDD505-2E9C-101B-9397-08002B2CF9AE}" pid="12" name="MSIP_Label_6e4db608-ddec-4a44-8ad7-7d5a79b7448e_ContentBits">
    <vt:lpwstr>0</vt:lpwstr>
  </property>
</Properties>
</file>