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iff" ContentType="image/tiff"/>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0" r:id="rId5"/>
    <p:sldMasterId id="2147483667" r:id="rId6"/>
  </p:sldMasterIdLst>
  <p:notesMasterIdLst>
    <p:notesMasterId r:id="rId16"/>
  </p:notesMasterIdLst>
  <p:handoutMasterIdLst>
    <p:handoutMasterId r:id="rId17"/>
  </p:handoutMasterIdLst>
  <p:sldIdLst>
    <p:sldId id="273" r:id="rId7"/>
    <p:sldId id="274" r:id="rId8"/>
    <p:sldId id="281" r:id="rId9"/>
    <p:sldId id="276" r:id="rId10"/>
    <p:sldId id="279" r:id="rId11"/>
    <p:sldId id="282" r:id="rId12"/>
    <p:sldId id="280" r:id="rId13"/>
    <p:sldId id="283" r:id="rId14"/>
    <p:sldId id="272" r:id="rId15"/>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4" pos="7344" userDrawn="1">
          <p15:clr>
            <a:srgbClr val="A4A3A4"/>
          </p15:clr>
        </p15:guide>
        <p15:guide id="5" pos="336" userDrawn="1">
          <p15:clr>
            <a:srgbClr val="A4A3A4"/>
          </p15:clr>
        </p15:guide>
        <p15:guide id="12" orient="horz" pos="216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nds, Trevor M (US)" initials="STM(" lastIdx="8" clrIdx="0">
    <p:extLst>
      <p:ext uri="{19B8F6BF-5375-455C-9EA6-DF929625EA0E}">
        <p15:presenceInfo xmlns:p15="http://schemas.microsoft.com/office/powerpoint/2012/main" userId="S::trevor.m.sands@lmco.com::fd6b07c1-7613-45bd-88c1-a60a4c2bd5ac"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F6C"/>
    <a:srgbClr val="63666A"/>
    <a:srgbClr val="00A3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624" autoAdjust="0"/>
    <p:restoredTop sz="96327"/>
  </p:normalViewPr>
  <p:slideViewPr>
    <p:cSldViewPr snapToGrid="0" showGuides="1">
      <p:cViewPr varScale="1">
        <p:scale>
          <a:sx n="119" d="100"/>
          <a:sy n="119" d="100"/>
        </p:scale>
        <p:origin x="504" y="184"/>
      </p:cViewPr>
      <p:guideLst>
        <p:guide pos="7344"/>
        <p:guide pos="336"/>
        <p:guide orient="horz" pos="2160"/>
      </p:guideLst>
    </p:cSldViewPr>
  </p:slideViewPr>
  <p:notesTextViewPr>
    <p:cViewPr>
      <p:scale>
        <a:sx n="1" d="1"/>
        <a:sy n="1" d="1"/>
      </p:scale>
      <p:origin x="0" y="0"/>
    </p:cViewPr>
  </p:notesTextViewPr>
  <p:sorterViewPr>
    <p:cViewPr>
      <p:scale>
        <a:sx n="50" d="100"/>
        <a:sy n="5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5" Type="http://schemas.openxmlformats.org/officeDocument/2006/relationships/slideMaster" Target="slideMasters/slideMaster2.xml"/><Relationship Id="rId15" Type="http://schemas.openxmlformats.org/officeDocument/2006/relationships/slide" Target="slides/slide9.xml"/><Relationship Id="rId10" Type="http://schemas.openxmlformats.org/officeDocument/2006/relationships/slide" Target="slides/slide4.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6434"/>
          </a:xfrm>
          <a:prstGeom prst="rect">
            <a:avLst/>
          </a:prstGeom>
        </p:spPr>
        <p:txBody>
          <a:bodyPr vert="horz" lIns="93177" tIns="46589" rIns="93177" bIns="46589" rtlCol="0"/>
          <a:lstStyle>
            <a:lvl1pPr algn="r">
              <a:defRPr sz="1200"/>
            </a:lvl1pPr>
          </a:lstStyle>
          <a:p>
            <a:fld id="{E71B0925-D018-4694-8BD2-B89F172BCC04}" type="datetimeFigureOut">
              <a:rPr lang="en-US" smtClean="0"/>
              <a:t>6/9/21</a:t>
            </a:fld>
            <a:endParaRPr lang="en-US"/>
          </a:p>
        </p:txBody>
      </p:sp>
      <p:sp>
        <p:nvSpPr>
          <p:cNvPr id="4" name="Footer Placeholder 3"/>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C751C376-EA5F-40EB-B5C9-F210D82C3856}" type="slidenum">
              <a:rPr lang="en-US" smtClean="0"/>
              <a:t>‹#›</a:t>
            </a:fld>
            <a:endParaRPr lang="en-US"/>
          </a:p>
        </p:txBody>
      </p:sp>
    </p:spTree>
    <p:extLst>
      <p:ext uri="{BB962C8B-B14F-4D97-AF65-F5344CB8AC3E}">
        <p14:creationId xmlns:p14="http://schemas.microsoft.com/office/powerpoint/2010/main" val="1336887536"/>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AF8F5D99-016A-414A-B5D0-2B391DB0FAA8}" type="datetimeFigureOut">
              <a:rPr lang="en-US" smtClean="0"/>
              <a:t>6/9/21</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91F5F514-E216-4B0B-9B33-6FEA2EC08AD4}" type="slidenum">
              <a:rPr lang="en-US" smtClean="0"/>
              <a:t>‹#›</a:t>
            </a:fld>
            <a:endParaRPr lang="en-US"/>
          </a:p>
        </p:txBody>
      </p:sp>
    </p:spTree>
    <p:extLst>
      <p:ext uri="{BB962C8B-B14F-4D97-AF65-F5344CB8AC3E}">
        <p14:creationId xmlns:p14="http://schemas.microsoft.com/office/powerpoint/2010/main" val="344688863"/>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002F6C"/>
        </a:solidFill>
        <a:effectLst/>
      </p:bgPr>
    </p:bg>
    <p:spTree>
      <p:nvGrpSpPr>
        <p:cNvPr id="1" name=""/>
        <p:cNvGrpSpPr/>
        <p:nvPr/>
      </p:nvGrpSpPr>
      <p:grpSpPr>
        <a:xfrm>
          <a:off x="0" y="0"/>
          <a:ext cx="0" cy="0"/>
          <a:chOff x="0" y="0"/>
          <a:chExt cx="0" cy="0"/>
        </a:xfrm>
      </p:grpSpPr>
      <p:sp>
        <p:nvSpPr>
          <p:cNvPr id="26" name="Text Placeholder 24"/>
          <p:cNvSpPr>
            <a:spLocks noGrp="1"/>
          </p:cNvSpPr>
          <p:nvPr>
            <p:ph type="body" sz="quarter" idx="11" hasCustomPrompt="1"/>
          </p:nvPr>
        </p:nvSpPr>
        <p:spPr>
          <a:xfrm>
            <a:off x="755110" y="3084382"/>
            <a:ext cx="10684021" cy="612333"/>
          </a:xfrm>
          <a:prstGeom prst="rect">
            <a:avLst/>
          </a:prstGeom>
        </p:spPr>
        <p:txBody>
          <a:bodyPr/>
          <a:lstStyle>
            <a:lvl1pPr marL="0" indent="0" algn="ctr">
              <a:buNone/>
              <a:defRPr sz="2400" b="0" cap="all" baseline="0">
                <a:solidFill>
                  <a:schemeClr val="bg1"/>
                </a:solidFill>
                <a:latin typeface="Agency FB" panose="020B0503020202020204" pitchFamily="34" charset="0"/>
              </a:defRPr>
            </a:lvl1pPr>
          </a:lstStyle>
          <a:p>
            <a:pPr lvl="0"/>
            <a:r>
              <a:rPr lang="en-US" dirty="0"/>
              <a:t>PRESENTATION SUBTITLE</a:t>
            </a:r>
          </a:p>
        </p:txBody>
      </p:sp>
      <p:sp>
        <p:nvSpPr>
          <p:cNvPr id="27" name="Text Placeholder 24"/>
          <p:cNvSpPr>
            <a:spLocks noGrp="1"/>
          </p:cNvSpPr>
          <p:nvPr>
            <p:ph type="body" sz="quarter" idx="12" hasCustomPrompt="1"/>
          </p:nvPr>
        </p:nvSpPr>
        <p:spPr>
          <a:xfrm>
            <a:off x="755110" y="3981389"/>
            <a:ext cx="10684021" cy="612333"/>
          </a:xfrm>
          <a:prstGeom prst="rect">
            <a:avLst/>
          </a:prstGeom>
        </p:spPr>
        <p:txBody>
          <a:bodyPr/>
          <a:lstStyle>
            <a:lvl1pPr marL="0" indent="0" algn="ctr">
              <a:buNone/>
              <a:defRPr sz="1600" b="0" baseline="0">
                <a:solidFill>
                  <a:schemeClr val="bg1"/>
                </a:solidFill>
                <a:latin typeface="+mn-lt"/>
              </a:defRPr>
            </a:lvl1pPr>
          </a:lstStyle>
          <a:p>
            <a:pPr lvl="0"/>
            <a:r>
              <a:rPr lang="en-US" dirty="0"/>
              <a:t>Presenter</a:t>
            </a:r>
          </a:p>
        </p:txBody>
      </p:sp>
      <p:sp>
        <p:nvSpPr>
          <p:cNvPr id="28" name="Text Placeholder 24"/>
          <p:cNvSpPr>
            <a:spLocks noGrp="1"/>
          </p:cNvSpPr>
          <p:nvPr>
            <p:ph type="body" sz="quarter" idx="13" hasCustomPrompt="1"/>
          </p:nvPr>
        </p:nvSpPr>
        <p:spPr>
          <a:xfrm>
            <a:off x="755110" y="4232439"/>
            <a:ext cx="10684021" cy="612333"/>
          </a:xfrm>
          <a:prstGeom prst="rect">
            <a:avLst/>
          </a:prstGeom>
        </p:spPr>
        <p:txBody>
          <a:bodyPr/>
          <a:lstStyle>
            <a:lvl1pPr marL="0" indent="0" algn="ctr">
              <a:buNone/>
              <a:defRPr sz="1600" b="0" baseline="0">
                <a:solidFill>
                  <a:schemeClr val="bg1"/>
                </a:solidFill>
                <a:latin typeface="+mn-lt"/>
              </a:defRPr>
            </a:lvl1pPr>
          </a:lstStyle>
          <a:p>
            <a:pPr lvl="0"/>
            <a:r>
              <a:rPr lang="en-US" dirty="0"/>
              <a:t>Job Title</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9159" y="5014795"/>
            <a:ext cx="4948480" cy="1195882"/>
          </a:xfrm>
          <a:prstGeom prst="rect">
            <a:avLst/>
          </a:prstGeom>
        </p:spPr>
      </p:pic>
      <p:sp>
        <p:nvSpPr>
          <p:cNvPr id="25" name="Text Placeholder 24"/>
          <p:cNvSpPr>
            <a:spLocks noGrp="1"/>
          </p:cNvSpPr>
          <p:nvPr>
            <p:ph type="body" sz="quarter" idx="10" hasCustomPrompt="1"/>
          </p:nvPr>
        </p:nvSpPr>
        <p:spPr>
          <a:xfrm>
            <a:off x="755111" y="2221008"/>
            <a:ext cx="10684021" cy="863374"/>
          </a:xfrm>
          <a:prstGeom prst="rect">
            <a:avLst/>
          </a:prstGeom>
        </p:spPr>
        <p:txBody>
          <a:bodyPr/>
          <a:lstStyle>
            <a:lvl1pPr marL="0" indent="0" algn="ctr">
              <a:buNone/>
              <a:defRPr sz="6000" b="1" cap="all" baseline="0">
                <a:solidFill>
                  <a:schemeClr val="bg1"/>
                </a:solidFill>
                <a:latin typeface="Agency FB" panose="020B0503020202020204" pitchFamily="34" charset="0"/>
              </a:defRPr>
            </a:lvl1pPr>
          </a:lstStyle>
          <a:p>
            <a:pPr lvl="0"/>
            <a:r>
              <a:rPr lang="en-US" dirty="0"/>
              <a:t>CLICK TO ENTER PRESENTATION TITLE</a:t>
            </a:r>
          </a:p>
        </p:txBody>
      </p:sp>
      <p:sp>
        <p:nvSpPr>
          <p:cNvPr id="10" name="Text Placeholder 2"/>
          <p:cNvSpPr>
            <a:spLocks noGrp="1"/>
          </p:cNvSpPr>
          <p:nvPr>
            <p:ph type="body" sz="quarter" idx="14" hasCustomPrompt="1"/>
          </p:nvPr>
        </p:nvSpPr>
        <p:spPr>
          <a:xfrm>
            <a:off x="4364476" y="6471595"/>
            <a:ext cx="3463048" cy="285750"/>
          </a:xfrm>
          <a:prstGeom prst="rect">
            <a:avLst/>
          </a:prstGeom>
        </p:spPr>
        <p:txBody>
          <a:bodyPr/>
          <a:lstStyle>
            <a:lvl1pPr marL="0" indent="0" algn="ctr">
              <a:buFontTx/>
              <a:buNone/>
              <a:defRPr sz="900" baseline="0">
                <a:solidFill>
                  <a:schemeClr val="bg1"/>
                </a:solidFill>
              </a:defRPr>
            </a:lvl1pPr>
            <a:lvl2pPr marL="457200" indent="0">
              <a:buFontTx/>
              <a:buNone/>
              <a:defRPr sz="1100">
                <a:solidFill>
                  <a:schemeClr val="bg1"/>
                </a:solidFill>
              </a:defRPr>
            </a:lvl2pPr>
            <a:lvl3pPr marL="914400" indent="0">
              <a:buFontTx/>
              <a:buNone/>
              <a:defRPr sz="1050">
                <a:solidFill>
                  <a:schemeClr val="bg1"/>
                </a:solidFill>
              </a:defRPr>
            </a:lvl3pPr>
            <a:lvl4pPr marL="1371600" indent="0">
              <a:buFontTx/>
              <a:buNone/>
              <a:defRPr sz="1000">
                <a:solidFill>
                  <a:schemeClr val="bg1"/>
                </a:solidFill>
              </a:defRPr>
            </a:lvl4pPr>
            <a:lvl5pPr marL="1828800" indent="0">
              <a:buFontTx/>
              <a:buNone/>
              <a:defRPr sz="1000">
                <a:solidFill>
                  <a:schemeClr val="bg1"/>
                </a:solidFill>
              </a:defRPr>
            </a:lvl5pPr>
          </a:lstStyle>
          <a:p>
            <a:pPr lvl="0"/>
            <a:r>
              <a:rPr lang="en-US" dirty="0"/>
              <a:t>DOCUMENT PROTECTION GOES HERE</a:t>
            </a:r>
          </a:p>
        </p:txBody>
      </p:sp>
    </p:spTree>
    <p:extLst>
      <p:ext uri="{BB962C8B-B14F-4D97-AF65-F5344CB8AC3E}">
        <p14:creationId xmlns:p14="http://schemas.microsoft.com/office/powerpoint/2010/main" val="27223068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Header Only">
    <p:spTree>
      <p:nvGrpSpPr>
        <p:cNvPr id="1" name=""/>
        <p:cNvGrpSpPr/>
        <p:nvPr/>
      </p:nvGrpSpPr>
      <p:grpSpPr>
        <a:xfrm>
          <a:off x="0" y="0"/>
          <a:ext cx="0" cy="0"/>
          <a:chOff x="0" y="0"/>
          <a:chExt cx="0" cy="0"/>
        </a:xfrm>
      </p:grpSpPr>
      <p:sp>
        <p:nvSpPr>
          <p:cNvPr id="3" name="Rectangle 2"/>
          <p:cNvSpPr/>
          <p:nvPr userDrawn="1"/>
        </p:nvSpPr>
        <p:spPr>
          <a:xfrm>
            <a:off x="0" y="6237028"/>
            <a:ext cx="12192000" cy="641100"/>
          </a:xfrm>
          <a:prstGeom prst="rect">
            <a:avLst/>
          </a:prstGeom>
          <a:solidFill>
            <a:srgbClr val="002F6C"/>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panose="020F0502020204030204"/>
              <a:ea typeface="+mn-ea"/>
              <a:cs typeface="+mn-cs"/>
            </a:endParaRPr>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332116" y="6370886"/>
            <a:ext cx="1722797" cy="416342"/>
          </a:xfrm>
          <a:prstGeom prst="rect">
            <a:avLst/>
          </a:prstGeom>
        </p:spPr>
      </p:pic>
      <p:sp>
        <p:nvSpPr>
          <p:cNvPr id="7" name="Text Placeholder 10"/>
          <p:cNvSpPr>
            <a:spLocks noGrp="1"/>
          </p:cNvSpPr>
          <p:nvPr>
            <p:ph type="body" sz="quarter" idx="10" hasCustomPrompt="1"/>
          </p:nvPr>
        </p:nvSpPr>
        <p:spPr>
          <a:xfrm>
            <a:off x="533400" y="353512"/>
            <a:ext cx="6618169" cy="560887"/>
          </a:xfrm>
          <a:prstGeom prst="rect">
            <a:avLst/>
          </a:prstGeom>
        </p:spPr>
        <p:txBody>
          <a:bodyPr/>
          <a:lstStyle>
            <a:lvl1pPr marL="0" indent="0">
              <a:buNone/>
              <a:defRPr sz="4000" b="1" cap="all" baseline="0">
                <a:solidFill>
                  <a:srgbClr val="002F6C"/>
                </a:solidFill>
                <a:latin typeface="Agency FB" panose="020B0503020202020204" pitchFamily="34" charset="0"/>
              </a:defRPr>
            </a:lvl1pPr>
          </a:lstStyle>
          <a:p>
            <a:pPr lvl="0"/>
            <a:r>
              <a:rPr lang="en-US" dirty="0"/>
              <a:t>CLICK TO ENTER HEADER</a:t>
            </a:r>
          </a:p>
        </p:txBody>
      </p:sp>
      <p:sp>
        <p:nvSpPr>
          <p:cNvPr id="9" name="Text Placeholder 8"/>
          <p:cNvSpPr>
            <a:spLocks noGrp="1"/>
          </p:cNvSpPr>
          <p:nvPr>
            <p:ph type="body" sz="quarter" idx="11" hasCustomPrompt="1"/>
          </p:nvPr>
        </p:nvSpPr>
        <p:spPr>
          <a:xfrm>
            <a:off x="118693" y="6366995"/>
            <a:ext cx="4193946" cy="393741"/>
          </a:xfrm>
          <a:prstGeom prst="rect">
            <a:avLst/>
          </a:prstGeom>
        </p:spPr>
        <p:txBody>
          <a:bodyPr anchor="ctr"/>
          <a:lstStyle>
            <a:lvl1pPr marL="0" indent="0">
              <a:buNone/>
              <a:defRPr sz="1200">
                <a:solidFill>
                  <a:schemeClr val="bg1"/>
                </a:solidFill>
                <a:latin typeface="+mn-lt"/>
              </a:defRPr>
            </a:lvl1pPr>
          </a:lstStyle>
          <a:p>
            <a:pPr lvl="0"/>
            <a:r>
              <a:rPr lang="en-US" dirty="0"/>
              <a:t>CLICK TO EDIT FOOTER</a:t>
            </a:r>
          </a:p>
        </p:txBody>
      </p:sp>
      <p:sp>
        <p:nvSpPr>
          <p:cNvPr id="6" name="Text Placeholder 2"/>
          <p:cNvSpPr>
            <a:spLocks noGrp="1"/>
          </p:cNvSpPr>
          <p:nvPr>
            <p:ph type="body" sz="quarter" idx="14" hasCustomPrompt="1"/>
          </p:nvPr>
        </p:nvSpPr>
        <p:spPr>
          <a:xfrm>
            <a:off x="4364476" y="6471595"/>
            <a:ext cx="3463048" cy="285750"/>
          </a:xfrm>
          <a:prstGeom prst="rect">
            <a:avLst/>
          </a:prstGeom>
        </p:spPr>
        <p:txBody>
          <a:bodyPr/>
          <a:lstStyle>
            <a:lvl1pPr marL="0" indent="0" algn="ctr">
              <a:buFontTx/>
              <a:buNone/>
              <a:defRPr sz="900" baseline="0">
                <a:solidFill>
                  <a:schemeClr val="bg1"/>
                </a:solidFill>
              </a:defRPr>
            </a:lvl1pPr>
            <a:lvl2pPr marL="457200" indent="0">
              <a:buFontTx/>
              <a:buNone/>
              <a:defRPr sz="1100">
                <a:solidFill>
                  <a:schemeClr val="bg1"/>
                </a:solidFill>
              </a:defRPr>
            </a:lvl2pPr>
            <a:lvl3pPr marL="914400" indent="0">
              <a:buFontTx/>
              <a:buNone/>
              <a:defRPr sz="1050">
                <a:solidFill>
                  <a:schemeClr val="bg1"/>
                </a:solidFill>
              </a:defRPr>
            </a:lvl3pPr>
            <a:lvl4pPr marL="1371600" indent="0">
              <a:buFontTx/>
              <a:buNone/>
              <a:defRPr sz="1000">
                <a:solidFill>
                  <a:schemeClr val="bg1"/>
                </a:solidFill>
              </a:defRPr>
            </a:lvl4pPr>
            <a:lvl5pPr marL="1828800" indent="0">
              <a:buFontTx/>
              <a:buNone/>
              <a:defRPr sz="1000">
                <a:solidFill>
                  <a:schemeClr val="bg1"/>
                </a:solidFill>
              </a:defRPr>
            </a:lvl5pPr>
          </a:lstStyle>
          <a:p>
            <a:pPr lvl="0"/>
            <a:r>
              <a:rPr lang="en-US" dirty="0"/>
              <a:t>DOCUMENT PROTECTION GOES HERE</a:t>
            </a:r>
          </a:p>
        </p:txBody>
      </p:sp>
    </p:spTree>
    <p:extLst>
      <p:ext uri="{BB962C8B-B14F-4D97-AF65-F5344CB8AC3E}">
        <p14:creationId xmlns:p14="http://schemas.microsoft.com/office/powerpoint/2010/main" val="7432037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Slide">
    <p:bg>
      <p:bgPr>
        <a:solidFill>
          <a:srgbClr val="002F6C"/>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033391" y="2447203"/>
            <a:ext cx="8125218" cy="1963594"/>
          </a:xfrm>
          <a:prstGeom prst="rect">
            <a:avLst/>
          </a:prstGeom>
        </p:spPr>
      </p:pic>
    </p:spTree>
    <p:extLst>
      <p:ext uri="{BB962C8B-B14F-4D97-AF65-F5344CB8AC3E}">
        <p14:creationId xmlns:p14="http://schemas.microsoft.com/office/powerpoint/2010/main" val="32354102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7172" name="Rectangle 4"/>
          <p:cNvSpPr>
            <a:spLocks noGrp="1" noChangeArrowheads="1"/>
          </p:cNvSpPr>
          <p:nvPr>
            <p:ph type="ctrTitle"/>
          </p:nvPr>
        </p:nvSpPr>
        <p:spPr>
          <a:xfrm>
            <a:off x="615951" y="1501721"/>
            <a:ext cx="10979420" cy="1143000"/>
          </a:xfrm>
        </p:spPr>
        <p:txBody>
          <a:bodyPr anchor="b"/>
          <a:lstStyle>
            <a:lvl1pPr algn="ctr" defTabSz="877888">
              <a:defRPr sz="4400">
                <a:solidFill>
                  <a:schemeClr val="bg1"/>
                </a:solidFill>
              </a:defRPr>
            </a:lvl1pPr>
          </a:lstStyle>
          <a:p>
            <a:r>
              <a:rPr lang="en-US"/>
              <a:t>Click to edit Master title style</a:t>
            </a:r>
            <a:endParaRPr lang="en-US" dirty="0"/>
          </a:p>
        </p:txBody>
      </p:sp>
      <p:sp>
        <p:nvSpPr>
          <p:cNvPr id="7173" name="Rectangle 5"/>
          <p:cNvSpPr>
            <a:spLocks noGrp="1" noChangeArrowheads="1"/>
          </p:cNvSpPr>
          <p:nvPr>
            <p:ph type="subTitle" idx="1"/>
          </p:nvPr>
        </p:nvSpPr>
        <p:spPr>
          <a:xfrm>
            <a:off x="615952" y="2970480"/>
            <a:ext cx="10962217" cy="553998"/>
          </a:xfrm>
        </p:spPr>
        <p:txBody>
          <a:bodyPr anchor="ctr"/>
          <a:lstStyle>
            <a:lvl1pPr marL="0" indent="0" algn="ctr">
              <a:spcBef>
                <a:spcPts val="0"/>
              </a:spcBef>
              <a:buFontTx/>
              <a:buNone/>
              <a:defRPr lang="en-US" sz="3600" b="1" dirty="0">
                <a:solidFill>
                  <a:schemeClr val="bg2"/>
                </a:solidFill>
                <a:effectLst/>
                <a:latin typeface="Arial"/>
                <a:ea typeface="ＭＳ Ｐゴシック" pitchFamily="-112" charset="-128"/>
                <a:cs typeface="Arial"/>
              </a:defRPr>
            </a:lvl1pPr>
          </a:lstStyle>
          <a:p>
            <a:r>
              <a:rPr lang="en-US"/>
              <a:t>Click to edit Master subtitle style</a:t>
            </a:r>
            <a:endParaRPr lang="en-US" dirty="0"/>
          </a:p>
        </p:txBody>
      </p:sp>
      <p:sp>
        <p:nvSpPr>
          <p:cNvPr id="22" name="Text Placeholder 21"/>
          <p:cNvSpPr>
            <a:spLocks noGrp="1"/>
          </p:cNvSpPr>
          <p:nvPr>
            <p:ph type="body" sz="quarter" idx="10"/>
          </p:nvPr>
        </p:nvSpPr>
        <p:spPr>
          <a:xfrm>
            <a:off x="6737034" y="5440428"/>
            <a:ext cx="4851717" cy="276999"/>
          </a:xfrm>
        </p:spPr>
        <p:txBody>
          <a:bodyPr/>
          <a:lstStyle>
            <a:lvl1pPr marL="0" indent="0">
              <a:buNone/>
              <a:defRPr sz="1800"/>
            </a:lvl1pPr>
            <a:lvl2pPr marL="0" indent="0">
              <a:buNone/>
              <a:defRPr sz="1800"/>
            </a:lvl2pPr>
            <a:lvl3pPr marL="0" indent="0">
              <a:buNone/>
              <a:defRPr sz="1800"/>
            </a:lvl3pPr>
            <a:lvl4pPr marL="0" indent="0">
              <a:buNone/>
              <a:defRPr sz="1800"/>
            </a:lvl4pPr>
            <a:lvl5pPr marL="0" indent="0">
              <a:buNone/>
              <a:defRPr sz="1800"/>
            </a:lvl5pPr>
          </a:lstStyle>
          <a:p>
            <a:pPr lvl="0"/>
            <a:r>
              <a:rPr lang="en-US"/>
              <a:t>Click to edit Master text styles</a:t>
            </a:r>
          </a:p>
        </p:txBody>
      </p:sp>
      <p:sp>
        <p:nvSpPr>
          <p:cNvPr id="23" name="Text Placeholder 21"/>
          <p:cNvSpPr>
            <a:spLocks noGrp="1"/>
          </p:cNvSpPr>
          <p:nvPr>
            <p:ph type="body" sz="quarter" idx="11"/>
          </p:nvPr>
        </p:nvSpPr>
        <p:spPr>
          <a:xfrm>
            <a:off x="6737034" y="5721643"/>
            <a:ext cx="4851717" cy="246221"/>
          </a:xfrm>
        </p:spPr>
        <p:txBody>
          <a:bodyPr/>
          <a:lstStyle>
            <a:lvl1pPr marL="0" indent="0">
              <a:buNone/>
              <a:defRPr sz="1600"/>
            </a:lvl1pPr>
            <a:lvl2pPr marL="0" indent="0">
              <a:buNone/>
              <a:defRPr sz="1800"/>
            </a:lvl2pPr>
            <a:lvl3pPr marL="0" indent="0">
              <a:buNone/>
              <a:defRPr sz="1800"/>
            </a:lvl3pPr>
            <a:lvl4pPr marL="0" indent="0">
              <a:buNone/>
              <a:defRPr sz="1800"/>
            </a:lvl4pPr>
            <a:lvl5pPr marL="0" indent="0">
              <a:buNone/>
              <a:defRPr sz="1800"/>
            </a:lvl5pPr>
          </a:lstStyle>
          <a:p>
            <a:pPr lvl="0"/>
            <a:r>
              <a:rPr lang="en-US"/>
              <a:t>Click to edit Master text styles</a:t>
            </a:r>
          </a:p>
        </p:txBody>
      </p:sp>
      <p:sp>
        <p:nvSpPr>
          <p:cNvPr id="24" name="Text Placeholder 21"/>
          <p:cNvSpPr>
            <a:spLocks noGrp="1"/>
          </p:cNvSpPr>
          <p:nvPr>
            <p:ph type="body" sz="quarter" idx="12"/>
          </p:nvPr>
        </p:nvSpPr>
        <p:spPr>
          <a:xfrm>
            <a:off x="615952" y="3914206"/>
            <a:ext cx="10962217" cy="369332"/>
          </a:xfrm>
        </p:spPr>
        <p:txBody>
          <a:bodyPr/>
          <a:lstStyle>
            <a:lvl1pPr marL="0" indent="0" algn="ctr">
              <a:spcBef>
                <a:spcPts val="0"/>
              </a:spcBef>
              <a:buNone/>
              <a:defRPr sz="2400"/>
            </a:lvl1pPr>
            <a:lvl2pPr marL="0" indent="0">
              <a:buNone/>
              <a:defRPr sz="1800"/>
            </a:lvl2pPr>
            <a:lvl3pPr marL="0" indent="0">
              <a:buNone/>
              <a:defRPr sz="1800"/>
            </a:lvl3pPr>
            <a:lvl4pPr marL="0" indent="0">
              <a:buNone/>
              <a:defRPr sz="1800"/>
            </a:lvl4pPr>
            <a:lvl5pPr marL="0" indent="0">
              <a:buNone/>
              <a:defRPr sz="1800"/>
            </a:lvl5pPr>
          </a:lstStyle>
          <a:p>
            <a:pPr lvl="0"/>
            <a:r>
              <a:rPr lang="en-US"/>
              <a:t>Click to edit Master text styles</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817004" y="219457"/>
            <a:ext cx="3771747" cy="682322"/>
          </a:xfrm>
          <a:prstGeom prst="rect">
            <a:avLst/>
          </a:prstGeom>
        </p:spPr>
      </p:pic>
      <p:sp>
        <p:nvSpPr>
          <p:cNvPr id="27" name="Footer Placeholder 3"/>
          <p:cNvSpPr txBox="1">
            <a:spLocks/>
          </p:cNvSpPr>
          <p:nvPr userDrawn="1"/>
        </p:nvSpPr>
        <p:spPr>
          <a:xfrm>
            <a:off x="3190876" y="6546850"/>
            <a:ext cx="5831417" cy="247650"/>
          </a:xfrm>
          <a:prstGeom prst="rect">
            <a:avLst/>
          </a:prstGeom>
        </p:spPr>
        <p:txBody>
          <a:bodyPr anchor="ctr"/>
          <a:lstStyle>
            <a:defPPr>
              <a:defRPr lang="en-US"/>
            </a:defPPr>
            <a:lvl1pPr algn="ctr" rtl="0" eaLnBrk="0" fontAlgn="base" hangingPunct="0">
              <a:spcBef>
                <a:spcPct val="0"/>
              </a:spcBef>
              <a:spcAft>
                <a:spcPct val="0"/>
              </a:spcAft>
              <a:defRPr sz="800" b="0" kern="1200" cap="all">
                <a:solidFill>
                  <a:schemeClr val="tx1"/>
                </a:solidFill>
                <a:latin typeface="Arial" charset="0"/>
                <a:ea typeface="ＭＳ Ｐゴシック" pitchFamily="-112" charset="-128"/>
                <a:cs typeface="+mn-cs"/>
              </a:defRPr>
            </a:lvl1pPr>
            <a:lvl2pPr marL="457200" algn="l" rtl="0" eaLnBrk="0" fontAlgn="base" hangingPunct="0">
              <a:spcBef>
                <a:spcPct val="0"/>
              </a:spcBef>
              <a:spcAft>
                <a:spcPct val="0"/>
              </a:spcAft>
              <a:defRPr sz="2000" b="1" kern="1200">
                <a:solidFill>
                  <a:srgbClr val="FAFD00"/>
                </a:solidFill>
                <a:latin typeface="Arial" charset="0"/>
                <a:ea typeface="ＭＳ Ｐゴシック" pitchFamily="-112" charset="-128"/>
                <a:cs typeface="+mn-cs"/>
              </a:defRPr>
            </a:lvl2pPr>
            <a:lvl3pPr marL="914400" algn="l" rtl="0" eaLnBrk="0" fontAlgn="base" hangingPunct="0">
              <a:spcBef>
                <a:spcPct val="0"/>
              </a:spcBef>
              <a:spcAft>
                <a:spcPct val="0"/>
              </a:spcAft>
              <a:defRPr sz="2000" b="1" kern="1200">
                <a:solidFill>
                  <a:srgbClr val="FAFD00"/>
                </a:solidFill>
                <a:latin typeface="Arial" charset="0"/>
                <a:ea typeface="ＭＳ Ｐゴシック" pitchFamily="-112" charset="-128"/>
                <a:cs typeface="+mn-cs"/>
              </a:defRPr>
            </a:lvl3pPr>
            <a:lvl4pPr marL="1371600" algn="l" rtl="0" eaLnBrk="0" fontAlgn="base" hangingPunct="0">
              <a:spcBef>
                <a:spcPct val="0"/>
              </a:spcBef>
              <a:spcAft>
                <a:spcPct val="0"/>
              </a:spcAft>
              <a:defRPr sz="2000" b="1" kern="1200">
                <a:solidFill>
                  <a:srgbClr val="FAFD00"/>
                </a:solidFill>
                <a:latin typeface="Arial" charset="0"/>
                <a:ea typeface="ＭＳ Ｐゴシック" pitchFamily="-112" charset="-128"/>
                <a:cs typeface="+mn-cs"/>
              </a:defRPr>
            </a:lvl4pPr>
            <a:lvl5pPr marL="1828800" algn="l" rtl="0" eaLnBrk="0" fontAlgn="base" hangingPunct="0">
              <a:spcBef>
                <a:spcPct val="0"/>
              </a:spcBef>
              <a:spcAft>
                <a:spcPct val="0"/>
              </a:spcAft>
              <a:defRPr sz="2000" b="1" kern="1200">
                <a:solidFill>
                  <a:srgbClr val="FAFD00"/>
                </a:solidFill>
                <a:latin typeface="Arial" charset="0"/>
                <a:ea typeface="ＭＳ Ｐゴシック" pitchFamily="-112" charset="-128"/>
                <a:cs typeface="+mn-cs"/>
              </a:defRPr>
            </a:lvl5pPr>
            <a:lvl6pPr marL="2286000" algn="l" defTabSz="914400" rtl="0" eaLnBrk="1" latinLnBrk="0" hangingPunct="1">
              <a:defRPr sz="2000" b="1" kern="1200">
                <a:solidFill>
                  <a:srgbClr val="FAFD00"/>
                </a:solidFill>
                <a:latin typeface="Arial" charset="0"/>
                <a:ea typeface="ＭＳ Ｐゴシック" pitchFamily="-112" charset="-128"/>
                <a:cs typeface="+mn-cs"/>
              </a:defRPr>
            </a:lvl6pPr>
            <a:lvl7pPr marL="2743200" algn="l" defTabSz="914400" rtl="0" eaLnBrk="1" latinLnBrk="0" hangingPunct="1">
              <a:defRPr sz="2000" b="1" kern="1200">
                <a:solidFill>
                  <a:srgbClr val="FAFD00"/>
                </a:solidFill>
                <a:latin typeface="Arial" charset="0"/>
                <a:ea typeface="ＭＳ Ｐゴシック" pitchFamily="-112" charset="-128"/>
                <a:cs typeface="+mn-cs"/>
              </a:defRPr>
            </a:lvl7pPr>
            <a:lvl8pPr marL="3200400" algn="l" defTabSz="914400" rtl="0" eaLnBrk="1" latinLnBrk="0" hangingPunct="1">
              <a:defRPr sz="2000" b="1" kern="1200">
                <a:solidFill>
                  <a:srgbClr val="FAFD00"/>
                </a:solidFill>
                <a:latin typeface="Arial" charset="0"/>
                <a:ea typeface="ＭＳ Ｐゴシック" pitchFamily="-112" charset="-128"/>
                <a:cs typeface="+mn-cs"/>
              </a:defRPr>
            </a:lvl8pPr>
            <a:lvl9pPr marL="3657600" algn="l" defTabSz="914400" rtl="0" eaLnBrk="1" latinLnBrk="0" hangingPunct="1">
              <a:defRPr sz="2000" b="1" kern="1200">
                <a:solidFill>
                  <a:srgbClr val="FAFD00"/>
                </a:solidFill>
                <a:latin typeface="Arial" charset="0"/>
                <a:ea typeface="ＭＳ Ｐゴシック" pitchFamily="-112" charset="-128"/>
                <a:cs typeface="+mn-cs"/>
              </a:defRPr>
            </a:lvl9pPr>
          </a:lstStyle>
          <a:p>
            <a:pPr>
              <a:defRPr/>
            </a:pPr>
            <a:r>
              <a:rPr lang="en-US" sz="800" dirty="0">
                <a:solidFill>
                  <a:srgbClr val="000000"/>
                </a:solidFill>
                <a:latin typeface="Arial"/>
                <a:ea typeface="MS PGothic" pitchFamily="34" charset="-128"/>
                <a:cs typeface="Arial"/>
              </a:rPr>
              <a:t>LOCKHEED MARTIN Internal Use Only</a:t>
            </a:r>
          </a:p>
        </p:txBody>
      </p:sp>
    </p:spTree>
    <p:extLst>
      <p:ext uri="{BB962C8B-B14F-4D97-AF65-F5344CB8AC3E}">
        <p14:creationId xmlns:p14="http://schemas.microsoft.com/office/powerpoint/2010/main" val="21480113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tabLst/>
              <a:defRPr sz="3200">
                <a:solidFill>
                  <a:schemeClr val="bg1"/>
                </a:solidFill>
                <a:effectLst/>
              </a:defRPr>
            </a:lvl1pPr>
          </a:lstStyle>
          <a:p>
            <a:r>
              <a:rPr lang="en-US"/>
              <a:t>Click to edit Master title style</a:t>
            </a:r>
            <a:endParaRPr lang="en-US" dirty="0"/>
          </a:p>
        </p:txBody>
      </p:sp>
      <p:sp>
        <p:nvSpPr>
          <p:cNvPr id="3" name="Content Placeholder 2"/>
          <p:cNvSpPr>
            <a:spLocks noGrp="1"/>
          </p:cNvSpPr>
          <p:nvPr>
            <p:ph idx="1"/>
          </p:nvPr>
        </p:nvSpPr>
        <p:spPr>
          <a:xfrm>
            <a:off x="615952" y="1354593"/>
            <a:ext cx="10966449" cy="1508105"/>
          </a:xfrm>
        </p:spPr>
        <p:txBody>
          <a:bodyPr/>
          <a:lstStyle>
            <a:lvl1pPr>
              <a:defRPr sz="2400" baseline="0">
                <a:solidFill>
                  <a:schemeClr val="tx1"/>
                </a:solidFill>
                <a:effectLst/>
              </a:defRPr>
            </a:lvl1pPr>
            <a:lvl2pPr>
              <a:defRPr sz="2000" baseline="0">
                <a:solidFill>
                  <a:schemeClr val="tx1"/>
                </a:solidFill>
                <a:effectLst/>
              </a:defRPr>
            </a:lvl2pPr>
            <a:lvl3pPr>
              <a:buSzPct val="80000"/>
              <a:defRPr sz="2000" baseline="0">
                <a:solidFill>
                  <a:schemeClr val="tx1"/>
                </a:solidFill>
                <a:effectLst/>
              </a:defRPr>
            </a:lvl3pPr>
            <a:lvl4pPr>
              <a:defRPr sz="2000">
                <a:solidFill>
                  <a:schemeClr val="tx1"/>
                </a:solidFill>
                <a:effectLst/>
              </a:defRPr>
            </a:lvl4pPr>
            <a:lvl5pPr>
              <a:defRPr>
                <a:effectLst/>
              </a:defRPr>
            </a:lvl5pPr>
            <a:lvl6pPr>
              <a:defRPr>
                <a:solidFill>
                  <a:schemeClr val="tx1"/>
                </a:solidFill>
                <a:effectLst/>
              </a:defRPr>
            </a:lvl6pPr>
            <a:lvl8pPr>
              <a:defRPr>
                <a:solidFill>
                  <a:schemeClr val="tx1"/>
                </a:solidFill>
                <a:effectLst/>
              </a:defRPr>
            </a:lvl8pPr>
            <a:lvl9pPr>
              <a:buNone/>
              <a:defRPr/>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1496782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15951" y="458991"/>
            <a:ext cx="9749367" cy="531812"/>
          </a:xfrm>
        </p:spPr>
        <p:txBody>
          <a:bodyPr/>
          <a:lstStyle>
            <a:lvl1pPr defTabSz="911225">
              <a:defRPr>
                <a:solidFill>
                  <a:srgbClr val="002F6C"/>
                </a:solidFill>
                <a:effectLst/>
              </a:defRPr>
            </a:lvl1pPr>
          </a:lstStyle>
          <a:p>
            <a:r>
              <a:rPr lang="en-US"/>
              <a:t>Click to edit Master title style</a:t>
            </a:r>
            <a:endParaRPr lang="en-US" dirty="0"/>
          </a:p>
        </p:txBody>
      </p:sp>
    </p:spTree>
    <p:extLst>
      <p:ext uri="{BB962C8B-B14F-4D97-AF65-F5344CB8AC3E}">
        <p14:creationId xmlns:p14="http://schemas.microsoft.com/office/powerpoint/2010/main" val="35920527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2571" y="2651468"/>
            <a:ext cx="10978880" cy="677108"/>
          </a:xfrm>
        </p:spPr>
        <p:txBody>
          <a:bodyPr>
            <a:spAutoFit/>
          </a:bodyPr>
          <a:lstStyle>
            <a:lvl1pPr algn="ctr">
              <a:defRPr sz="4400">
                <a:solidFill>
                  <a:srgbClr val="002F6C"/>
                </a:solidFill>
                <a:effectLst/>
              </a:defRPr>
            </a:lvl1pPr>
          </a:lstStyle>
          <a:p>
            <a:r>
              <a:rPr lang="en-US"/>
              <a:t>Click to edit Master title style</a:t>
            </a:r>
            <a:endParaRPr lang="en-US" dirty="0"/>
          </a:p>
        </p:txBody>
      </p:sp>
    </p:spTree>
    <p:extLst>
      <p:ext uri="{BB962C8B-B14F-4D97-AF65-F5344CB8AC3E}">
        <p14:creationId xmlns:p14="http://schemas.microsoft.com/office/powerpoint/2010/main" val="34298682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576877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Star">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832737" y="1917877"/>
            <a:ext cx="8526527" cy="3022247"/>
          </a:xfrm>
          <a:prstGeom prst="rect">
            <a:avLst/>
          </a:prstGeom>
        </p:spPr>
      </p:pic>
    </p:spTree>
    <p:extLst>
      <p:ext uri="{BB962C8B-B14F-4D97-AF65-F5344CB8AC3E}">
        <p14:creationId xmlns:p14="http://schemas.microsoft.com/office/powerpoint/2010/main" val="96387915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7" name="Rectangle 2"/>
          <p:cNvSpPr>
            <a:spLocks noChangeArrowheads="1"/>
          </p:cNvSpPr>
          <p:nvPr/>
        </p:nvSpPr>
        <p:spPr bwMode="auto">
          <a:xfrm>
            <a:off x="8189384" y="6488114"/>
            <a:ext cx="3386667" cy="2111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88900" tIns="44450" rIns="88900" bIns="44450">
            <a:spAutoFit/>
          </a:bodyPr>
          <a:lstStyle>
            <a:lvl1pPr defTabSz="887413" eaLnBrk="0" hangingPunct="0">
              <a:defRPr sz="2400">
                <a:solidFill>
                  <a:schemeClr val="tx1"/>
                </a:solidFill>
                <a:latin typeface="Arial" pitchFamily="34" charset="0"/>
                <a:ea typeface="ＭＳ Ｐゴシック" pitchFamily="34" charset="-128"/>
              </a:defRPr>
            </a:lvl1pPr>
            <a:lvl2pPr marL="742950" indent="-285750" defTabSz="887413" eaLnBrk="0" hangingPunct="0">
              <a:defRPr sz="2400">
                <a:solidFill>
                  <a:schemeClr val="tx1"/>
                </a:solidFill>
                <a:latin typeface="Arial" pitchFamily="34" charset="0"/>
                <a:ea typeface="ＭＳ Ｐゴシック" pitchFamily="34" charset="-128"/>
              </a:defRPr>
            </a:lvl2pPr>
            <a:lvl3pPr marL="1143000" indent="-228600" defTabSz="887413" eaLnBrk="0" hangingPunct="0">
              <a:defRPr sz="2400">
                <a:solidFill>
                  <a:schemeClr val="tx1"/>
                </a:solidFill>
                <a:latin typeface="Arial" pitchFamily="34" charset="0"/>
                <a:ea typeface="ＭＳ Ｐゴシック" pitchFamily="34" charset="-128"/>
              </a:defRPr>
            </a:lvl3pPr>
            <a:lvl4pPr marL="1600200" indent="-228600" defTabSz="887413" eaLnBrk="0" hangingPunct="0">
              <a:defRPr sz="2400">
                <a:solidFill>
                  <a:schemeClr val="tx1"/>
                </a:solidFill>
                <a:latin typeface="Arial" pitchFamily="34" charset="0"/>
                <a:ea typeface="ＭＳ Ｐゴシック" pitchFamily="34" charset="-128"/>
              </a:defRPr>
            </a:lvl4pPr>
            <a:lvl5pPr marL="2057400" indent="-228600" defTabSz="887413" eaLnBrk="0" hangingPunct="0">
              <a:defRPr sz="2400">
                <a:solidFill>
                  <a:schemeClr val="tx1"/>
                </a:solidFill>
                <a:latin typeface="Arial" pitchFamily="34" charset="0"/>
                <a:ea typeface="ＭＳ Ｐゴシック" pitchFamily="34" charset="-128"/>
              </a:defRPr>
            </a:lvl5pPr>
            <a:lvl6pPr marL="2514600" indent="-228600" defTabSz="887413"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887413"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887413"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887413"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r">
              <a:spcBef>
                <a:spcPct val="50000"/>
              </a:spcBef>
            </a:pPr>
            <a:fld id="{ABE1B334-4D7F-4C9F-9470-F1E7C1607FA3}" type="slidenum">
              <a:rPr lang="en-US" altLang="en-US" sz="800">
                <a:solidFill>
                  <a:srgbClr val="000000"/>
                </a:solidFill>
              </a:rPr>
              <a:pPr algn="r">
                <a:spcBef>
                  <a:spcPct val="50000"/>
                </a:spcBef>
              </a:pPr>
              <a:t>‹#›</a:t>
            </a:fld>
            <a:endParaRPr lang="en-US" altLang="en-US" sz="800">
              <a:solidFill>
                <a:srgbClr val="000000"/>
              </a:solidFill>
            </a:endParaRPr>
          </a:p>
        </p:txBody>
      </p:sp>
      <p:grpSp>
        <p:nvGrpSpPr>
          <p:cNvPr id="8" name="Group 5"/>
          <p:cNvGrpSpPr>
            <a:grpSpLocks/>
          </p:cNvGrpSpPr>
          <p:nvPr userDrawn="1"/>
        </p:nvGrpSpPr>
        <p:grpSpPr bwMode="auto">
          <a:xfrm>
            <a:off x="632885" y="5321300"/>
            <a:ext cx="4895849" cy="596900"/>
            <a:chOff x="299" y="3352"/>
            <a:chExt cx="2313" cy="376"/>
          </a:xfrm>
          <a:solidFill>
            <a:schemeClr val="bg1"/>
          </a:solidFill>
        </p:grpSpPr>
        <p:sp>
          <p:nvSpPr>
            <p:cNvPr id="9" name="Freeform 6"/>
            <p:cNvSpPr>
              <a:spLocks/>
            </p:cNvSpPr>
            <p:nvPr/>
          </p:nvSpPr>
          <p:spPr bwMode="black">
            <a:xfrm>
              <a:off x="1668" y="3352"/>
              <a:ext cx="944" cy="376"/>
            </a:xfrm>
            <a:custGeom>
              <a:avLst/>
              <a:gdLst/>
              <a:ahLst/>
              <a:cxnLst>
                <a:cxn ang="0">
                  <a:pos x="943" y="147"/>
                </a:cxn>
                <a:cxn ang="0">
                  <a:pos x="775" y="147"/>
                </a:cxn>
                <a:cxn ang="0">
                  <a:pos x="816" y="0"/>
                </a:cxn>
                <a:cxn ang="0">
                  <a:pos x="672" y="147"/>
                </a:cxn>
                <a:cxn ang="0">
                  <a:pos x="3" y="147"/>
                </a:cxn>
                <a:cxn ang="0">
                  <a:pos x="0" y="148"/>
                </a:cxn>
                <a:cxn ang="0">
                  <a:pos x="3" y="149"/>
                </a:cxn>
                <a:cxn ang="0">
                  <a:pos x="106" y="151"/>
                </a:cxn>
                <a:cxn ang="0">
                  <a:pos x="332" y="153"/>
                </a:cxn>
                <a:cxn ang="0">
                  <a:pos x="660" y="159"/>
                </a:cxn>
                <a:cxn ang="0">
                  <a:pos x="600" y="221"/>
                </a:cxn>
                <a:cxn ang="0">
                  <a:pos x="578" y="245"/>
                </a:cxn>
                <a:cxn ang="0">
                  <a:pos x="580" y="245"/>
                </a:cxn>
                <a:cxn ang="0">
                  <a:pos x="606" y="221"/>
                </a:cxn>
                <a:cxn ang="0">
                  <a:pos x="673" y="160"/>
                </a:cxn>
                <a:cxn ang="0">
                  <a:pos x="756" y="160"/>
                </a:cxn>
                <a:cxn ang="0">
                  <a:pos x="748" y="195"/>
                </a:cxn>
                <a:cxn ang="0">
                  <a:pos x="740" y="230"/>
                </a:cxn>
                <a:cxn ang="0">
                  <a:pos x="567" y="318"/>
                </a:cxn>
                <a:cxn ang="0">
                  <a:pos x="471" y="368"/>
                </a:cxn>
                <a:cxn ang="0">
                  <a:pos x="472" y="369"/>
                </a:cxn>
                <a:cxn ang="0">
                  <a:pos x="563" y="326"/>
                </a:cxn>
                <a:cxn ang="0">
                  <a:pos x="738" y="241"/>
                </a:cxn>
                <a:cxn ang="0">
                  <a:pos x="716" y="336"/>
                </a:cxn>
                <a:cxn ang="0">
                  <a:pos x="708" y="373"/>
                </a:cxn>
                <a:cxn ang="0">
                  <a:pos x="708" y="375"/>
                </a:cxn>
                <a:cxn ang="0">
                  <a:pos x="710" y="374"/>
                </a:cxn>
                <a:cxn ang="0">
                  <a:pos x="721" y="335"/>
                </a:cxn>
                <a:cxn ang="0">
                  <a:pos x="748" y="236"/>
                </a:cxn>
                <a:cxn ang="0">
                  <a:pos x="820" y="203"/>
                </a:cxn>
                <a:cxn ang="0">
                  <a:pos x="883" y="173"/>
                </a:cxn>
                <a:cxn ang="0">
                  <a:pos x="943" y="147"/>
                </a:cxn>
                <a:cxn ang="0">
                  <a:pos x="688" y="147"/>
                </a:cxn>
                <a:cxn ang="0">
                  <a:pos x="752" y="87"/>
                </a:cxn>
                <a:cxn ang="0">
                  <a:pos x="779" y="61"/>
                </a:cxn>
                <a:cxn ang="0">
                  <a:pos x="759" y="147"/>
                </a:cxn>
                <a:cxn ang="0">
                  <a:pos x="688" y="147"/>
                </a:cxn>
                <a:cxn ang="0">
                  <a:pos x="943" y="147"/>
                </a:cxn>
                <a:cxn ang="0">
                  <a:pos x="770" y="161"/>
                </a:cxn>
                <a:cxn ang="0">
                  <a:pos x="871" y="163"/>
                </a:cxn>
                <a:cxn ang="0">
                  <a:pos x="837" y="181"/>
                </a:cxn>
                <a:cxn ang="0">
                  <a:pos x="752" y="224"/>
                </a:cxn>
                <a:cxn ang="0">
                  <a:pos x="770" y="161"/>
                </a:cxn>
                <a:cxn ang="0">
                  <a:pos x="943" y="147"/>
                </a:cxn>
              </a:cxnLst>
              <a:rect l="0" t="0" r="r" b="b"/>
              <a:pathLst>
                <a:path w="944" h="376">
                  <a:moveTo>
                    <a:pt x="943" y="147"/>
                  </a:moveTo>
                  <a:lnTo>
                    <a:pt x="775" y="147"/>
                  </a:lnTo>
                  <a:lnTo>
                    <a:pt x="816" y="0"/>
                  </a:lnTo>
                  <a:lnTo>
                    <a:pt x="672" y="147"/>
                  </a:lnTo>
                  <a:lnTo>
                    <a:pt x="3" y="147"/>
                  </a:lnTo>
                  <a:lnTo>
                    <a:pt x="0" y="148"/>
                  </a:lnTo>
                  <a:lnTo>
                    <a:pt x="3" y="149"/>
                  </a:lnTo>
                  <a:lnTo>
                    <a:pt x="106" y="151"/>
                  </a:lnTo>
                  <a:lnTo>
                    <a:pt x="332" y="153"/>
                  </a:lnTo>
                  <a:lnTo>
                    <a:pt x="660" y="159"/>
                  </a:lnTo>
                  <a:lnTo>
                    <a:pt x="600" y="221"/>
                  </a:lnTo>
                  <a:lnTo>
                    <a:pt x="578" y="245"/>
                  </a:lnTo>
                  <a:lnTo>
                    <a:pt x="580" y="245"/>
                  </a:lnTo>
                  <a:lnTo>
                    <a:pt x="606" y="221"/>
                  </a:lnTo>
                  <a:lnTo>
                    <a:pt x="673" y="160"/>
                  </a:lnTo>
                  <a:lnTo>
                    <a:pt x="756" y="160"/>
                  </a:lnTo>
                  <a:lnTo>
                    <a:pt x="748" y="195"/>
                  </a:lnTo>
                  <a:lnTo>
                    <a:pt x="740" y="230"/>
                  </a:lnTo>
                  <a:lnTo>
                    <a:pt x="567" y="318"/>
                  </a:lnTo>
                  <a:lnTo>
                    <a:pt x="471" y="368"/>
                  </a:lnTo>
                  <a:lnTo>
                    <a:pt x="472" y="369"/>
                  </a:lnTo>
                  <a:lnTo>
                    <a:pt x="563" y="326"/>
                  </a:lnTo>
                  <a:lnTo>
                    <a:pt x="738" y="241"/>
                  </a:lnTo>
                  <a:lnTo>
                    <a:pt x="716" y="336"/>
                  </a:lnTo>
                  <a:lnTo>
                    <a:pt x="708" y="373"/>
                  </a:lnTo>
                  <a:lnTo>
                    <a:pt x="708" y="375"/>
                  </a:lnTo>
                  <a:lnTo>
                    <a:pt x="710" y="374"/>
                  </a:lnTo>
                  <a:lnTo>
                    <a:pt x="721" y="335"/>
                  </a:lnTo>
                  <a:lnTo>
                    <a:pt x="748" y="236"/>
                  </a:lnTo>
                  <a:lnTo>
                    <a:pt x="820" y="203"/>
                  </a:lnTo>
                  <a:lnTo>
                    <a:pt x="883" y="173"/>
                  </a:lnTo>
                  <a:lnTo>
                    <a:pt x="943" y="147"/>
                  </a:lnTo>
                  <a:lnTo>
                    <a:pt x="688" y="147"/>
                  </a:lnTo>
                  <a:lnTo>
                    <a:pt x="752" y="87"/>
                  </a:lnTo>
                  <a:lnTo>
                    <a:pt x="779" y="61"/>
                  </a:lnTo>
                  <a:lnTo>
                    <a:pt x="759" y="147"/>
                  </a:lnTo>
                  <a:lnTo>
                    <a:pt x="688" y="147"/>
                  </a:lnTo>
                  <a:lnTo>
                    <a:pt x="943" y="147"/>
                  </a:lnTo>
                  <a:lnTo>
                    <a:pt x="770" y="161"/>
                  </a:lnTo>
                  <a:lnTo>
                    <a:pt x="871" y="163"/>
                  </a:lnTo>
                  <a:lnTo>
                    <a:pt x="837" y="181"/>
                  </a:lnTo>
                  <a:lnTo>
                    <a:pt x="752" y="224"/>
                  </a:lnTo>
                  <a:lnTo>
                    <a:pt x="770" y="161"/>
                  </a:lnTo>
                  <a:lnTo>
                    <a:pt x="943" y="147"/>
                  </a:lnTo>
                </a:path>
              </a:pathLst>
            </a:custGeom>
            <a:grpFill/>
            <a:ln w="12700" cap="rnd" cmpd="sng">
              <a:noFill/>
              <a:prstDash val="solid"/>
              <a:round/>
              <a:headEnd type="none" w="med" len="med"/>
              <a:tailEnd type="none" w="med" len="med"/>
            </a:ln>
            <a:effectLst/>
          </p:spPr>
          <p:txBody>
            <a:bodyPr/>
            <a:lstStyle/>
            <a:p>
              <a:pPr eaLnBrk="0" hangingPunct="0">
                <a:defRPr/>
              </a:pPr>
              <a:endParaRPr lang="en-US" sz="2000" b="1">
                <a:solidFill>
                  <a:srgbClr val="FAFD00"/>
                </a:solidFill>
                <a:effectLst>
                  <a:outerShdw blurRad="38100" dist="38100" dir="2700000" algn="tl">
                    <a:srgbClr val="C0C0C0"/>
                  </a:outerShdw>
                </a:effectLst>
                <a:latin typeface="+mn-lt"/>
                <a:ea typeface="ＭＳ Ｐゴシック" pitchFamily="-112" charset="-128"/>
              </a:endParaRPr>
            </a:p>
          </p:txBody>
        </p:sp>
        <p:sp>
          <p:nvSpPr>
            <p:cNvPr id="10" name="Freeform 7"/>
            <p:cNvSpPr>
              <a:spLocks/>
            </p:cNvSpPr>
            <p:nvPr/>
          </p:nvSpPr>
          <p:spPr bwMode="black">
            <a:xfrm>
              <a:off x="299" y="3549"/>
              <a:ext cx="56" cy="68"/>
            </a:xfrm>
            <a:custGeom>
              <a:avLst/>
              <a:gdLst/>
              <a:ahLst/>
              <a:cxnLst>
                <a:cxn ang="0">
                  <a:pos x="14" y="0"/>
                </a:cxn>
                <a:cxn ang="0">
                  <a:pos x="40" y="0"/>
                </a:cxn>
                <a:cxn ang="0">
                  <a:pos x="30" y="49"/>
                </a:cxn>
                <a:cxn ang="0">
                  <a:pos x="55" y="49"/>
                </a:cxn>
                <a:cxn ang="0">
                  <a:pos x="50" y="67"/>
                </a:cxn>
                <a:cxn ang="0">
                  <a:pos x="0" y="67"/>
                </a:cxn>
                <a:cxn ang="0">
                  <a:pos x="14" y="0"/>
                </a:cxn>
              </a:cxnLst>
              <a:rect l="0" t="0" r="r" b="b"/>
              <a:pathLst>
                <a:path w="56" h="68">
                  <a:moveTo>
                    <a:pt x="14" y="0"/>
                  </a:moveTo>
                  <a:lnTo>
                    <a:pt x="40" y="0"/>
                  </a:lnTo>
                  <a:lnTo>
                    <a:pt x="30" y="49"/>
                  </a:lnTo>
                  <a:lnTo>
                    <a:pt x="55" y="49"/>
                  </a:lnTo>
                  <a:lnTo>
                    <a:pt x="50" y="67"/>
                  </a:lnTo>
                  <a:lnTo>
                    <a:pt x="0" y="67"/>
                  </a:lnTo>
                  <a:lnTo>
                    <a:pt x="14" y="0"/>
                  </a:lnTo>
                </a:path>
              </a:pathLst>
            </a:custGeom>
            <a:grpFill/>
            <a:ln w="12700" cap="rnd" cmpd="sng">
              <a:noFill/>
              <a:prstDash val="solid"/>
              <a:round/>
              <a:headEnd type="none" w="med" len="med"/>
              <a:tailEnd type="none" w="med" len="med"/>
            </a:ln>
            <a:effectLst/>
          </p:spPr>
          <p:txBody>
            <a:bodyPr/>
            <a:lstStyle/>
            <a:p>
              <a:pPr eaLnBrk="0" hangingPunct="0">
                <a:defRPr/>
              </a:pPr>
              <a:endParaRPr lang="en-US" sz="2000" b="1">
                <a:solidFill>
                  <a:srgbClr val="FAFD00"/>
                </a:solidFill>
                <a:effectLst>
                  <a:outerShdw blurRad="38100" dist="38100" dir="2700000" algn="tl">
                    <a:srgbClr val="C0C0C0"/>
                  </a:outerShdw>
                </a:effectLst>
                <a:latin typeface="+mn-lt"/>
                <a:ea typeface="ＭＳ Ｐゴシック" pitchFamily="-112" charset="-128"/>
              </a:endParaRPr>
            </a:p>
          </p:txBody>
        </p:sp>
        <p:sp>
          <p:nvSpPr>
            <p:cNvPr id="11" name="Freeform 8"/>
            <p:cNvSpPr>
              <a:spLocks/>
            </p:cNvSpPr>
            <p:nvPr/>
          </p:nvSpPr>
          <p:spPr bwMode="black">
            <a:xfrm>
              <a:off x="415" y="3547"/>
              <a:ext cx="74" cy="72"/>
            </a:xfrm>
            <a:custGeom>
              <a:avLst/>
              <a:gdLst/>
              <a:ahLst/>
              <a:cxnLst>
                <a:cxn ang="0">
                  <a:pos x="44" y="0"/>
                </a:cxn>
                <a:cxn ang="0">
                  <a:pos x="59" y="3"/>
                </a:cxn>
                <a:cxn ang="0">
                  <a:pos x="69" y="10"/>
                </a:cxn>
                <a:cxn ang="0">
                  <a:pos x="73" y="21"/>
                </a:cxn>
                <a:cxn ang="0">
                  <a:pos x="72" y="36"/>
                </a:cxn>
                <a:cxn ang="0">
                  <a:pos x="66" y="50"/>
                </a:cxn>
                <a:cxn ang="0">
                  <a:pos x="57" y="61"/>
                </a:cxn>
                <a:cxn ang="0">
                  <a:pos x="44" y="68"/>
                </a:cxn>
                <a:cxn ang="0">
                  <a:pos x="29" y="71"/>
                </a:cxn>
                <a:cxn ang="0">
                  <a:pos x="13" y="68"/>
                </a:cxn>
                <a:cxn ang="0">
                  <a:pos x="4" y="61"/>
                </a:cxn>
                <a:cxn ang="0">
                  <a:pos x="0" y="50"/>
                </a:cxn>
                <a:cxn ang="0">
                  <a:pos x="1" y="36"/>
                </a:cxn>
                <a:cxn ang="0">
                  <a:pos x="6" y="21"/>
                </a:cxn>
                <a:cxn ang="0">
                  <a:pos x="15" y="10"/>
                </a:cxn>
                <a:cxn ang="0">
                  <a:pos x="29" y="3"/>
                </a:cxn>
                <a:cxn ang="0">
                  <a:pos x="44" y="0"/>
                </a:cxn>
                <a:cxn ang="0">
                  <a:pos x="32" y="53"/>
                </a:cxn>
                <a:cxn ang="0">
                  <a:pos x="39" y="50"/>
                </a:cxn>
                <a:cxn ang="0">
                  <a:pos x="44" y="36"/>
                </a:cxn>
                <a:cxn ang="0">
                  <a:pos x="45" y="21"/>
                </a:cxn>
                <a:cxn ang="0">
                  <a:pos x="40" y="19"/>
                </a:cxn>
                <a:cxn ang="0">
                  <a:pos x="34" y="21"/>
                </a:cxn>
                <a:cxn ang="0">
                  <a:pos x="29" y="36"/>
                </a:cxn>
                <a:cxn ang="0">
                  <a:pos x="28" y="50"/>
                </a:cxn>
                <a:cxn ang="0">
                  <a:pos x="32" y="53"/>
                </a:cxn>
                <a:cxn ang="0">
                  <a:pos x="44" y="0"/>
                </a:cxn>
              </a:cxnLst>
              <a:rect l="0" t="0" r="r" b="b"/>
              <a:pathLst>
                <a:path w="74" h="72">
                  <a:moveTo>
                    <a:pt x="44" y="0"/>
                  </a:moveTo>
                  <a:lnTo>
                    <a:pt x="59" y="3"/>
                  </a:lnTo>
                  <a:lnTo>
                    <a:pt x="69" y="10"/>
                  </a:lnTo>
                  <a:lnTo>
                    <a:pt x="73" y="21"/>
                  </a:lnTo>
                  <a:lnTo>
                    <a:pt x="72" y="36"/>
                  </a:lnTo>
                  <a:lnTo>
                    <a:pt x="66" y="50"/>
                  </a:lnTo>
                  <a:lnTo>
                    <a:pt x="57" y="61"/>
                  </a:lnTo>
                  <a:lnTo>
                    <a:pt x="44" y="68"/>
                  </a:lnTo>
                  <a:lnTo>
                    <a:pt x="29" y="71"/>
                  </a:lnTo>
                  <a:lnTo>
                    <a:pt x="13" y="68"/>
                  </a:lnTo>
                  <a:lnTo>
                    <a:pt x="4" y="61"/>
                  </a:lnTo>
                  <a:lnTo>
                    <a:pt x="0" y="50"/>
                  </a:lnTo>
                  <a:lnTo>
                    <a:pt x="1" y="36"/>
                  </a:lnTo>
                  <a:lnTo>
                    <a:pt x="6" y="21"/>
                  </a:lnTo>
                  <a:lnTo>
                    <a:pt x="15" y="10"/>
                  </a:lnTo>
                  <a:lnTo>
                    <a:pt x="29" y="3"/>
                  </a:lnTo>
                  <a:lnTo>
                    <a:pt x="44" y="0"/>
                  </a:lnTo>
                  <a:lnTo>
                    <a:pt x="32" y="53"/>
                  </a:lnTo>
                  <a:lnTo>
                    <a:pt x="39" y="50"/>
                  </a:lnTo>
                  <a:lnTo>
                    <a:pt x="44" y="36"/>
                  </a:lnTo>
                  <a:lnTo>
                    <a:pt x="45" y="21"/>
                  </a:lnTo>
                  <a:lnTo>
                    <a:pt x="40" y="19"/>
                  </a:lnTo>
                  <a:lnTo>
                    <a:pt x="34" y="21"/>
                  </a:lnTo>
                  <a:lnTo>
                    <a:pt x="29" y="36"/>
                  </a:lnTo>
                  <a:lnTo>
                    <a:pt x="28" y="50"/>
                  </a:lnTo>
                  <a:lnTo>
                    <a:pt x="32" y="53"/>
                  </a:lnTo>
                  <a:lnTo>
                    <a:pt x="44" y="0"/>
                  </a:lnTo>
                </a:path>
              </a:pathLst>
            </a:custGeom>
            <a:grpFill/>
            <a:ln w="12700" cap="rnd" cmpd="sng">
              <a:noFill/>
              <a:prstDash val="solid"/>
              <a:round/>
              <a:headEnd type="none" w="med" len="med"/>
              <a:tailEnd type="none" w="med" len="med"/>
            </a:ln>
            <a:effectLst/>
          </p:spPr>
          <p:txBody>
            <a:bodyPr/>
            <a:lstStyle/>
            <a:p>
              <a:pPr eaLnBrk="0" hangingPunct="0">
                <a:defRPr/>
              </a:pPr>
              <a:endParaRPr lang="en-US" sz="2000" b="1">
                <a:solidFill>
                  <a:srgbClr val="FAFD00"/>
                </a:solidFill>
                <a:effectLst>
                  <a:outerShdw blurRad="38100" dist="38100" dir="2700000" algn="tl">
                    <a:srgbClr val="C0C0C0"/>
                  </a:outerShdw>
                </a:effectLst>
                <a:latin typeface="+mn-lt"/>
                <a:ea typeface="ＭＳ Ｐゴシック" pitchFamily="-112" charset="-128"/>
              </a:endParaRPr>
            </a:p>
          </p:txBody>
        </p:sp>
        <p:sp>
          <p:nvSpPr>
            <p:cNvPr id="12" name="Freeform 9"/>
            <p:cNvSpPr>
              <a:spLocks/>
            </p:cNvSpPr>
            <p:nvPr/>
          </p:nvSpPr>
          <p:spPr bwMode="black">
            <a:xfrm>
              <a:off x="546" y="3547"/>
              <a:ext cx="72" cy="72"/>
            </a:xfrm>
            <a:custGeom>
              <a:avLst/>
              <a:gdLst/>
              <a:ahLst/>
              <a:cxnLst>
                <a:cxn ang="0">
                  <a:pos x="68" y="44"/>
                </a:cxn>
                <a:cxn ang="0">
                  <a:pos x="62" y="56"/>
                </a:cxn>
                <a:cxn ang="0">
                  <a:pos x="52" y="64"/>
                </a:cxn>
                <a:cxn ang="0">
                  <a:pos x="41" y="69"/>
                </a:cxn>
                <a:cxn ang="0">
                  <a:pos x="29" y="71"/>
                </a:cxn>
                <a:cxn ang="0">
                  <a:pos x="14" y="68"/>
                </a:cxn>
                <a:cxn ang="0">
                  <a:pos x="4" y="61"/>
                </a:cxn>
                <a:cxn ang="0">
                  <a:pos x="0" y="50"/>
                </a:cxn>
                <a:cxn ang="0">
                  <a:pos x="1" y="36"/>
                </a:cxn>
                <a:cxn ang="0">
                  <a:pos x="6" y="21"/>
                </a:cxn>
                <a:cxn ang="0">
                  <a:pos x="15" y="10"/>
                </a:cxn>
                <a:cxn ang="0">
                  <a:pos x="28" y="3"/>
                </a:cxn>
                <a:cxn ang="0">
                  <a:pos x="44" y="0"/>
                </a:cxn>
                <a:cxn ang="0">
                  <a:pos x="56" y="1"/>
                </a:cxn>
                <a:cxn ang="0">
                  <a:pos x="66" y="6"/>
                </a:cxn>
                <a:cxn ang="0">
                  <a:pos x="71" y="14"/>
                </a:cxn>
                <a:cxn ang="0">
                  <a:pos x="71" y="26"/>
                </a:cxn>
                <a:cxn ang="0">
                  <a:pos x="46" y="26"/>
                </a:cxn>
                <a:cxn ang="0">
                  <a:pos x="41" y="19"/>
                </a:cxn>
                <a:cxn ang="0">
                  <a:pos x="34" y="23"/>
                </a:cxn>
                <a:cxn ang="0">
                  <a:pos x="29" y="36"/>
                </a:cxn>
                <a:cxn ang="0">
                  <a:pos x="27" y="48"/>
                </a:cxn>
                <a:cxn ang="0">
                  <a:pos x="33" y="53"/>
                </a:cxn>
                <a:cxn ang="0">
                  <a:pos x="41" y="44"/>
                </a:cxn>
                <a:cxn ang="0">
                  <a:pos x="68" y="44"/>
                </a:cxn>
              </a:cxnLst>
              <a:rect l="0" t="0" r="r" b="b"/>
              <a:pathLst>
                <a:path w="72" h="72">
                  <a:moveTo>
                    <a:pt x="68" y="44"/>
                  </a:moveTo>
                  <a:lnTo>
                    <a:pt x="62" y="56"/>
                  </a:lnTo>
                  <a:lnTo>
                    <a:pt x="52" y="64"/>
                  </a:lnTo>
                  <a:lnTo>
                    <a:pt x="41" y="69"/>
                  </a:lnTo>
                  <a:lnTo>
                    <a:pt x="29" y="71"/>
                  </a:lnTo>
                  <a:lnTo>
                    <a:pt x="14" y="68"/>
                  </a:lnTo>
                  <a:lnTo>
                    <a:pt x="4" y="61"/>
                  </a:lnTo>
                  <a:lnTo>
                    <a:pt x="0" y="50"/>
                  </a:lnTo>
                  <a:lnTo>
                    <a:pt x="1" y="36"/>
                  </a:lnTo>
                  <a:lnTo>
                    <a:pt x="6" y="21"/>
                  </a:lnTo>
                  <a:lnTo>
                    <a:pt x="15" y="10"/>
                  </a:lnTo>
                  <a:lnTo>
                    <a:pt x="28" y="3"/>
                  </a:lnTo>
                  <a:lnTo>
                    <a:pt x="44" y="0"/>
                  </a:lnTo>
                  <a:lnTo>
                    <a:pt x="56" y="1"/>
                  </a:lnTo>
                  <a:lnTo>
                    <a:pt x="66" y="6"/>
                  </a:lnTo>
                  <a:lnTo>
                    <a:pt x="71" y="14"/>
                  </a:lnTo>
                  <a:lnTo>
                    <a:pt x="71" y="26"/>
                  </a:lnTo>
                  <a:lnTo>
                    <a:pt x="46" y="26"/>
                  </a:lnTo>
                  <a:lnTo>
                    <a:pt x="41" y="19"/>
                  </a:lnTo>
                  <a:lnTo>
                    <a:pt x="34" y="23"/>
                  </a:lnTo>
                  <a:lnTo>
                    <a:pt x="29" y="36"/>
                  </a:lnTo>
                  <a:lnTo>
                    <a:pt x="27" y="48"/>
                  </a:lnTo>
                  <a:lnTo>
                    <a:pt x="33" y="53"/>
                  </a:lnTo>
                  <a:lnTo>
                    <a:pt x="41" y="44"/>
                  </a:lnTo>
                  <a:lnTo>
                    <a:pt x="68" y="44"/>
                  </a:lnTo>
                </a:path>
              </a:pathLst>
            </a:custGeom>
            <a:grpFill/>
            <a:ln w="12700" cap="rnd" cmpd="sng">
              <a:noFill/>
              <a:prstDash val="solid"/>
              <a:round/>
              <a:headEnd type="none" w="med" len="med"/>
              <a:tailEnd type="none" w="med" len="med"/>
            </a:ln>
            <a:effectLst/>
          </p:spPr>
          <p:txBody>
            <a:bodyPr/>
            <a:lstStyle/>
            <a:p>
              <a:pPr eaLnBrk="0" hangingPunct="0">
                <a:defRPr/>
              </a:pPr>
              <a:endParaRPr lang="en-US" sz="2000" b="1">
                <a:solidFill>
                  <a:srgbClr val="FAFD00"/>
                </a:solidFill>
                <a:effectLst>
                  <a:outerShdw blurRad="38100" dist="38100" dir="2700000" algn="tl">
                    <a:srgbClr val="C0C0C0"/>
                  </a:outerShdw>
                </a:effectLst>
                <a:latin typeface="+mn-lt"/>
                <a:ea typeface="ＭＳ Ｐゴシック" pitchFamily="-112" charset="-128"/>
              </a:endParaRPr>
            </a:p>
          </p:txBody>
        </p:sp>
        <p:sp>
          <p:nvSpPr>
            <p:cNvPr id="13" name="Freeform 10"/>
            <p:cNvSpPr>
              <a:spLocks/>
            </p:cNvSpPr>
            <p:nvPr/>
          </p:nvSpPr>
          <p:spPr bwMode="black">
            <a:xfrm>
              <a:off x="680" y="3549"/>
              <a:ext cx="87" cy="68"/>
            </a:xfrm>
            <a:custGeom>
              <a:avLst/>
              <a:gdLst/>
              <a:ahLst/>
              <a:cxnLst>
                <a:cxn ang="0">
                  <a:pos x="15" y="0"/>
                </a:cxn>
                <a:cxn ang="0">
                  <a:pos x="42" y="0"/>
                </a:cxn>
                <a:cxn ang="0">
                  <a:pos x="35" y="28"/>
                </a:cxn>
                <a:cxn ang="0">
                  <a:pos x="56" y="0"/>
                </a:cxn>
                <a:cxn ang="0">
                  <a:pos x="86" y="0"/>
                </a:cxn>
                <a:cxn ang="0">
                  <a:pos x="60" y="32"/>
                </a:cxn>
                <a:cxn ang="0">
                  <a:pos x="73" y="67"/>
                </a:cxn>
                <a:cxn ang="0">
                  <a:pos x="44" y="67"/>
                </a:cxn>
                <a:cxn ang="0">
                  <a:pos x="34" y="37"/>
                </a:cxn>
                <a:cxn ang="0">
                  <a:pos x="27" y="67"/>
                </a:cxn>
                <a:cxn ang="0">
                  <a:pos x="0" y="67"/>
                </a:cxn>
                <a:cxn ang="0">
                  <a:pos x="15" y="0"/>
                </a:cxn>
              </a:cxnLst>
              <a:rect l="0" t="0" r="r" b="b"/>
              <a:pathLst>
                <a:path w="87" h="68">
                  <a:moveTo>
                    <a:pt x="15" y="0"/>
                  </a:moveTo>
                  <a:lnTo>
                    <a:pt x="42" y="0"/>
                  </a:lnTo>
                  <a:lnTo>
                    <a:pt x="35" y="28"/>
                  </a:lnTo>
                  <a:lnTo>
                    <a:pt x="56" y="0"/>
                  </a:lnTo>
                  <a:lnTo>
                    <a:pt x="86" y="0"/>
                  </a:lnTo>
                  <a:lnTo>
                    <a:pt x="60" y="32"/>
                  </a:lnTo>
                  <a:lnTo>
                    <a:pt x="73" y="67"/>
                  </a:lnTo>
                  <a:lnTo>
                    <a:pt x="44" y="67"/>
                  </a:lnTo>
                  <a:lnTo>
                    <a:pt x="34" y="37"/>
                  </a:lnTo>
                  <a:lnTo>
                    <a:pt x="27" y="67"/>
                  </a:lnTo>
                  <a:lnTo>
                    <a:pt x="0" y="67"/>
                  </a:lnTo>
                  <a:lnTo>
                    <a:pt x="15" y="0"/>
                  </a:lnTo>
                </a:path>
              </a:pathLst>
            </a:custGeom>
            <a:grpFill/>
            <a:ln w="12700" cap="rnd" cmpd="sng">
              <a:noFill/>
              <a:prstDash val="solid"/>
              <a:round/>
              <a:headEnd type="none" w="med" len="med"/>
              <a:tailEnd type="none" w="med" len="med"/>
            </a:ln>
            <a:effectLst/>
          </p:spPr>
          <p:txBody>
            <a:bodyPr/>
            <a:lstStyle/>
            <a:p>
              <a:pPr eaLnBrk="0" hangingPunct="0">
                <a:defRPr/>
              </a:pPr>
              <a:endParaRPr lang="en-US" sz="2000" b="1">
                <a:solidFill>
                  <a:srgbClr val="FAFD00"/>
                </a:solidFill>
                <a:effectLst>
                  <a:outerShdw blurRad="38100" dist="38100" dir="2700000" algn="tl">
                    <a:srgbClr val="C0C0C0"/>
                  </a:outerShdw>
                </a:effectLst>
                <a:latin typeface="+mn-lt"/>
                <a:ea typeface="ＭＳ Ｐゴシック" pitchFamily="-112" charset="-128"/>
              </a:endParaRPr>
            </a:p>
          </p:txBody>
        </p:sp>
        <p:sp>
          <p:nvSpPr>
            <p:cNvPr id="14" name="Freeform 11"/>
            <p:cNvSpPr>
              <a:spLocks/>
            </p:cNvSpPr>
            <p:nvPr/>
          </p:nvSpPr>
          <p:spPr bwMode="black">
            <a:xfrm>
              <a:off x="818" y="3549"/>
              <a:ext cx="82" cy="68"/>
            </a:xfrm>
            <a:custGeom>
              <a:avLst/>
              <a:gdLst/>
              <a:ahLst/>
              <a:cxnLst>
                <a:cxn ang="0">
                  <a:pos x="44" y="42"/>
                </a:cxn>
                <a:cxn ang="0">
                  <a:pos x="33" y="42"/>
                </a:cxn>
                <a:cxn ang="0">
                  <a:pos x="27" y="67"/>
                </a:cxn>
                <a:cxn ang="0">
                  <a:pos x="0" y="67"/>
                </a:cxn>
                <a:cxn ang="0">
                  <a:pos x="15" y="0"/>
                </a:cxn>
                <a:cxn ang="0">
                  <a:pos x="42" y="0"/>
                </a:cxn>
                <a:cxn ang="0">
                  <a:pos x="36" y="23"/>
                </a:cxn>
                <a:cxn ang="0">
                  <a:pos x="49" y="23"/>
                </a:cxn>
                <a:cxn ang="0">
                  <a:pos x="54" y="0"/>
                </a:cxn>
                <a:cxn ang="0">
                  <a:pos x="81" y="0"/>
                </a:cxn>
                <a:cxn ang="0">
                  <a:pos x="68" y="67"/>
                </a:cxn>
                <a:cxn ang="0">
                  <a:pos x="40" y="67"/>
                </a:cxn>
                <a:cxn ang="0">
                  <a:pos x="44" y="42"/>
                </a:cxn>
              </a:cxnLst>
              <a:rect l="0" t="0" r="r" b="b"/>
              <a:pathLst>
                <a:path w="82" h="68">
                  <a:moveTo>
                    <a:pt x="44" y="42"/>
                  </a:moveTo>
                  <a:lnTo>
                    <a:pt x="33" y="42"/>
                  </a:lnTo>
                  <a:lnTo>
                    <a:pt x="27" y="67"/>
                  </a:lnTo>
                  <a:lnTo>
                    <a:pt x="0" y="67"/>
                  </a:lnTo>
                  <a:lnTo>
                    <a:pt x="15" y="0"/>
                  </a:lnTo>
                  <a:lnTo>
                    <a:pt x="42" y="0"/>
                  </a:lnTo>
                  <a:lnTo>
                    <a:pt x="36" y="23"/>
                  </a:lnTo>
                  <a:lnTo>
                    <a:pt x="49" y="23"/>
                  </a:lnTo>
                  <a:lnTo>
                    <a:pt x="54" y="0"/>
                  </a:lnTo>
                  <a:lnTo>
                    <a:pt x="81" y="0"/>
                  </a:lnTo>
                  <a:lnTo>
                    <a:pt x="68" y="67"/>
                  </a:lnTo>
                  <a:lnTo>
                    <a:pt x="40" y="67"/>
                  </a:lnTo>
                  <a:lnTo>
                    <a:pt x="44" y="42"/>
                  </a:lnTo>
                </a:path>
              </a:pathLst>
            </a:custGeom>
            <a:grpFill/>
            <a:ln w="12700" cap="rnd" cmpd="sng">
              <a:noFill/>
              <a:prstDash val="solid"/>
              <a:round/>
              <a:headEnd type="none" w="med" len="med"/>
              <a:tailEnd type="none" w="med" len="med"/>
            </a:ln>
            <a:effectLst/>
          </p:spPr>
          <p:txBody>
            <a:bodyPr/>
            <a:lstStyle/>
            <a:p>
              <a:pPr eaLnBrk="0" hangingPunct="0">
                <a:defRPr/>
              </a:pPr>
              <a:endParaRPr lang="en-US" sz="2000" b="1">
                <a:solidFill>
                  <a:srgbClr val="FAFD00"/>
                </a:solidFill>
                <a:effectLst>
                  <a:outerShdw blurRad="38100" dist="38100" dir="2700000" algn="tl">
                    <a:srgbClr val="C0C0C0"/>
                  </a:outerShdw>
                </a:effectLst>
                <a:latin typeface="+mn-lt"/>
                <a:ea typeface="ＭＳ Ｐゴシック" pitchFamily="-112" charset="-128"/>
              </a:endParaRPr>
            </a:p>
          </p:txBody>
        </p:sp>
        <p:sp>
          <p:nvSpPr>
            <p:cNvPr id="15" name="Freeform 12"/>
            <p:cNvSpPr>
              <a:spLocks/>
            </p:cNvSpPr>
            <p:nvPr/>
          </p:nvSpPr>
          <p:spPr bwMode="black">
            <a:xfrm>
              <a:off x="957" y="3549"/>
              <a:ext cx="68" cy="68"/>
            </a:xfrm>
            <a:custGeom>
              <a:avLst/>
              <a:gdLst/>
              <a:ahLst/>
              <a:cxnLst>
                <a:cxn ang="0">
                  <a:pos x="14" y="0"/>
                </a:cxn>
                <a:cxn ang="0">
                  <a:pos x="67" y="0"/>
                </a:cxn>
                <a:cxn ang="0">
                  <a:pos x="64" y="18"/>
                </a:cxn>
                <a:cxn ang="0">
                  <a:pos x="37" y="18"/>
                </a:cxn>
                <a:cxn ang="0">
                  <a:pos x="35" y="24"/>
                </a:cxn>
                <a:cxn ang="0">
                  <a:pos x="59" y="24"/>
                </a:cxn>
                <a:cxn ang="0">
                  <a:pos x="56" y="42"/>
                </a:cxn>
                <a:cxn ang="0">
                  <a:pos x="31" y="42"/>
                </a:cxn>
                <a:cxn ang="0">
                  <a:pos x="29" y="49"/>
                </a:cxn>
                <a:cxn ang="0">
                  <a:pos x="57" y="49"/>
                </a:cxn>
                <a:cxn ang="0">
                  <a:pos x="54" y="67"/>
                </a:cxn>
                <a:cxn ang="0">
                  <a:pos x="0" y="67"/>
                </a:cxn>
                <a:cxn ang="0">
                  <a:pos x="14" y="0"/>
                </a:cxn>
              </a:cxnLst>
              <a:rect l="0" t="0" r="r" b="b"/>
              <a:pathLst>
                <a:path w="68" h="68">
                  <a:moveTo>
                    <a:pt x="14" y="0"/>
                  </a:moveTo>
                  <a:lnTo>
                    <a:pt x="67" y="0"/>
                  </a:lnTo>
                  <a:lnTo>
                    <a:pt x="64" y="18"/>
                  </a:lnTo>
                  <a:lnTo>
                    <a:pt x="37" y="18"/>
                  </a:lnTo>
                  <a:lnTo>
                    <a:pt x="35" y="24"/>
                  </a:lnTo>
                  <a:lnTo>
                    <a:pt x="59" y="24"/>
                  </a:lnTo>
                  <a:lnTo>
                    <a:pt x="56" y="42"/>
                  </a:lnTo>
                  <a:lnTo>
                    <a:pt x="31" y="42"/>
                  </a:lnTo>
                  <a:lnTo>
                    <a:pt x="29" y="49"/>
                  </a:lnTo>
                  <a:lnTo>
                    <a:pt x="57" y="49"/>
                  </a:lnTo>
                  <a:lnTo>
                    <a:pt x="54" y="67"/>
                  </a:lnTo>
                  <a:lnTo>
                    <a:pt x="0" y="67"/>
                  </a:lnTo>
                  <a:lnTo>
                    <a:pt x="14" y="0"/>
                  </a:lnTo>
                </a:path>
              </a:pathLst>
            </a:custGeom>
            <a:grpFill/>
            <a:ln w="12700" cap="rnd" cmpd="sng">
              <a:noFill/>
              <a:prstDash val="solid"/>
              <a:round/>
              <a:headEnd type="none" w="med" len="med"/>
              <a:tailEnd type="none" w="med" len="med"/>
            </a:ln>
            <a:effectLst/>
          </p:spPr>
          <p:txBody>
            <a:bodyPr/>
            <a:lstStyle/>
            <a:p>
              <a:pPr eaLnBrk="0" hangingPunct="0">
                <a:defRPr/>
              </a:pPr>
              <a:endParaRPr lang="en-US" sz="2000" b="1">
                <a:solidFill>
                  <a:srgbClr val="FAFD00"/>
                </a:solidFill>
                <a:effectLst>
                  <a:outerShdw blurRad="38100" dist="38100" dir="2700000" algn="tl">
                    <a:srgbClr val="C0C0C0"/>
                  </a:outerShdw>
                </a:effectLst>
                <a:latin typeface="+mn-lt"/>
                <a:ea typeface="ＭＳ Ｐゴシック" pitchFamily="-112" charset="-128"/>
              </a:endParaRPr>
            </a:p>
          </p:txBody>
        </p:sp>
        <p:sp>
          <p:nvSpPr>
            <p:cNvPr id="16" name="Freeform 13"/>
            <p:cNvSpPr>
              <a:spLocks/>
            </p:cNvSpPr>
            <p:nvPr/>
          </p:nvSpPr>
          <p:spPr bwMode="black">
            <a:xfrm>
              <a:off x="1085" y="3549"/>
              <a:ext cx="66" cy="68"/>
            </a:xfrm>
            <a:custGeom>
              <a:avLst/>
              <a:gdLst/>
              <a:ahLst/>
              <a:cxnLst>
                <a:cxn ang="0">
                  <a:pos x="14" y="0"/>
                </a:cxn>
                <a:cxn ang="0">
                  <a:pos x="65" y="0"/>
                </a:cxn>
                <a:cxn ang="0">
                  <a:pos x="62" y="18"/>
                </a:cxn>
                <a:cxn ang="0">
                  <a:pos x="35" y="18"/>
                </a:cxn>
                <a:cxn ang="0">
                  <a:pos x="35" y="24"/>
                </a:cxn>
                <a:cxn ang="0">
                  <a:pos x="58" y="24"/>
                </a:cxn>
                <a:cxn ang="0">
                  <a:pos x="54" y="42"/>
                </a:cxn>
                <a:cxn ang="0">
                  <a:pos x="30" y="42"/>
                </a:cxn>
                <a:cxn ang="0">
                  <a:pos x="28" y="49"/>
                </a:cxn>
                <a:cxn ang="0">
                  <a:pos x="56" y="49"/>
                </a:cxn>
                <a:cxn ang="0">
                  <a:pos x="52" y="67"/>
                </a:cxn>
                <a:cxn ang="0">
                  <a:pos x="0" y="67"/>
                </a:cxn>
                <a:cxn ang="0">
                  <a:pos x="14" y="0"/>
                </a:cxn>
              </a:cxnLst>
              <a:rect l="0" t="0" r="r" b="b"/>
              <a:pathLst>
                <a:path w="66" h="68">
                  <a:moveTo>
                    <a:pt x="14" y="0"/>
                  </a:moveTo>
                  <a:lnTo>
                    <a:pt x="65" y="0"/>
                  </a:lnTo>
                  <a:lnTo>
                    <a:pt x="62" y="18"/>
                  </a:lnTo>
                  <a:lnTo>
                    <a:pt x="35" y="18"/>
                  </a:lnTo>
                  <a:lnTo>
                    <a:pt x="35" y="24"/>
                  </a:lnTo>
                  <a:lnTo>
                    <a:pt x="58" y="24"/>
                  </a:lnTo>
                  <a:lnTo>
                    <a:pt x="54" y="42"/>
                  </a:lnTo>
                  <a:lnTo>
                    <a:pt x="30" y="42"/>
                  </a:lnTo>
                  <a:lnTo>
                    <a:pt x="28" y="49"/>
                  </a:lnTo>
                  <a:lnTo>
                    <a:pt x="56" y="49"/>
                  </a:lnTo>
                  <a:lnTo>
                    <a:pt x="52" y="67"/>
                  </a:lnTo>
                  <a:lnTo>
                    <a:pt x="0" y="67"/>
                  </a:lnTo>
                  <a:lnTo>
                    <a:pt x="14" y="0"/>
                  </a:lnTo>
                </a:path>
              </a:pathLst>
            </a:custGeom>
            <a:grpFill/>
            <a:ln w="12700" cap="rnd" cmpd="sng">
              <a:noFill/>
              <a:prstDash val="solid"/>
              <a:round/>
              <a:headEnd type="none" w="med" len="med"/>
              <a:tailEnd type="none" w="med" len="med"/>
            </a:ln>
            <a:effectLst/>
          </p:spPr>
          <p:txBody>
            <a:bodyPr/>
            <a:lstStyle/>
            <a:p>
              <a:pPr eaLnBrk="0" hangingPunct="0">
                <a:defRPr/>
              </a:pPr>
              <a:endParaRPr lang="en-US" sz="2000" b="1">
                <a:solidFill>
                  <a:srgbClr val="FAFD00"/>
                </a:solidFill>
                <a:effectLst>
                  <a:outerShdw blurRad="38100" dist="38100" dir="2700000" algn="tl">
                    <a:srgbClr val="C0C0C0"/>
                  </a:outerShdw>
                </a:effectLst>
                <a:latin typeface="+mn-lt"/>
                <a:ea typeface="ＭＳ Ｐゴシック" pitchFamily="-112" charset="-128"/>
              </a:endParaRPr>
            </a:p>
          </p:txBody>
        </p:sp>
        <p:sp>
          <p:nvSpPr>
            <p:cNvPr id="17" name="Freeform 14"/>
            <p:cNvSpPr>
              <a:spLocks/>
            </p:cNvSpPr>
            <p:nvPr/>
          </p:nvSpPr>
          <p:spPr bwMode="black">
            <a:xfrm>
              <a:off x="1213" y="3549"/>
              <a:ext cx="78" cy="68"/>
            </a:xfrm>
            <a:custGeom>
              <a:avLst/>
              <a:gdLst/>
              <a:ahLst/>
              <a:cxnLst>
                <a:cxn ang="0">
                  <a:pos x="14" y="0"/>
                </a:cxn>
                <a:cxn ang="0">
                  <a:pos x="46" y="0"/>
                </a:cxn>
                <a:cxn ang="0">
                  <a:pos x="63" y="3"/>
                </a:cxn>
                <a:cxn ang="0">
                  <a:pos x="72" y="10"/>
                </a:cxn>
                <a:cxn ang="0">
                  <a:pos x="77" y="21"/>
                </a:cxn>
                <a:cxn ang="0">
                  <a:pos x="75" y="34"/>
                </a:cxn>
                <a:cxn ang="0">
                  <a:pos x="69" y="48"/>
                </a:cxn>
                <a:cxn ang="0">
                  <a:pos x="60" y="58"/>
                </a:cxn>
                <a:cxn ang="0">
                  <a:pos x="48" y="64"/>
                </a:cxn>
                <a:cxn ang="0">
                  <a:pos x="33" y="67"/>
                </a:cxn>
                <a:cxn ang="0">
                  <a:pos x="0" y="67"/>
                </a:cxn>
                <a:cxn ang="0">
                  <a:pos x="14" y="0"/>
                </a:cxn>
                <a:cxn ang="0">
                  <a:pos x="29" y="51"/>
                </a:cxn>
                <a:cxn ang="0">
                  <a:pos x="33" y="51"/>
                </a:cxn>
                <a:cxn ang="0">
                  <a:pos x="42" y="47"/>
                </a:cxn>
                <a:cxn ang="0">
                  <a:pos x="47" y="34"/>
                </a:cxn>
                <a:cxn ang="0">
                  <a:pos x="48" y="20"/>
                </a:cxn>
                <a:cxn ang="0">
                  <a:pos x="40" y="15"/>
                </a:cxn>
                <a:cxn ang="0">
                  <a:pos x="37" y="15"/>
                </a:cxn>
                <a:cxn ang="0">
                  <a:pos x="29" y="51"/>
                </a:cxn>
                <a:cxn ang="0">
                  <a:pos x="14" y="0"/>
                </a:cxn>
              </a:cxnLst>
              <a:rect l="0" t="0" r="r" b="b"/>
              <a:pathLst>
                <a:path w="78" h="68">
                  <a:moveTo>
                    <a:pt x="14" y="0"/>
                  </a:moveTo>
                  <a:lnTo>
                    <a:pt x="46" y="0"/>
                  </a:lnTo>
                  <a:lnTo>
                    <a:pt x="63" y="3"/>
                  </a:lnTo>
                  <a:lnTo>
                    <a:pt x="72" y="10"/>
                  </a:lnTo>
                  <a:lnTo>
                    <a:pt x="77" y="21"/>
                  </a:lnTo>
                  <a:lnTo>
                    <a:pt x="75" y="34"/>
                  </a:lnTo>
                  <a:lnTo>
                    <a:pt x="69" y="48"/>
                  </a:lnTo>
                  <a:lnTo>
                    <a:pt x="60" y="58"/>
                  </a:lnTo>
                  <a:lnTo>
                    <a:pt x="48" y="64"/>
                  </a:lnTo>
                  <a:lnTo>
                    <a:pt x="33" y="67"/>
                  </a:lnTo>
                  <a:lnTo>
                    <a:pt x="0" y="67"/>
                  </a:lnTo>
                  <a:lnTo>
                    <a:pt x="14" y="0"/>
                  </a:lnTo>
                  <a:lnTo>
                    <a:pt x="29" y="51"/>
                  </a:lnTo>
                  <a:lnTo>
                    <a:pt x="33" y="51"/>
                  </a:lnTo>
                  <a:lnTo>
                    <a:pt x="42" y="47"/>
                  </a:lnTo>
                  <a:lnTo>
                    <a:pt x="47" y="34"/>
                  </a:lnTo>
                  <a:lnTo>
                    <a:pt x="48" y="20"/>
                  </a:lnTo>
                  <a:lnTo>
                    <a:pt x="40" y="15"/>
                  </a:lnTo>
                  <a:lnTo>
                    <a:pt x="37" y="15"/>
                  </a:lnTo>
                  <a:lnTo>
                    <a:pt x="29" y="51"/>
                  </a:lnTo>
                  <a:lnTo>
                    <a:pt x="14" y="0"/>
                  </a:lnTo>
                </a:path>
              </a:pathLst>
            </a:custGeom>
            <a:grpFill/>
            <a:ln w="12700" cap="rnd" cmpd="sng">
              <a:noFill/>
              <a:prstDash val="solid"/>
              <a:round/>
              <a:headEnd type="none" w="med" len="med"/>
              <a:tailEnd type="none" w="med" len="med"/>
            </a:ln>
            <a:effectLst/>
          </p:spPr>
          <p:txBody>
            <a:bodyPr/>
            <a:lstStyle/>
            <a:p>
              <a:pPr eaLnBrk="0" hangingPunct="0">
                <a:defRPr/>
              </a:pPr>
              <a:endParaRPr lang="en-US" sz="2000" b="1">
                <a:solidFill>
                  <a:srgbClr val="FAFD00"/>
                </a:solidFill>
                <a:effectLst>
                  <a:outerShdw blurRad="38100" dist="38100" dir="2700000" algn="tl">
                    <a:srgbClr val="C0C0C0"/>
                  </a:outerShdw>
                </a:effectLst>
                <a:latin typeface="+mn-lt"/>
                <a:ea typeface="ＭＳ Ｐゴシック" pitchFamily="-112" charset="-128"/>
              </a:endParaRPr>
            </a:p>
          </p:txBody>
        </p:sp>
        <p:sp>
          <p:nvSpPr>
            <p:cNvPr id="18" name="Freeform 15"/>
            <p:cNvSpPr>
              <a:spLocks/>
            </p:cNvSpPr>
            <p:nvPr/>
          </p:nvSpPr>
          <p:spPr bwMode="black">
            <a:xfrm>
              <a:off x="1405" y="3549"/>
              <a:ext cx="111" cy="68"/>
            </a:xfrm>
            <a:custGeom>
              <a:avLst/>
              <a:gdLst/>
              <a:ahLst/>
              <a:cxnLst>
                <a:cxn ang="0">
                  <a:pos x="81" y="19"/>
                </a:cxn>
                <a:cxn ang="0">
                  <a:pos x="61" y="67"/>
                </a:cxn>
                <a:cxn ang="0">
                  <a:pos x="34" y="67"/>
                </a:cxn>
                <a:cxn ang="0">
                  <a:pos x="36" y="19"/>
                </a:cxn>
                <a:cxn ang="0">
                  <a:pos x="35" y="19"/>
                </a:cxn>
                <a:cxn ang="0">
                  <a:pos x="24" y="67"/>
                </a:cxn>
                <a:cxn ang="0">
                  <a:pos x="0" y="67"/>
                </a:cxn>
                <a:cxn ang="0">
                  <a:pos x="16" y="0"/>
                </a:cxn>
                <a:cxn ang="0">
                  <a:pos x="54" y="0"/>
                </a:cxn>
                <a:cxn ang="0">
                  <a:pos x="53" y="39"/>
                </a:cxn>
                <a:cxn ang="0">
                  <a:pos x="54" y="39"/>
                </a:cxn>
                <a:cxn ang="0">
                  <a:pos x="70" y="0"/>
                </a:cxn>
                <a:cxn ang="0">
                  <a:pos x="110" y="0"/>
                </a:cxn>
                <a:cxn ang="0">
                  <a:pos x="94" y="67"/>
                </a:cxn>
                <a:cxn ang="0">
                  <a:pos x="71" y="67"/>
                </a:cxn>
                <a:cxn ang="0">
                  <a:pos x="81" y="19"/>
                </a:cxn>
              </a:cxnLst>
              <a:rect l="0" t="0" r="r" b="b"/>
              <a:pathLst>
                <a:path w="111" h="68">
                  <a:moveTo>
                    <a:pt x="81" y="19"/>
                  </a:moveTo>
                  <a:lnTo>
                    <a:pt x="61" y="67"/>
                  </a:lnTo>
                  <a:lnTo>
                    <a:pt x="34" y="67"/>
                  </a:lnTo>
                  <a:lnTo>
                    <a:pt x="36" y="19"/>
                  </a:lnTo>
                  <a:lnTo>
                    <a:pt x="35" y="19"/>
                  </a:lnTo>
                  <a:lnTo>
                    <a:pt x="24" y="67"/>
                  </a:lnTo>
                  <a:lnTo>
                    <a:pt x="0" y="67"/>
                  </a:lnTo>
                  <a:lnTo>
                    <a:pt x="16" y="0"/>
                  </a:lnTo>
                  <a:lnTo>
                    <a:pt x="54" y="0"/>
                  </a:lnTo>
                  <a:lnTo>
                    <a:pt x="53" y="39"/>
                  </a:lnTo>
                  <a:lnTo>
                    <a:pt x="54" y="39"/>
                  </a:lnTo>
                  <a:lnTo>
                    <a:pt x="70" y="0"/>
                  </a:lnTo>
                  <a:lnTo>
                    <a:pt x="110" y="0"/>
                  </a:lnTo>
                  <a:lnTo>
                    <a:pt x="94" y="67"/>
                  </a:lnTo>
                  <a:lnTo>
                    <a:pt x="71" y="67"/>
                  </a:lnTo>
                  <a:lnTo>
                    <a:pt x="81" y="19"/>
                  </a:lnTo>
                </a:path>
              </a:pathLst>
            </a:custGeom>
            <a:grpFill/>
            <a:ln w="12700" cap="rnd" cmpd="sng">
              <a:noFill/>
              <a:prstDash val="solid"/>
              <a:round/>
              <a:headEnd type="none" w="med" len="med"/>
              <a:tailEnd type="none" w="med" len="med"/>
            </a:ln>
            <a:effectLst/>
          </p:spPr>
          <p:txBody>
            <a:bodyPr/>
            <a:lstStyle/>
            <a:p>
              <a:pPr eaLnBrk="0" hangingPunct="0">
                <a:defRPr/>
              </a:pPr>
              <a:endParaRPr lang="en-US" sz="2000" b="1">
                <a:solidFill>
                  <a:srgbClr val="FAFD00"/>
                </a:solidFill>
                <a:effectLst>
                  <a:outerShdw blurRad="38100" dist="38100" dir="2700000" algn="tl">
                    <a:srgbClr val="C0C0C0"/>
                  </a:outerShdw>
                </a:effectLst>
                <a:latin typeface="+mn-lt"/>
                <a:ea typeface="ＭＳ Ｐゴシック" pitchFamily="-112" charset="-128"/>
              </a:endParaRPr>
            </a:p>
          </p:txBody>
        </p:sp>
        <p:sp>
          <p:nvSpPr>
            <p:cNvPr id="19" name="Freeform 16"/>
            <p:cNvSpPr>
              <a:spLocks/>
            </p:cNvSpPr>
            <p:nvPr/>
          </p:nvSpPr>
          <p:spPr bwMode="black">
            <a:xfrm>
              <a:off x="1562" y="3549"/>
              <a:ext cx="82" cy="68"/>
            </a:xfrm>
            <a:custGeom>
              <a:avLst/>
              <a:gdLst/>
              <a:ahLst/>
              <a:cxnLst>
                <a:cxn ang="0">
                  <a:pos x="37" y="0"/>
                </a:cxn>
                <a:cxn ang="0">
                  <a:pos x="73" y="0"/>
                </a:cxn>
                <a:cxn ang="0">
                  <a:pos x="81" y="67"/>
                </a:cxn>
                <a:cxn ang="0">
                  <a:pos x="52" y="67"/>
                </a:cxn>
                <a:cxn ang="0">
                  <a:pos x="51" y="55"/>
                </a:cxn>
                <a:cxn ang="0">
                  <a:pos x="32" y="55"/>
                </a:cxn>
                <a:cxn ang="0">
                  <a:pos x="27" y="67"/>
                </a:cxn>
                <a:cxn ang="0">
                  <a:pos x="0" y="67"/>
                </a:cxn>
                <a:cxn ang="0">
                  <a:pos x="37" y="0"/>
                </a:cxn>
                <a:cxn ang="0">
                  <a:pos x="51" y="39"/>
                </a:cxn>
                <a:cxn ang="0">
                  <a:pos x="51" y="14"/>
                </a:cxn>
                <a:cxn ang="0">
                  <a:pos x="41" y="39"/>
                </a:cxn>
                <a:cxn ang="0">
                  <a:pos x="51" y="39"/>
                </a:cxn>
                <a:cxn ang="0">
                  <a:pos x="37" y="0"/>
                </a:cxn>
              </a:cxnLst>
              <a:rect l="0" t="0" r="r" b="b"/>
              <a:pathLst>
                <a:path w="82" h="68">
                  <a:moveTo>
                    <a:pt x="37" y="0"/>
                  </a:moveTo>
                  <a:lnTo>
                    <a:pt x="73" y="0"/>
                  </a:lnTo>
                  <a:lnTo>
                    <a:pt x="81" y="67"/>
                  </a:lnTo>
                  <a:lnTo>
                    <a:pt x="52" y="67"/>
                  </a:lnTo>
                  <a:lnTo>
                    <a:pt x="51" y="55"/>
                  </a:lnTo>
                  <a:lnTo>
                    <a:pt x="32" y="55"/>
                  </a:lnTo>
                  <a:lnTo>
                    <a:pt x="27" y="67"/>
                  </a:lnTo>
                  <a:lnTo>
                    <a:pt x="0" y="67"/>
                  </a:lnTo>
                  <a:lnTo>
                    <a:pt x="37" y="0"/>
                  </a:lnTo>
                  <a:lnTo>
                    <a:pt x="51" y="39"/>
                  </a:lnTo>
                  <a:lnTo>
                    <a:pt x="51" y="14"/>
                  </a:lnTo>
                  <a:lnTo>
                    <a:pt x="41" y="39"/>
                  </a:lnTo>
                  <a:lnTo>
                    <a:pt x="51" y="39"/>
                  </a:lnTo>
                  <a:lnTo>
                    <a:pt x="37" y="0"/>
                  </a:lnTo>
                </a:path>
              </a:pathLst>
            </a:custGeom>
            <a:grpFill/>
            <a:ln w="12700" cap="rnd" cmpd="sng">
              <a:noFill/>
              <a:prstDash val="solid"/>
              <a:round/>
              <a:headEnd type="none" w="med" len="med"/>
              <a:tailEnd type="none" w="med" len="med"/>
            </a:ln>
            <a:effectLst/>
          </p:spPr>
          <p:txBody>
            <a:bodyPr/>
            <a:lstStyle/>
            <a:p>
              <a:pPr eaLnBrk="0" hangingPunct="0">
                <a:defRPr/>
              </a:pPr>
              <a:endParaRPr lang="en-US" sz="2000" b="1">
                <a:solidFill>
                  <a:srgbClr val="FAFD00"/>
                </a:solidFill>
                <a:effectLst>
                  <a:outerShdw blurRad="38100" dist="38100" dir="2700000" algn="tl">
                    <a:srgbClr val="C0C0C0"/>
                  </a:outerShdw>
                </a:effectLst>
                <a:latin typeface="+mn-lt"/>
                <a:ea typeface="ＭＳ Ｐゴシック" pitchFamily="-112" charset="-128"/>
              </a:endParaRPr>
            </a:p>
          </p:txBody>
        </p:sp>
        <p:sp>
          <p:nvSpPr>
            <p:cNvPr id="20" name="Freeform 17"/>
            <p:cNvSpPr>
              <a:spLocks/>
            </p:cNvSpPr>
            <p:nvPr/>
          </p:nvSpPr>
          <p:spPr bwMode="black">
            <a:xfrm>
              <a:off x="1714" y="3549"/>
              <a:ext cx="78" cy="68"/>
            </a:xfrm>
            <a:custGeom>
              <a:avLst/>
              <a:gdLst/>
              <a:ahLst/>
              <a:cxnLst>
                <a:cxn ang="0">
                  <a:pos x="15" y="0"/>
                </a:cxn>
                <a:cxn ang="0">
                  <a:pos x="56" y="0"/>
                </a:cxn>
                <a:cxn ang="0">
                  <a:pos x="73" y="4"/>
                </a:cxn>
                <a:cxn ang="0">
                  <a:pos x="77" y="18"/>
                </a:cxn>
                <a:cxn ang="0">
                  <a:pos x="71" y="27"/>
                </a:cxn>
                <a:cxn ang="0">
                  <a:pos x="58" y="34"/>
                </a:cxn>
                <a:cxn ang="0">
                  <a:pos x="69" y="41"/>
                </a:cxn>
                <a:cxn ang="0">
                  <a:pos x="69" y="52"/>
                </a:cxn>
                <a:cxn ang="0">
                  <a:pos x="69" y="67"/>
                </a:cxn>
                <a:cxn ang="0">
                  <a:pos x="41" y="67"/>
                </a:cxn>
                <a:cxn ang="0">
                  <a:pos x="42" y="47"/>
                </a:cxn>
                <a:cxn ang="0">
                  <a:pos x="36" y="42"/>
                </a:cxn>
                <a:cxn ang="0">
                  <a:pos x="33" y="42"/>
                </a:cxn>
                <a:cxn ang="0">
                  <a:pos x="28" y="67"/>
                </a:cxn>
                <a:cxn ang="0">
                  <a:pos x="0" y="67"/>
                </a:cxn>
                <a:cxn ang="0">
                  <a:pos x="15" y="0"/>
                </a:cxn>
                <a:cxn ang="0">
                  <a:pos x="38" y="28"/>
                </a:cxn>
                <a:cxn ang="0">
                  <a:pos x="46" y="26"/>
                </a:cxn>
                <a:cxn ang="0">
                  <a:pos x="48" y="21"/>
                </a:cxn>
                <a:cxn ang="0">
                  <a:pos x="41" y="15"/>
                </a:cxn>
                <a:cxn ang="0">
                  <a:pos x="39" y="15"/>
                </a:cxn>
                <a:cxn ang="0">
                  <a:pos x="36" y="28"/>
                </a:cxn>
                <a:cxn ang="0">
                  <a:pos x="38" y="28"/>
                </a:cxn>
                <a:cxn ang="0">
                  <a:pos x="15" y="0"/>
                </a:cxn>
              </a:cxnLst>
              <a:rect l="0" t="0" r="r" b="b"/>
              <a:pathLst>
                <a:path w="78" h="68">
                  <a:moveTo>
                    <a:pt x="15" y="0"/>
                  </a:moveTo>
                  <a:lnTo>
                    <a:pt x="56" y="0"/>
                  </a:lnTo>
                  <a:lnTo>
                    <a:pt x="73" y="4"/>
                  </a:lnTo>
                  <a:lnTo>
                    <a:pt x="77" y="18"/>
                  </a:lnTo>
                  <a:lnTo>
                    <a:pt x="71" y="27"/>
                  </a:lnTo>
                  <a:lnTo>
                    <a:pt x="58" y="34"/>
                  </a:lnTo>
                  <a:lnTo>
                    <a:pt x="69" y="41"/>
                  </a:lnTo>
                  <a:lnTo>
                    <a:pt x="69" y="52"/>
                  </a:lnTo>
                  <a:lnTo>
                    <a:pt x="69" y="67"/>
                  </a:lnTo>
                  <a:lnTo>
                    <a:pt x="41" y="67"/>
                  </a:lnTo>
                  <a:lnTo>
                    <a:pt x="42" y="47"/>
                  </a:lnTo>
                  <a:lnTo>
                    <a:pt x="36" y="42"/>
                  </a:lnTo>
                  <a:lnTo>
                    <a:pt x="33" y="42"/>
                  </a:lnTo>
                  <a:lnTo>
                    <a:pt x="28" y="67"/>
                  </a:lnTo>
                  <a:lnTo>
                    <a:pt x="0" y="67"/>
                  </a:lnTo>
                  <a:lnTo>
                    <a:pt x="15" y="0"/>
                  </a:lnTo>
                  <a:lnTo>
                    <a:pt x="38" y="28"/>
                  </a:lnTo>
                  <a:lnTo>
                    <a:pt x="46" y="26"/>
                  </a:lnTo>
                  <a:lnTo>
                    <a:pt x="48" y="21"/>
                  </a:lnTo>
                  <a:lnTo>
                    <a:pt x="41" y="15"/>
                  </a:lnTo>
                  <a:lnTo>
                    <a:pt x="39" y="15"/>
                  </a:lnTo>
                  <a:lnTo>
                    <a:pt x="36" y="28"/>
                  </a:lnTo>
                  <a:lnTo>
                    <a:pt x="38" y="28"/>
                  </a:lnTo>
                  <a:lnTo>
                    <a:pt x="15" y="0"/>
                  </a:lnTo>
                </a:path>
              </a:pathLst>
            </a:custGeom>
            <a:grpFill/>
            <a:ln w="12700" cap="rnd" cmpd="sng">
              <a:noFill/>
              <a:prstDash val="solid"/>
              <a:round/>
              <a:headEnd type="none" w="med" len="med"/>
              <a:tailEnd type="none" w="med" len="med"/>
            </a:ln>
            <a:effectLst/>
          </p:spPr>
          <p:txBody>
            <a:bodyPr/>
            <a:lstStyle/>
            <a:p>
              <a:pPr eaLnBrk="0" hangingPunct="0">
                <a:defRPr/>
              </a:pPr>
              <a:endParaRPr lang="en-US" sz="2000" b="1">
                <a:solidFill>
                  <a:srgbClr val="FAFD00"/>
                </a:solidFill>
                <a:effectLst>
                  <a:outerShdw blurRad="38100" dist="38100" dir="2700000" algn="tl">
                    <a:srgbClr val="C0C0C0"/>
                  </a:outerShdw>
                </a:effectLst>
                <a:latin typeface="+mn-lt"/>
                <a:ea typeface="ＭＳ Ｐゴシック" pitchFamily="-112" charset="-128"/>
              </a:endParaRPr>
            </a:p>
          </p:txBody>
        </p:sp>
        <p:sp>
          <p:nvSpPr>
            <p:cNvPr id="21" name="Freeform 18"/>
            <p:cNvSpPr>
              <a:spLocks/>
            </p:cNvSpPr>
            <p:nvPr/>
          </p:nvSpPr>
          <p:spPr bwMode="black">
            <a:xfrm>
              <a:off x="1863" y="3549"/>
              <a:ext cx="65" cy="68"/>
            </a:xfrm>
            <a:custGeom>
              <a:avLst/>
              <a:gdLst/>
              <a:ahLst/>
              <a:cxnLst>
                <a:cxn ang="0">
                  <a:pos x="16" y="18"/>
                </a:cxn>
                <a:cxn ang="0">
                  <a:pos x="0" y="18"/>
                </a:cxn>
                <a:cxn ang="0">
                  <a:pos x="4" y="0"/>
                </a:cxn>
                <a:cxn ang="0">
                  <a:pos x="64" y="0"/>
                </a:cxn>
                <a:cxn ang="0">
                  <a:pos x="60" y="18"/>
                </a:cxn>
                <a:cxn ang="0">
                  <a:pos x="43" y="18"/>
                </a:cxn>
                <a:cxn ang="0">
                  <a:pos x="32" y="67"/>
                </a:cxn>
                <a:cxn ang="0">
                  <a:pos x="6" y="67"/>
                </a:cxn>
                <a:cxn ang="0">
                  <a:pos x="16" y="18"/>
                </a:cxn>
              </a:cxnLst>
              <a:rect l="0" t="0" r="r" b="b"/>
              <a:pathLst>
                <a:path w="65" h="68">
                  <a:moveTo>
                    <a:pt x="16" y="18"/>
                  </a:moveTo>
                  <a:lnTo>
                    <a:pt x="0" y="18"/>
                  </a:lnTo>
                  <a:lnTo>
                    <a:pt x="4" y="0"/>
                  </a:lnTo>
                  <a:lnTo>
                    <a:pt x="64" y="0"/>
                  </a:lnTo>
                  <a:lnTo>
                    <a:pt x="60" y="18"/>
                  </a:lnTo>
                  <a:lnTo>
                    <a:pt x="43" y="18"/>
                  </a:lnTo>
                  <a:lnTo>
                    <a:pt x="32" y="67"/>
                  </a:lnTo>
                  <a:lnTo>
                    <a:pt x="6" y="67"/>
                  </a:lnTo>
                  <a:lnTo>
                    <a:pt x="16" y="18"/>
                  </a:lnTo>
                </a:path>
              </a:pathLst>
            </a:custGeom>
            <a:grpFill/>
            <a:ln w="12700" cap="rnd" cmpd="sng">
              <a:noFill/>
              <a:prstDash val="solid"/>
              <a:round/>
              <a:headEnd type="none" w="med" len="med"/>
              <a:tailEnd type="none" w="med" len="med"/>
            </a:ln>
            <a:effectLst/>
          </p:spPr>
          <p:txBody>
            <a:bodyPr/>
            <a:lstStyle/>
            <a:p>
              <a:pPr eaLnBrk="0" hangingPunct="0">
                <a:defRPr/>
              </a:pPr>
              <a:endParaRPr lang="en-US" sz="2000" b="1">
                <a:solidFill>
                  <a:srgbClr val="FAFD00"/>
                </a:solidFill>
                <a:effectLst>
                  <a:outerShdw blurRad="38100" dist="38100" dir="2700000" algn="tl">
                    <a:srgbClr val="C0C0C0"/>
                  </a:outerShdw>
                </a:effectLst>
                <a:latin typeface="+mn-lt"/>
                <a:ea typeface="ＭＳ Ｐゴシック" pitchFamily="-112" charset="-128"/>
              </a:endParaRPr>
            </a:p>
          </p:txBody>
        </p:sp>
        <p:sp>
          <p:nvSpPr>
            <p:cNvPr id="25" name="Freeform 19"/>
            <p:cNvSpPr>
              <a:spLocks/>
            </p:cNvSpPr>
            <p:nvPr/>
          </p:nvSpPr>
          <p:spPr bwMode="black">
            <a:xfrm>
              <a:off x="1985" y="3549"/>
              <a:ext cx="39" cy="68"/>
            </a:xfrm>
            <a:custGeom>
              <a:avLst/>
              <a:gdLst/>
              <a:ahLst/>
              <a:cxnLst>
                <a:cxn ang="0">
                  <a:pos x="12" y="0"/>
                </a:cxn>
                <a:cxn ang="0">
                  <a:pos x="38" y="0"/>
                </a:cxn>
                <a:cxn ang="0">
                  <a:pos x="24" y="67"/>
                </a:cxn>
                <a:cxn ang="0">
                  <a:pos x="0" y="67"/>
                </a:cxn>
                <a:cxn ang="0">
                  <a:pos x="12" y="0"/>
                </a:cxn>
              </a:cxnLst>
              <a:rect l="0" t="0" r="r" b="b"/>
              <a:pathLst>
                <a:path w="39" h="68">
                  <a:moveTo>
                    <a:pt x="12" y="0"/>
                  </a:moveTo>
                  <a:lnTo>
                    <a:pt x="38" y="0"/>
                  </a:lnTo>
                  <a:lnTo>
                    <a:pt x="24" y="67"/>
                  </a:lnTo>
                  <a:lnTo>
                    <a:pt x="0" y="67"/>
                  </a:lnTo>
                  <a:lnTo>
                    <a:pt x="12" y="0"/>
                  </a:lnTo>
                </a:path>
              </a:pathLst>
            </a:custGeom>
            <a:grpFill/>
            <a:ln w="12700" cap="rnd" cmpd="sng">
              <a:noFill/>
              <a:prstDash val="solid"/>
              <a:round/>
              <a:headEnd type="none" w="med" len="med"/>
              <a:tailEnd type="none" w="med" len="med"/>
            </a:ln>
            <a:effectLst/>
          </p:spPr>
          <p:txBody>
            <a:bodyPr/>
            <a:lstStyle/>
            <a:p>
              <a:pPr eaLnBrk="0" hangingPunct="0">
                <a:defRPr/>
              </a:pPr>
              <a:endParaRPr lang="en-US" sz="2000" b="1">
                <a:solidFill>
                  <a:srgbClr val="FAFD00"/>
                </a:solidFill>
                <a:effectLst>
                  <a:outerShdw blurRad="38100" dist="38100" dir="2700000" algn="tl">
                    <a:srgbClr val="C0C0C0"/>
                  </a:outerShdw>
                </a:effectLst>
                <a:latin typeface="+mn-lt"/>
                <a:ea typeface="ＭＳ Ｐゴシック" pitchFamily="-112" charset="-128"/>
              </a:endParaRPr>
            </a:p>
          </p:txBody>
        </p:sp>
        <p:sp>
          <p:nvSpPr>
            <p:cNvPr id="26" name="Freeform 20"/>
            <p:cNvSpPr>
              <a:spLocks/>
            </p:cNvSpPr>
            <p:nvPr/>
          </p:nvSpPr>
          <p:spPr bwMode="black">
            <a:xfrm>
              <a:off x="2086" y="3549"/>
              <a:ext cx="87" cy="68"/>
            </a:xfrm>
            <a:custGeom>
              <a:avLst/>
              <a:gdLst/>
              <a:ahLst/>
              <a:cxnLst>
                <a:cxn ang="0">
                  <a:pos x="14" y="0"/>
                </a:cxn>
                <a:cxn ang="0">
                  <a:pos x="48" y="0"/>
                </a:cxn>
                <a:cxn ang="0">
                  <a:pos x="54" y="39"/>
                </a:cxn>
                <a:cxn ang="0">
                  <a:pos x="63" y="0"/>
                </a:cxn>
                <a:cxn ang="0">
                  <a:pos x="86" y="0"/>
                </a:cxn>
                <a:cxn ang="0">
                  <a:pos x="71" y="67"/>
                </a:cxn>
                <a:cxn ang="0">
                  <a:pos x="37" y="67"/>
                </a:cxn>
                <a:cxn ang="0">
                  <a:pos x="32" y="26"/>
                </a:cxn>
                <a:cxn ang="0">
                  <a:pos x="22" y="67"/>
                </a:cxn>
                <a:cxn ang="0">
                  <a:pos x="0" y="67"/>
                </a:cxn>
                <a:cxn ang="0">
                  <a:pos x="14" y="0"/>
                </a:cxn>
              </a:cxnLst>
              <a:rect l="0" t="0" r="r" b="b"/>
              <a:pathLst>
                <a:path w="87" h="68">
                  <a:moveTo>
                    <a:pt x="14" y="0"/>
                  </a:moveTo>
                  <a:lnTo>
                    <a:pt x="48" y="0"/>
                  </a:lnTo>
                  <a:lnTo>
                    <a:pt x="54" y="39"/>
                  </a:lnTo>
                  <a:lnTo>
                    <a:pt x="63" y="0"/>
                  </a:lnTo>
                  <a:lnTo>
                    <a:pt x="86" y="0"/>
                  </a:lnTo>
                  <a:lnTo>
                    <a:pt x="71" y="67"/>
                  </a:lnTo>
                  <a:lnTo>
                    <a:pt x="37" y="67"/>
                  </a:lnTo>
                  <a:lnTo>
                    <a:pt x="32" y="26"/>
                  </a:lnTo>
                  <a:lnTo>
                    <a:pt x="22" y="67"/>
                  </a:lnTo>
                  <a:lnTo>
                    <a:pt x="0" y="67"/>
                  </a:lnTo>
                  <a:lnTo>
                    <a:pt x="14" y="0"/>
                  </a:lnTo>
                </a:path>
              </a:pathLst>
            </a:custGeom>
            <a:grpFill/>
            <a:ln w="12700" cap="rnd" cmpd="sng">
              <a:noFill/>
              <a:prstDash val="solid"/>
              <a:round/>
              <a:headEnd type="none" w="med" len="med"/>
              <a:tailEnd type="none" w="med" len="med"/>
            </a:ln>
            <a:effectLst/>
          </p:spPr>
          <p:txBody>
            <a:bodyPr/>
            <a:lstStyle/>
            <a:p>
              <a:pPr eaLnBrk="0" hangingPunct="0">
                <a:defRPr/>
              </a:pPr>
              <a:endParaRPr lang="en-US" sz="2000" b="1">
                <a:solidFill>
                  <a:srgbClr val="FAFD00"/>
                </a:solidFill>
                <a:effectLst>
                  <a:outerShdw blurRad="38100" dist="38100" dir="2700000" algn="tl">
                    <a:srgbClr val="C0C0C0"/>
                  </a:outerShdw>
                </a:effectLst>
                <a:latin typeface="+mn-lt"/>
                <a:ea typeface="ＭＳ Ｐゴシック" pitchFamily="-112" charset="-128"/>
              </a:endParaRPr>
            </a:p>
          </p:txBody>
        </p:sp>
      </p:grpSp>
      <p:sp>
        <p:nvSpPr>
          <p:cNvPr id="27" name="Rectangle 21"/>
          <p:cNvSpPr>
            <a:spLocks noChangeArrowheads="1"/>
          </p:cNvSpPr>
          <p:nvPr userDrawn="1"/>
        </p:nvSpPr>
        <p:spPr bwMode="auto">
          <a:xfrm>
            <a:off x="4746975" y="6596063"/>
            <a:ext cx="2685351" cy="2154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defRPr/>
            </a:pPr>
            <a:r>
              <a:rPr lang="en-US" altLang="en-US" sz="800">
                <a:solidFill>
                  <a:srgbClr val="808080"/>
                </a:solidFill>
              </a:rPr>
              <a:t>LOCKHEED MARTIN PROPRIETARY INFORMATION</a:t>
            </a:r>
          </a:p>
        </p:txBody>
      </p:sp>
      <p:sp>
        <p:nvSpPr>
          <p:cNvPr id="7172" name="Rectangle 4"/>
          <p:cNvSpPr>
            <a:spLocks noGrp="1" noChangeArrowheads="1"/>
          </p:cNvSpPr>
          <p:nvPr>
            <p:ph type="ctrTitle"/>
          </p:nvPr>
        </p:nvSpPr>
        <p:spPr>
          <a:xfrm>
            <a:off x="615951" y="2083352"/>
            <a:ext cx="10979420" cy="1143000"/>
          </a:xfrm>
        </p:spPr>
        <p:txBody>
          <a:bodyPr anchor="ctr"/>
          <a:lstStyle>
            <a:lvl1pPr algn="ctr" defTabSz="877888">
              <a:defRPr sz="4400"/>
            </a:lvl1pPr>
          </a:lstStyle>
          <a:p>
            <a:r>
              <a:rPr lang="en-US"/>
              <a:t>Click to edit Master title style</a:t>
            </a:r>
            <a:endParaRPr lang="en-US" dirty="0"/>
          </a:p>
        </p:txBody>
      </p:sp>
      <p:sp>
        <p:nvSpPr>
          <p:cNvPr id="7173" name="Rectangle 5"/>
          <p:cNvSpPr>
            <a:spLocks noGrp="1" noChangeArrowheads="1"/>
          </p:cNvSpPr>
          <p:nvPr>
            <p:ph type="subTitle" idx="1"/>
          </p:nvPr>
        </p:nvSpPr>
        <p:spPr>
          <a:xfrm>
            <a:off x="736488" y="3468661"/>
            <a:ext cx="10719024" cy="492443"/>
          </a:xfrm>
        </p:spPr>
        <p:txBody>
          <a:bodyPr anchor="ctr"/>
          <a:lstStyle>
            <a:lvl1pPr marL="0" indent="0" algn="ctr">
              <a:spcBef>
                <a:spcPts val="0"/>
              </a:spcBef>
              <a:buFontTx/>
              <a:buNone/>
              <a:defRPr sz="3200">
                <a:effectLst/>
              </a:defRPr>
            </a:lvl1pPr>
          </a:lstStyle>
          <a:p>
            <a:r>
              <a:rPr lang="en-US"/>
              <a:t>Click to edit Master subtitle style</a:t>
            </a:r>
            <a:endParaRPr lang="en-US" dirty="0"/>
          </a:p>
        </p:txBody>
      </p:sp>
      <p:sp>
        <p:nvSpPr>
          <p:cNvPr id="22" name="Text Placeholder 21"/>
          <p:cNvSpPr>
            <a:spLocks noGrp="1"/>
          </p:cNvSpPr>
          <p:nvPr>
            <p:ph type="body" sz="quarter" idx="10"/>
          </p:nvPr>
        </p:nvSpPr>
        <p:spPr>
          <a:xfrm>
            <a:off x="6737034" y="5370968"/>
            <a:ext cx="5056717" cy="276999"/>
          </a:xfrm>
        </p:spPr>
        <p:txBody>
          <a:bodyPr/>
          <a:lstStyle>
            <a:lvl1pPr marL="0" indent="0">
              <a:buNone/>
              <a:defRPr sz="1800"/>
            </a:lvl1pPr>
            <a:lvl2pPr marL="0" indent="0">
              <a:buNone/>
              <a:defRPr sz="1800"/>
            </a:lvl2pPr>
            <a:lvl3pPr marL="0" indent="0">
              <a:buNone/>
              <a:defRPr sz="1800"/>
            </a:lvl3pPr>
            <a:lvl4pPr marL="0" indent="0">
              <a:buNone/>
              <a:defRPr sz="1800"/>
            </a:lvl4pPr>
            <a:lvl5pPr marL="0" indent="0">
              <a:buNone/>
              <a:defRPr sz="1800"/>
            </a:lvl5pPr>
          </a:lstStyle>
          <a:p>
            <a:pPr lvl="0"/>
            <a:r>
              <a:rPr lang="en-US"/>
              <a:t>Click to edit Master text styles</a:t>
            </a:r>
          </a:p>
        </p:txBody>
      </p:sp>
      <p:sp>
        <p:nvSpPr>
          <p:cNvPr id="23" name="Text Placeholder 21"/>
          <p:cNvSpPr>
            <a:spLocks noGrp="1"/>
          </p:cNvSpPr>
          <p:nvPr>
            <p:ph type="body" sz="quarter" idx="11"/>
          </p:nvPr>
        </p:nvSpPr>
        <p:spPr>
          <a:xfrm>
            <a:off x="6737034" y="5652183"/>
            <a:ext cx="5056717" cy="246221"/>
          </a:xfrm>
        </p:spPr>
        <p:txBody>
          <a:bodyPr/>
          <a:lstStyle>
            <a:lvl1pPr marL="0" indent="0">
              <a:buNone/>
              <a:defRPr sz="1600"/>
            </a:lvl1pPr>
            <a:lvl2pPr marL="0" indent="0">
              <a:buNone/>
              <a:defRPr sz="1800"/>
            </a:lvl2pPr>
            <a:lvl3pPr marL="0" indent="0">
              <a:buNone/>
              <a:defRPr sz="1800"/>
            </a:lvl3pPr>
            <a:lvl4pPr marL="0" indent="0">
              <a:buNone/>
              <a:defRPr sz="1800"/>
            </a:lvl4pPr>
            <a:lvl5pPr marL="0" indent="0">
              <a:buNone/>
              <a:defRPr sz="1800"/>
            </a:lvl5pPr>
          </a:lstStyle>
          <a:p>
            <a:pPr lvl="0"/>
            <a:r>
              <a:rPr lang="en-US"/>
              <a:t>Click to edit Master text styles</a:t>
            </a:r>
          </a:p>
        </p:txBody>
      </p:sp>
      <p:sp>
        <p:nvSpPr>
          <p:cNvPr id="24" name="Text Placeholder 21"/>
          <p:cNvSpPr>
            <a:spLocks noGrp="1"/>
          </p:cNvSpPr>
          <p:nvPr>
            <p:ph type="body" sz="quarter" idx="12"/>
          </p:nvPr>
        </p:nvSpPr>
        <p:spPr>
          <a:xfrm>
            <a:off x="3817592" y="4147758"/>
            <a:ext cx="4561051" cy="369332"/>
          </a:xfrm>
        </p:spPr>
        <p:txBody>
          <a:bodyPr/>
          <a:lstStyle>
            <a:lvl1pPr marL="0" indent="0" algn="ctr">
              <a:spcBef>
                <a:spcPts val="0"/>
              </a:spcBef>
              <a:buNone/>
              <a:defRPr sz="2400"/>
            </a:lvl1pPr>
            <a:lvl2pPr marL="0" indent="0">
              <a:buNone/>
              <a:defRPr sz="1800"/>
            </a:lvl2pPr>
            <a:lvl3pPr marL="0" indent="0">
              <a:buNone/>
              <a:defRPr sz="1800"/>
            </a:lvl3pPr>
            <a:lvl4pPr marL="0" indent="0">
              <a:buNone/>
              <a:defRPr sz="1800"/>
            </a:lvl4pPr>
            <a:lvl5pPr marL="0" indent="0">
              <a:buNone/>
              <a:defRPr sz="1800"/>
            </a:lvl5pPr>
          </a:lstStyle>
          <a:p>
            <a:pPr lvl="0"/>
            <a:r>
              <a:rPr lang="en-US"/>
              <a:t>Click to edit Master text styles</a:t>
            </a:r>
          </a:p>
        </p:txBody>
      </p:sp>
    </p:spTree>
    <p:extLst>
      <p:ext uri="{BB962C8B-B14F-4D97-AF65-F5344CB8AC3E}">
        <p14:creationId xmlns:p14="http://schemas.microsoft.com/office/powerpoint/2010/main" val="19447495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800">
                <a:effectLst/>
              </a:defRPr>
            </a:lvl1pPr>
          </a:lstStyle>
          <a:p>
            <a:r>
              <a:rPr lang="en-US"/>
              <a:t>Click to edit Master title style</a:t>
            </a:r>
            <a:endParaRPr lang="en-US" dirty="0"/>
          </a:p>
        </p:txBody>
      </p:sp>
      <p:sp>
        <p:nvSpPr>
          <p:cNvPr id="3" name="Content Placeholder 2"/>
          <p:cNvSpPr>
            <a:spLocks noGrp="1"/>
          </p:cNvSpPr>
          <p:nvPr>
            <p:ph idx="1"/>
          </p:nvPr>
        </p:nvSpPr>
        <p:spPr>
          <a:xfrm>
            <a:off x="615952" y="1307593"/>
            <a:ext cx="10966449" cy="974626"/>
          </a:xfrm>
        </p:spPr>
        <p:txBody>
          <a:bodyPr/>
          <a:lstStyle>
            <a:lvl1pPr>
              <a:defRPr sz="2200">
                <a:effectLst/>
              </a:defRPr>
            </a:lvl1pPr>
            <a:lvl2pPr>
              <a:defRPr sz="2000">
                <a:effectLst/>
              </a:defRPr>
            </a:lvl2pPr>
            <a:lvl3pPr>
              <a:buSzPct val="80000"/>
              <a:defRPr sz="1800">
                <a:effectLst/>
              </a:defRPr>
            </a:lvl3pPr>
            <a:lvl4pPr>
              <a:defRPr>
                <a:effectLst>
                  <a:outerShdw blurRad="38100" dist="38100" dir="2700000" algn="tl">
                    <a:srgbClr val="000000">
                      <a:alpha val="43137"/>
                    </a:srgbClr>
                  </a:outerShdw>
                </a:effectLst>
              </a:defRPr>
            </a:lvl4pPr>
            <a:lvl5pPr>
              <a:defRPr>
                <a:effectLst>
                  <a:outerShdw blurRad="38100" dist="38100" dir="2700000" algn="tl">
                    <a:srgbClr val="000000">
                      <a:alpha val="43137"/>
                    </a:srgbClr>
                  </a:outerShdw>
                </a:effectLst>
              </a:defRPr>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24456584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hoto with Blue Header and Message">
    <p:spTree>
      <p:nvGrpSpPr>
        <p:cNvPr id="1" name=""/>
        <p:cNvGrpSpPr/>
        <p:nvPr/>
      </p:nvGrpSpPr>
      <p:grpSpPr>
        <a:xfrm>
          <a:off x="0" y="0"/>
          <a:ext cx="0" cy="0"/>
          <a:chOff x="0" y="0"/>
          <a:chExt cx="0" cy="0"/>
        </a:xfrm>
      </p:grpSpPr>
      <p:sp>
        <p:nvSpPr>
          <p:cNvPr id="16" name="Picture Placeholder 15"/>
          <p:cNvSpPr>
            <a:spLocks noGrp="1"/>
          </p:cNvSpPr>
          <p:nvPr>
            <p:ph type="pic" sz="quarter" idx="13"/>
          </p:nvPr>
        </p:nvSpPr>
        <p:spPr>
          <a:xfrm>
            <a:off x="0" y="0"/>
            <a:ext cx="12192000" cy="6237027"/>
          </a:xfrm>
          <a:prstGeom prst="rect">
            <a:avLst/>
          </a:prstGeom>
        </p:spPr>
        <p:txBody>
          <a:bodyPr anchor="ctr"/>
          <a:lstStyle>
            <a:lvl1pPr marL="0" indent="0" algn="ctr">
              <a:buNone/>
              <a:defRPr/>
            </a:lvl1pPr>
          </a:lstStyle>
          <a:p>
            <a:r>
              <a:rPr lang="en-US"/>
              <a:t>Click icon to add picture</a:t>
            </a:r>
            <a:endParaRPr lang="en-US" dirty="0"/>
          </a:p>
        </p:txBody>
      </p:sp>
      <p:sp>
        <p:nvSpPr>
          <p:cNvPr id="7" name="Rectangle 6"/>
          <p:cNvSpPr/>
          <p:nvPr userDrawn="1"/>
        </p:nvSpPr>
        <p:spPr>
          <a:xfrm>
            <a:off x="0" y="6237028"/>
            <a:ext cx="12192000" cy="641100"/>
          </a:xfrm>
          <a:prstGeom prst="rect">
            <a:avLst/>
          </a:prstGeom>
          <a:solidFill>
            <a:srgbClr val="002F6C"/>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panose="020F0502020204030204"/>
              <a:ea typeface="+mn-ea"/>
              <a:cs typeface="+mn-cs"/>
            </a:endParaRP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332116" y="6370886"/>
            <a:ext cx="1722797" cy="416342"/>
          </a:xfrm>
          <a:prstGeom prst="rect">
            <a:avLst/>
          </a:prstGeom>
        </p:spPr>
      </p:pic>
      <p:sp>
        <p:nvSpPr>
          <p:cNvPr id="11" name="Text Placeholder 10"/>
          <p:cNvSpPr>
            <a:spLocks noGrp="1"/>
          </p:cNvSpPr>
          <p:nvPr>
            <p:ph type="body" sz="quarter" idx="10" hasCustomPrompt="1"/>
          </p:nvPr>
        </p:nvSpPr>
        <p:spPr>
          <a:xfrm>
            <a:off x="533400" y="353512"/>
            <a:ext cx="6618169" cy="560887"/>
          </a:xfrm>
          <a:prstGeom prst="rect">
            <a:avLst/>
          </a:prstGeom>
        </p:spPr>
        <p:txBody>
          <a:bodyPr/>
          <a:lstStyle>
            <a:lvl1pPr marL="0" indent="0">
              <a:buNone/>
              <a:defRPr sz="4000" b="1" cap="all" baseline="0">
                <a:solidFill>
                  <a:srgbClr val="002F6C"/>
                </a:solidFill>
                <a:latin typeface="Agency FB" panose="020B0503020202020204" pitchFamily="34" charset="0"/>
              </a:defRPr>
            </a:lvl1pPr>
          </a:lstStyle>
          <a:p>
            <a:pPr lvl="0"/>
            <a:r>
              <a:rPr lang="en-US" dirty="0"/>
              <a:t>CLICK TO ENTER HEADER</a:t>
            </a:r>
          </a:p>
        </p:txBody>
      </p:sp>
      <p:sp>
        <p:nvSpPr>
          <p:cNvPr id="14" name="Text Placeholder 8"/>
          <p:cNvSpPr>
            <a:spLocks noGrp="1"/>
          </p:cNvSpPr>
          <p:nvPr>
            <p:ph type="body" sz="quarter" idx="12" hasCustomPrompt="1"/>
          </p:nvPr>
        </p:nvSpPr>
        <p:spPr>
          <a:xfrm>
            <a:off x="118693" y="6366995"/>
            <a:ext cx="4193946" cy="393741"/>
          </a:xfrm>
          <a:prstGeom prst="rect">
            <a:avLst/>
          </a:prstGeom>
        </p:spPr>
        <p:txBody>
          <a:bodyPr anchor="ctr"/>
          <a:lstStyle>
            <a:lvl1pPr marL="0" indent="0">
              <a:buNone/>
              <a:defRPr sz="1200">
                <a:solidFill>
                  <a:schemeClr val="bg1"/>
                </a:solidFill>
                <a:latin typeface="+mn-lt"/>
              </a:defRPr>
            </a:lvl1pPr>
          </a:lstStyle>
          <a:p>
            <a:pPr lvl="0"/>
            <a:r>
              <a:rPr lang="en-US" dirty="0"/>
              <a:t>CLICK TO EDIT FOOTER</a:t>
            </a:r>
          </a:p>
        </p:txBody>
      </p:sp>
      <p:sp>
        <p:nvSpPr>
          <p:cNvPr id="5" name="Rectangle 4"/>
          <p:cNvSpPr/>
          <p:nvPr userDrawn="1"/>
        </p:nvSpPr>
        <p:spPr>
          <a:xfrm>
            <a:off x="7151569" y="2594573"/>
            <a:ext cx="5040431" cy="3246765"/>
          </a:xfrm>
          <a:prstGeom prst="rect">
            <a:avLst/>
          </a:prstGeom>
          <a:solidFill>
            <a:srgbClr val="FFFFFF">
              <a:alpha val="8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Calibri" panose="020F0502020204030204"/>
              <a:ea typeface="+mn-ea"/>
              <a:cs typeface="+mn-cs"/>
            </a:endParaRPr>
          </a:p>
        </p:txBody>
      </p:sp>
      <p:sp>
        <p:nvSpPr>
          <p:cNvPr id="13" name="Text Placeholder 12"/>
          <p:cNvSpPr>
            <a:spLocks noGrp="1"/>
          </p:cNvSpPr>
          <p:nvPr>
            <p:ph type="body" sz="quarter" idx="11" hasCustomPrompt="1"/>
          </p:nvPr>
        </p:nvSpPr>
        <p:spPr>
          <a:xfrm>
            <a:off x="7358796" y="2737125"/>
            <a:ext cx="4625974" cy="2961660"/>
          </a:xfrm>
          <a:prstGeom prst="rect">
            <a:avLst/>
          </a:prstGeom>
          <a:solidFill>
            <a:srgbClr val="FFFFFF">
              <a:alpha val="80000"/>
            </a:srgbClr>
          </a:solidFill>
        </p:spPr>
        <p:txBody>
          <a:bodyPr tIns="91440" bIns="91440" anchor="ctr">
            <a:normAutofit/>
          </a:bodyPr>
          <a:lstStyle>
            <a:lvl1pPr marL="0" indent="0" algn="r">
              <a:lnSpc>
                <a:spcPct val="90000"/>
              </a:lnSpc>
              <a:spcBef>
                <a:spcPts val="0"/>
              </a:spcBef>
              <a:buNone/>
              <a:defRPr sz="4000" kern="1200" cap="all" baseline="0">
                <a:solidFill>
                  <a:srgbClr val="00A3E0"/>
                </a:solidFill>
                <a:latin typeface="Agency FB" panose="020B0503020202020204" pitchFamily="34" charset="0"/>
              </a:defRPr>
            </a:lvl1pPr>
          </a:lstStyle>
          <a:p>
            <a:pPr lvl="0"/>
            <a:r>
              <a:rPr lang="en-US" dirty="0"/>
              <a:t>ADD MESSAGE                HERE.</a:t>
            </a:r>
          </a:p>
        </p:txBody>
      </p:sp>
      <p:sp>
        <p:nvSpPr>
          <p:cNvPr id="10" name="Text Placeholder 2"/>
          <p:cNvSpPr>
            <a:spLocks noGrp="1"/>
          </p:cNvSpPr>
          <p:nvPr>
            <p:ph type="body" sz="quarter" idx="14" hasCustomPrompt="1"/>
          </p:nvPr>
        </p:nvSpPr>
        <p:spPr>
          <a:xfrm>
            <a:off x="4364476" y="6471595"/>
            <a:ext cx="3463048" cy="285750"/>
          </a:xfrm>
          <a:prstGeom prst="rect">
            <a:avLst/>
          </a:prstGeom>
        </p:spPr>
        <p:txBody>
          <a:bodyPr/>
          <a:lstStyle>
            <a:lvl1pPr marL="0" indent="0" algn="ctr">
              <a:buFontTx/>
              <a:buNone/>
              <a:defRPr sz="900" baseline="0">
                <a:solidFill>
                  <a:schemeClr val="bg1"/>
                </a:solidFill>
              </a:defRPr>
            </a:lvl1pPr>
            <a:lvl2pPr marL="457200" indent="0">
              <a:buFontTx/>
              <a:buNone/>
              <a:defRPr sz="1100">
                <a:solidFill>
                  <a:schemeClr val="bg1"/>
                </a:solidFill>
              </a:defRPr>
            </a:lvl2pPr>
            <a:lvl3pPr marL="914400" indent="0">
              <a:buFontTx/>
              <a:buNone/>
              <a:defRPr sz="1050">
                <a:solidFill>
                  <a:schemeClr val="bg1"/>
                </a:solidFill>
              </a:defRPr>
            </a:lvl3pPr>
            <a:lvl4pPr marL="1371600" indent="0">
              <a:buFontTx/>
              <a:buNone/>
              <a:defRPr sz="1000">
                <a:solidFill>
                  <a:schemeClr val="bg1"/>
                </a:solidFill>
              </a:defRPr>
            </a:lvl4pPr>
            <a:lvl5pPr marL="1828800" indent="0">
              <a:buFontTx/>
              <a:buNone/>
              <a:defRPr sz="1000">
                <a:solidFill>
                  <a:schemeClr val="bg1"/>
                </a:solidFill>
              </a:defRPr>
            </a:lvl5pPr>
          </a:lstStyle>
          <a:p>
            <a:pPr lvl="0"/>
            <a:r>
              <a:rPr lang="en-US" dirty="0"/>
              <a:t>DOCUMENT PROTECTION GOES HERE</a:t>
            </a:r>
          </a:p>
        </p:txBody>
      </p:sp>
    </p:spTree>
    <p:extLst>
      <p:ext uri="{BB962C8B-B14F-4D97-AF65-F5344CB8AC3E}">
        <p14:creationId xmlns:p14="http://schemas.microsoft.com/office/powerpoint/2010/main" val="154531388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15951" y="458991"/>
            <a:ext cx="9749367" cy="531812"/>
          </a:xfrm>
        </p:spPr>
        <p:txBody>
          <a:bodyPr/>
          <a:lstStyle>
            <a:lvl1pPr>
              <a:defRPr>
                <a:effectLst/>
              </a:defRPr>
            </a:lvl1pPr>
          </a:lstStyle>
          <a:p>
            <a:r>
              <a:rPr lang="en-US"/>
              <a:t>Click to edit Master title style</a:t>
            </a:r>
            <a:endParaRPr lang="en-US" dirty="0"/>
          </a:p>
        </p:txBody>
      </p:sp>
    </p:spTree>
    <p:extLst>
      <p:ext uri="{BB962C8B-B14F-4D97-AF65-F5344CB8AC3E}">
        <p14:creationId xmlns:p14="http://schemas.microsoft.com/office/powerpoint/2010/main" val="18923045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2571" y="2620690"/>
            <a:ext cx="10978880" cy="738664"/>
          </a:xfrm>
        </p:spPr>
        <p:txBody>
          <a:bodyPr anchor="ctr">
            <a:spAutoFit/>
          </a:bodyPr>
          <a:lstStyle>
            <a:lvl1pPr algn="ctr">
              <a:defRPr sz="4800">
                <a:effectLst/>
              </a:defRPr>
            </a:lvl1pPr>
          </a:lstStyle>
          <a:p>
            <a:r>
              <a:rPr lang="en-US"/>
              <a:t>Click to edit Master title style</a:t>
            </a:r>
            <a:endParaRPr lang="en-US" dirty="0"/>
          </a:p>
        </p:txBody>
      </p:sp>
    </p:spTree>
    <p:extLst>
      <p:ext uri="{BB962C8B-B14F-4D97-AF65-F5344CB8AC3E}">
        <p14:creationId xmlns:p14="http://schemas.microsoft.com/office/powerpoint/2010/main" val="152995108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1849126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Star">
    <p:spTree>
      <p:nvGrpSpPr>
        <p:cNvPr id="1" name=""/>
        <p:cNvGrpSpPr/>
        <p:nvPr/>
      </p:nvGrpSpPr>
      <p:grpSpPr>
        <a:xfrm>
          <a:off x="0" y="0"/>
          <a:ext cx="0" cy="0"/>
          <a:chOff x="0" y="0"/>
          <a:chExt cx="0" cy="0"/>
        </a:xfrm>
      </p:grpSpPr>
      <p:sp>
        <p:nvSpPr>
          <p:cNvPr id="2" name="Freeform 2"/>
          <p:cNvSpPr>
            <a:spLocks/>
          </p:cNvSpPr>
          <p:nvPr userDrawn="1"/>
        </p:nvSpPr>
        <p:spPr bwMode="black">
          <a:xfrm>
            <a:off x="1293285" y="1962150"/>
            <a:ext cx="9605433" cy="2592388"/>
          </a:xfrm>
          <a:custGeom>
            <a:avLst/>
            <a:gdLst/>
            <a:ahLst/>
            <a:cxnLst>
              <a:cxn ang="0">
                <a:pos x="1158" y="163"/>
              </a:cxn>
              <a:cxn ang="0">
                <a:pos x="950" y="163"/>
              </a:cxn>
              <a:cxn ang="0">
                <a:pos x="1002" y="0"/>
              </a:cxn>
              <a:cxn ang="0">
                <a:pos x="825" y="163"/>
              </a:cxn>
              <a:cxn ang="0">
                <a:pos x="4" y="163"/>
              </a:cxn>
              <a:cxn ang="0">
                <a:pos x="0" y="164"/>
              </a:cxn>
              <a:cxn ang="0">
                <a:pos x="4" y="165"/>
              </a:cxn>
              <a:cxn ang="0">
                <a:pos x="130" y="167"/>
              </a:cxn>
              <a:cxn ang="0">
                <a:pos x="408" y="170"/>
              </a:cxn>
              <a:cxn ang="0">
                <a:pos x="810" y="176"/>
              </a:cxn>
              <a:cxn ang="0">
                <a:pos x="736" y="245"/>
              </a:cxn>
              <a:cxn ang="0">
                <a:pos x="710" y="272"/>
              </a:cxn>
              <a:cxn ang="0">
                <a:pos x="712" y="272"/>
              </a:cxn>
              <a:cxn ang="0">
                <a:pos x="744" y="245"/>
              </a:cxn>
              <a:cxn ang="0">
                <a:pos x="826" y="177"/>
              </a:cxn>
              <a:cxn ang="0">
                <a:pos x="929" y="177"/>
              </a:cxn>
              <a:cxn ang="0">
                <a:pos x="918" y="217"/>
              </a:cxn>
              <a:cxn ang="0">
                <a:pos x="909" y="255"/>
              </a:cxn>
              <a:cxn ang="0">
                <a:pos x="696" y="353"/>
              </a:cxn>
              <a:cxn ang="0">
                <a:pos x="577" y="408"/>
              </a:cxn>
              <a:cxn ang="0">
                <a:pos x="580" y="409"/>
              </a:cxn>
              <a:cxn ang="0">
                <a:pos x="691" y="361"/>
              </a:cxn>
              <a:cxn ang="0">
                <a:pos x="906" y="268"/>
              </a:cxn>
              <a:cxn ang="0">
                <a:pos x="879" y="374"/>
              </a:cxn>
              <a:cxn ang="0">
                <a:pos x="868" y="414"/>
              </a:cxn>
              <a:cxn ang="0">
                <a:pos x="868" y="416"/>
              </a:cxn>
              <a:cxn ang="0">
                <a:pos x="871" y="415"/>
              </a:cxn>
              <a:cxn ang="0">
                <a:pos x="885" y="373"/>
              </a:cxn>
              <a:cxn ang="0">
                <a:pos x="918" y="262"/>
              </a:cxn>
              <a:cxn ang="0">
                <a:pos x="1006" y="225"/>
              </a:cxn>
              <a:cxn ang="0">
                <a:pos x="1084" y="192"/>
              </a:cxn>
              <a:cxn ang="0">
                <a:pos x="1158" y="163"/>
              </a:cxn>
              <a:cxn ang="0">
                <a:pos x="843" y="163"/>
              </a:cxn>
              <a:cxn ang="0">
                <a:pos x="924" y="95"/>
              </a:cxn>
              <a:cxn ang="0">
                <a:pos x="956" y="68"/>
              </a:cxn>
              <a:cxn ang="0">
                <a:pos x="932" y="163"/>
              </a:cxn>
              <a:cxn ang="0">
                <a:pos x="843" y="163"/>
              </a:cxn>
              <a:cxn ang="0">
                <a:pos x="1158" y="163"/>
              </a:cxn>
              <a:cxn ang="0">
                <a:pos x="945" y="179"/>
              </a:cxn>
              <a:cxn ang="0">
                <a:pos x="1068" y="181"/>
              </a:cxn>
              <a:cxn ang="0">
                <a:pos x="1028" y="200"/>
              </a:cxn>
              <a:cxn ang="0">
                <a:pos x="924" y="248"/>
              </a:cxn>
              <a:cxn ang="0">
                <a:pos x="945" y="179"/>
              </a:cxn>
              <a:cxn ang="0">
                <a:pos x="1158" y="163"/>
              </a:cxn>
            </a:cxnLst>
            <a:rect l="0" t="0" r="r" b="b"/>
            <a:pathLst>
              <a:path w="1159" h="417">
                <a:moveTo>
                  <a:pt x="1158" y="163"/>
                </a:moveTo>
                <a:lnTo>
                  <a:pt x="950" y="163"/>
                </a:lnTo>
                <a:lnTo>
                  <a:pt x="1002" y="0"/>
                </a:lnTo>
                <a:lnTo>
                  <a:pt x="825" y="163"/>
                </a:lnTo>
                <a:lnTo>
                  <a:pt x="4" y="163"/>
                </a:lnTo>
                <a:lnTo>
                  <a:pt x="0" y="164"/>
                </a:lnTo>
                <a:lnTo>
                  <a:pt x="4" y="165"/>
                </a:lnTo>
                <a:lnTo>
                  <a:pt x="130" y="167"/>
                </a:lnTo>
                <a:lnTo>
                  <a:pt x="408" y="170"/>
                </a:lnTo>
                <a:lnTo>
                  <a:pt x="810" y="176"/>
                </a:lnTo>
                <a:lnTo>
                  <a:pt x="736" y="245"/>
                </a:lnTo>
                <a:lnTo>
                  <a:pt x="710" y="272"/>
                </a:lnTo>
                <a:lnTo>
                  <a:pt x="712" y="272"/>
                </a:lnTo>
                <a:lnTo>
                  <a:pt x="744" y="245"/>
                </a:lnTo>
                <a:lnTo>
                  <a:pt x="826" y="177"/>
                </a:lnTo>
                <a:lnTo>
                  <a:pt x="929" y="177"/>
                </a:lnTo>
                <a:lnTo>
                  <a:pt x="918" y="217"/>
                </a:lnTo>
                <a:lnTo>
                  <a:pt x="909" y="255"/>
                </a:lnTo>
                <a:lnTo>
                  <a:pt x="696" y="353"/>
                </a:lnTo>
                <a:lnTo>
                  <a:pt x="577" y="408"/>
                </a:lnTo>
                <a:lnTo>
                  <a:pt x="580" y="409"/>
                </a:lnTo>
                <a:lnTo>
                  <a:pt x="691" y="361"/>
                </a:lnTo>
                <a:lnTo>
                  <a:pt x="906" y="268"/>
                </a:lnTo>
                <a:lnTo>
                  <a:pt x="879" y="374"/>
                </a:lnTo>
                <a:lnTo>
                  <a:pt x="868" y="414"/>
                </a:lnTo>
                <a:lnTo>
                  <a:pt x="868" y="416"/>
                </a:lnTo>
                <a:lnTo>
                  <a:pt x="871" y="415"/>
                </a:lnTo>
                <a:lnTo>
                  <a:pt x="885" y="373"/>
                </a:lnTo>
                <a:lnTo>
                  <a:pt x="918" y="262"/>
                </a:lnTo>
                <a:lnTo>
                  <a:pt x="1006" y="225"/>
                </a:lnTo>
                <a:lnTo>
                  <a:pt x="1084" y="192"/>
                </a:lnTo>
                <a:lnTo>
                  <a:pt x="1158" y="163"/>
                </a:lnTo>
                <a:lnTo>
                  <a:pt x="843" y="163"/>
                </a:lnTo>
                <a:lnTo>
                  <a:pt x="924" y="95"/>
                </a:lnTo>
                <a:lnTo>
                  <a:pt x="956" y="68"/>
                </a:lnTo>
                <a:lnTo>
                  <a:pt x="932" y="163"/>
                </a:lnTo>
                <a:lnTo>
                  <a:pt x="843" y="163"/>
                </a:lnTo>
                <a:lnTo>
                  <a:pt x="1158" y="163"/>
                </a:lnTo>
                <a:lnTo>
                  <a:pt x="945" y="179"/>
                </a:lnTo>
                <a:lnTo>
                  <a:pt x="1068" y="181"/>
                </a:lnTo>
                <a:lnTo>
                  <a:pt x="1028" y="200"/>
                </a:lnTo>
                <a:lnTo>
                  <a:pt x="924" y="248"/>
                </a:lnTo>
                <a:lnTo>
                  <a:pt x="945" y="179"/>
                </a:lnTo>
                <a:lnTo>
                  <a:pt x="1158" y="163"/>
                </a:lnTo>
              </a:path>
            </a:pathLst>
          </a:custGeom>
          <a:solidFill>
            <a:schemeClr val="bg1"/>
          </a:solidFill>
          <a:ln w="127000" cap="rnd" cmpd="sng">
            <a:noFill/>
            <a:prstDash val="solid"/>
            <a:round/>
            <a:headEnd type="none" w="med" len="med"/>
            <a:tailEnd type="none" w="med" len="med"/>
          </a:ln>
          <a:effectLst/>
        </p:spPr>
        <p:txBody>
          <a:bodyPr/>
          <a:lstStyle/>
          <a:p>
            <a:pPr eaLnBrk="0" hangingPunct="0">
              <a:defRPr/>
            </a:pPr>
            <a:endParaRPr lang="en-US" sz="2000" b="1">
              <a:solidFill>
                <a:srgbClr val="FAFD00"/>
              </a:solidFill>
              <a:effectLst>
                <a:outerShdw blurRad="38100" dist="38100" dir="2700000" algn="tl">
                  <a:srgbClr val="C0C0C0"/>
                </a:outerShdw>
              </a:effectLst>
              <a:latin typeface="+mn-lt"/>
              <a:ea typeface="ＭＳ Ｐゴシック" pitchFamily="-112" charset="-128"/>
            </a:endParaRPr>
          </a:p>
        </p:txBody>
      </p:sp>
    </p:spTree>
    <p:extLst>
      <p:ext uri="{BB962C8B-B14F-4D97-AF65-F5344CB8AC3E}">
        <p14:creationId xmlns:p14="http://schemas.microsoft.com/office/powerpoint/2010/main" val="11224077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hoto with White Header and Message">
    <p:spTree>
      <p:nvGrpSpPr>
        <p:cNvPr id="1" name=""/>
        <p:cNvGrpSpPr/>
        <p:nvPr/>
      </p:nvGrpSpPr>
      <p:grpSpPr>
        <a:xfrm>
          <a:off x="0" y="0"/>
          <a:ext cx="0" cy="0"/>
          <a:chOff x="0" y="0"/>
          <a:chExt cx="0" cy="0"/>
        </a:xfrm>
      </p:grpSpPr>
      <p:sp>
        <p:nvSpPr>
          <p:cNvPr id="16" name="Picture Placeholder 15"/>
          <p:cNvSpPr>
            <a:spLocks noGrp="1"/>
          </p:cNvSpPr>
          <p:nvPr>
            <p:ph type="pic" sz="quarter" idx="13"/>
          </p:nvPr>
        </p:nvSpPr>
        <p:spPr>
          <a:xfrm>
            <a:off x="0" y="0"/>
            <a:ext cx="12192000" cy="6237027"/>
          </a:xfrm>
          <a:prstGeom prst="rect">
            <a:avLst/>
          </a:prstGeom>
        </p:spPr>
        <p:txBody>
          <a:bodyPr anchor="ctr"/>
          <a:lstStyle>
            <a:lvl1pPr marL="0" indent="0" algn="ctr">
              <a:buNone/>
              <a:defRPr/>
            </a:lvl1pPr>
          </a:lstStyle>
          <a:p>
            <a:r>
              <a:rPr lang="en-US"/>
              <a:t>Click icon to add picture</a:t>
            </a:r>
            <a:endParaRPr lang="en-US" dirty="0"/>
          </a:p>
        </p:txBody>
      </p:sp>
      <p:sp>
        <p:nvSpPr>
          <p:cNvPr id="7" name="Rectangle 6"/>
          <p:cNvSpPr/>
          <p:nvPr userDrawn="1"/>
        </p:nvSpPr>
        <p:spPr>
          <a:xfrm>
            <a:off x="0" y="6237028"/>
            <a:ext cx="12192000" cy="641100"/>
          </a:xfrm>
          <a:prstGeom prst="rect">
            <a:avLst/>
          </a:prstGeom>
          <a:solidFill>
            <a:srgbClr val="002F6C"/>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panose="020F0502020204030204"/>
              <a:ea typeface="+mn-ea"/>
              <a:cs typeface="+mn-cs"/>
            </a:endParaRP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332116" y="6370886"/>
            <a:ext cx="1722797" cy="416342"/>
          </a:xfrm>
          <a:prstGeom prst="rect">
            <a:avLst/>
          </a:prstGeom>
        </p:spPr>
      </p:pic>
      <p:sp>
        <p:nvSpPr>
          <p:cNvPr id="11" name="Text Placeholder 10"/>
          <p:cNvSpPr>
            <a:spLocks noGrp="1"/>
          </p:cNvSpPr>
          <p:nvPr>
            <p:ph type="body" sz="quarter" idx="10" hasCustomPrompt="1"/>
          </p:nvPr>
        </p:nvSpPr>
        <p:spPr>
          <a:xfrm>
            <a:off x="533400" y="353512"/>
            <a:ext cx="6618169" cy="560887"/>
          </a:xfrm>
          <a:prstGeom prst="rect">
            <a:avLst/>
          </a:prstGeom>
        </p:spPr>
        <p:txBody>
          <a:bodyPr/>
          <a:lstStyle>
            <a:lvl1pPr marL="0" indent="0">
              <a:buNone/>
              <a:defRPr sz="4000" b="1" cap="all" baseline="0">
                <a:solidFill>
                  <a:schemeClr val="bg1"/>
                </a:solidFill>
                <a:latin typeface="Agency FB" panose="020B0503020202020204" pitchFamily="34" charset="0"/>
              </a:defRPr>
            </a:lvl1pPr>
          </a:lstStyle>
          <a:p>
            <a:pPr lvl="0"/>
            <a:r>
              <a:rPr lang="en-US" dirty="0"/>
              <a:t>CLICK TO ENTER HEADER</a:t>
            </a:r>
          </a:p>
        </p:txBody>
      </p:sp>
      <p:sp>
        <p:nvSpPr>
          <p:cNvPr id="14" name="Text Placeholder 8"/>
          <p:cNvSpPr>
            <a:spLocks noGrp="1"/>
          </p:cNvSpPr>
          <p:nvPr>
            <p:ph type="body" sz="quarter" idx="12" hasCustomPrompt="1"/>
          </p:nvPr>
        </p:nvSpPr>
        <p:spPr>
          <a:xfrm>
            <a:off x="118693" y="6366995"/>
            <a:ext cx="4193946" cy="393741"/>
          </a:xfrm>
          <a:prstGeom prst="rect">
            <a:avLst/>
          </a:prstGeom>
        </p:spPr>
        <p:txBody>
          <a:bodyPr anchor="ctr"/>
          <a:lstStyle>
            <a:lvl1pPr marL="0" indent="0">
              <a:buNone/>
              <a:defRPr sz="1200">
                <a:solidFill>
                  <a:schemeClr val="bg1"/>
                </a:solidFill>
                <a:latin typeface="+mn-lt"/>
              </a:defRPr>
            </a:lvl1pPr>
          </a:lstStyle>
          <a:p>
            <a:pPr lvl="0"/>
            <a:r>
              <a:rPr lang="en-US" dirty="0"/>
              <a:t>CLICK TO EDIT FOOTER</a:t>
            </a:r>
          </a:p>
        </p:txBody>
      </p:sp>
      <p:sp>
        <p:nvSpPr>
          <p:cNvPr id="5" name="Rectangle 4"/>
          <p:cNvSpPr/>
          <p:nvPr userDrawn="1"/>
        </p:nvSpPr>
        <p:spPr>
          <a:xfrm>
            <a:off x="7151569" y="2594573"/>
            <a:ext cx="5040431" cy="3246765"/>
          </a:xfrm>
          <a:prstGeom prst="rect">
            <a:avLst/>
          </a:prstGeom>
          <a:solidFill>
            <a:srgbClr val="FFFFFF">
              <a:alpha val="8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Calibri" panose="020F0502020204030204"/>
              <a:ea typeface="+mn-ea"/>
              <a:cs typeface="+mn-cs"/>
            </a:endParaRPr>
          </a:p>
        </p:txBody>
      </p:sp>
      <p:sp>
        <p:nvSpPr>
          <p:cNvPr id="13" name="Text Placeholder 12"/>
          <p:cNvSpPr>
            <a:spLocks noGrp="1"/>
          </p:cNvSpPr>
          <p:nvPr>
            <p:ph type="body" sz="quarter" idx="11" hasCustomPrompt="1"/>
          </p:nvPr>
        </p:nvSpPr>
        <p:spPr>
          <a:xfrm>
            <a:off x="7358796" y="2737125"/>
            <a:ext cx="4625974" cy="2961660"/>
          </a:xfrm>
          <a:prstGeom prst="rect">
            <a:avLst/>
          </a:prstGeom>
          <a:solidFill>
            <a:srgbClr val="FFFFFF">
              <a:alpha val="80000"/>
            </a:srgbClr>
          </a:solidFill>
        </p:spPr>
        <p:txBody>
          <a:bodyPr tIns="91440" bIns="91440" anchor="ctr">
            <a:normAutofit/>
          </a:bodyPr>
          <a:lstStyle>
            <a:lvl1pPr marL="0" indent="0" algn="r">
              <a:lnSpc>
                <a:spcPct val="90000"/>
              </a:lnSpc>
              <a:spcBef>
                <a:spcPts val="0"/>
              </a:spcBef>
              <a:buNone/>
              <a:defRPr sz="4000" kern="1200" cap="all" baseline="0">
                <a:solidFill>
                  <a:srgbClr val="00A3E0"/>
                </a:solidFill>
                <a:latin typeface="Agency FB" panose="020B0503020202020204" pitchFamily="34" charset="0"/>
              </a:defRPr>
            </a:lvl1pPr>
          </a:lstStyle>
          <a:p>
            <a:pPr lvl="0"/>
            <a:r>
              <a:rPr lang="en-US" dirty="0"/>
              <a:t>ADD MESSAGE                HERE.</a:t>
            </a:r>
          </a:p>
        </p:txBody>
      </p:sp>
      <p:sp>
        <p:nvSpPr>
          <p:cNvPr id="10" name="Text Placeholder 2"/>
          <p:cNvSpPr>
            <a:spLocks noGrp="1"/>
          </p:cNvSpPr>
          <p:nvPr>
            <p:ph type="body" sz="quarter" idx="14" hasCustomPrompt="1"/>
          </p:nvPr>
        </p:nvSpPr>
        <p:spPr>
          <a:xfrm>
            <a:off x="4364476" y="6471595"/>
            <a:ext cx="3463048" cy="285750"/>
          </a:xfrm>
          <a:prstGeom prst="rect">
            <a:avLst/>
          </a:prstGeom>
        </p:spPr>
        <p:txBody>
          <a:bodyPr/>
          <a:lstStyle>
            <a:lvl1pPr marL="0" indent="0" algn="ctr">
              <a:buFontTx/>
              <a:buNone/>
              <a:defRPr sz="900" baseline="0">
                <a:solidFill>
                  <a:schemeClr val="bg1"/>
                </a:solidFill>
              </a:defRPr>
            </a:lvl1pPr>
            <a:lvl2pPr marL="457200" indent="0">
              <a:buFontTx/>
              <a:buNone/>
              <a:defRPr sz="1100">
                <a:solidFill>
                  <a:schemeClr val="bg1"/>
                </a:solidFill>
              </a:defRPr>
            </a:lvl2pPr>
            <a:lvl3pPr marL="914400" indent="0">
              <a:buFontTx/>
              <a:buNone/>
              <a:defRPr sz="1050">
                <a:solidFill>
                  <a:schemeClr val="bg1"/>
                </a:solidFill>
              </a:defRPr>
            </a:lvl3pPr>
            <a:lvl4pPr marL="1371600" indent="0">
              <a:buFontTx/>
              <a:buNone/>
              <a:defRPr sz="1000">
                <a:solidFill>
                  <a:schemeClr val="bg1"/>
                </a:solidFill>
              </a:defRPr>
            </a:lvl4pPr>
            <a:lvl5pPr marL="1828800" indent="0">
              <a:buFontTx/>
              <a:buNone/>
              <a:defRPr sz="1000">
                <a:solidFill>
                  <a:schemeClr val="bg1"/>
                </a:solidFill>
              </a:defRPr>
            </a:lvl5pPr>
          </a:lstStyle>
          <a:p>
            <a:pPr lvl="0"/>
            <a:r>
              <a:rPr lang="en-US" dirty="0"/>
              <a:t>DOCUMENT PROTECTION GOES HERE</a:t>
            </a:r>
          </a:p>
        </p:txBody>
      </p:sp>
    </p:spTree>
    <p:extLst>
      <p:ext uri="{BB962C8B-B14F-4D97-AF65-F5344CB8AC3E}">
        <p14:creationId xmlns:p14="http://schemas.microsoft.com/office/powerpoint/2010/main" val="34196342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hoto with Blue Header">
    <p:spTree>
      <p:nvGrpSpPr>
        <p:cNvPr id="1" name=""/>
        <p:cNvGrpSpPr/>
        <p:nvPr/>
      </p:nvGrpSpPr>
      <p:grpSpPr>
        <a:xfrm>
          <a:off x="0" y="0"/>
          <a:ext cx="0" cy="0"/>
          <a:chOff x="0" y="0"/>
          <a:chExt cx="0" cy="0"/>
        </a:xfrm>
      </p:grpSpPr>
      <p:sp>
        <p:nvSpPr>
          <p:cNvPr id="16" name="Picture Placeholder 15"/>
          <p:cNvSpPr>
            <a:spLocks noGrp="1"/>
          </p:cNvSpPr>
          <p:nvPr>
            <p:ph type="pic" sz="quarter" idx="13"/>
          </p:nvPr>
        </p:nvSpPr>
        <p:spPr>
          <a:xfrm>
            <a:off x="0" y="0"/>
            <a:ext cx="12192000" cy="6237027"/>
          </a:xfrm>
          <a:prstGeom prst="rect">
            <a:avLst/>
          </a:prstGeom>
        </p:spPr>
        <p:txBody>
          <a:bodyPr anchor="ctr"/>
          <a:lstStyle>
            <a:lvl1pPr marL="0" indent="0" algn="ctr">
              <a:buNone/>
              <a:defRPr/>
            </a:lvl1pPr>
          </a:lstStyle>
          <a:p>
            <a:r>
              <a:rPr lang="en-US"/>
              <a:t>Click icon to add picture</a:t>
            </a:r>
            <a:endParaRPr lang="en-US" dirty="0"/>
          </a:p>
        </p:txBody>
      </p:sp>
      <p:sp>
        <p:nvSpPr>
          <p:cNvPr id="7" name="Rectangle 6"/>
          <p:cNvSpPr/>
          <p:nvPr userDrawn="1"/>
        </p:nvSpPr>
        <p:spPr>
          <a:xfrm>
            <a:off x="0" y="6237028"/>
            <a:ext cx="12192000" cy="641100"/>
          </a:xfrm>
          <a:prstGeom prst="rect">
            <a:avLst/>
          </a:prstGeom>
          <a:solidFill>
            <a:srgbClr val="002F6C"/>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panose="020F0502020204030204"/>
              <a:ea typeface="+mn-ea"/>
              <a:cs typeface="+mn-cs"/>
            </a:endParaRP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332116" y="6370886"/>
            <a:ext cx="1722797" cy="416342"/>
          </a:xfrm>
          <a:prstGeom prst="rect">
            <a:avLst/>
          </a:prstGeom>
        </p:spPr>
      </p:pic>
      <p:sp>
        <p:nvSpPr>
          <p:cNvPr id="11" name="Text Placeholder 10"/>
          <p:cNvSpPr>
            <a:spLocks noGrp="1"/>
          </p:cNvSpPr>
          <p:nvPr>
            <p:ph type="body" sz="quarter" idx="10" hasCustomPrompt="1"/>
          </p:nvPr>
        </p:nvSpPr>
        <p:spPr>
          <a:xfrm>
            <a:off x="533400" y="353512"/>
            <a:ext cx="6618169" cy="560887"/>
          </a:xfrm>
          <a:prstGeom prst="rect">
            <a:avLst/>
          </a:prstGeom>
        </p:spPr>
        <p:txBody>
          <a:bodyPr/>
          <a:lstStyle>
            <a:lvl1pPr marL="0" indent="0">
              <a:buNone/>
              <a:defRPr sz="4000" b="1" cap="all" baseline="0">
                <a:solidFill>
                  <a:srgbClr val="002F6C"/>
                </a:solidFill>
                <a:latin typeface="Agency FB" panose="020B0503020202020204" pitchFamily="34" charset="0"/>
              </a:defRPr>
            </a:lvl1pPr>
          </a:lstStyle>
          <a:p>
            <a:pPr lvl="0"/>
            <a:r>
              <a:rPr lang="en-US" dirty="0"/>
              <a:t>CLICK TO ENTER HEADER</a:t>
            </a:r>
          </a:p>
        </p:txBody>
      </p:sp>
      <p:sp>
        <p:nvSpPr>
          <p:cNvPr id="14" name="Text Placeholder 8"/>
          <p:cNvSpPr>
            <a:spLocks noGrp="1"/>
          </p:cNvSpPr>
          <p:nvPr>
            <p:ph type="body" sz="quarter" idx="12" hasCustomPrompt="1"/>
          </p:nvPr>
        </p:nvSpPr>
        <p:spPr>
          <a:xfrm>
            <a:off x="118693" y="6366995"/>
            <a:ext cx="4193946" cy="393741"/>
          </a:xfrm>
          <a:prstGeom prst="rect">
            <a:avLst/>
          </a:prstGeom>
        </p:spPr>
        <p:txBody>
          <a:bodyPr anchor="ctr"/>
          <a:lstStyle>
            <a:lvl1pPr marL="0" indent="0">
              <a:buNone/>
              <a:defRPr sz="1200">
                <a:solidFill>
                  <a:schemeClr val="bg1"/>
                </a:solidFill>
                <a:latin typeface="+mn-lt"/>
              </a:defRPr>
            </a:lvl1pPr>
          </a:lstStyle>
          <a:p>
            <a:pPr lvl="0"/>
            <a:r>
              <a:rPr lang="en-US" dirty="0"/>
              <a:t>CLICK TO EDIT FOOTER</a:t>
            </a:r>
          </a:p>
        </p:txBody>
      </p:sp>
      <p:sp>
        <p:nvSpPr>
          <p:cNvPr id="8" name="Text Placeholder 2"/>
          <p:cNvSpPr>
            <a:spLocks noGrp="1"/>
          </p:cNvSpPr>
          <p:nvPr>
            <p:ph type="body" sz="quarter" idx="14" hasCustomPrompt="1"/>
          </p:nvPr>
        </p:nvSpPr>
        <p:spPr>
          <a:xfrm>
            <a:off x="4364476" y="6471595"/>
            <a:ext cx="3463048" cy="285750"/>
          </a:xfrm>
          <a:prstGeom prst="rect">
            <a:avLst/>
          </a:prstGeom>
        </p:spPr>
        <p:txBody>
          <a:bodyPr/>
          <a:lstStyle>
            <a:lvl1pPr marL="0" indent="0" algn="ctr">
              <a:buFontTx/>
              <a:buNone/>
              <a:defRPr sz="900" baseline="0">
                <a:solidFill>
                  <a:schemeClr val="bg1"/>
                </a:solidFill>
              </a:defRPr>
            </a:lvl1pPr>
            <a:lvl2pPr marL="457200" indent="0">
              <a:buFontTx/>
              <a:buNone/>
              <a:defRPr sz="1100">
                <a:solidFill>
                  <a:schemeClr val="bg1"/>
                </a:solidFill>
              </a:defRPr>
            </a:lvl2pPr>
            <a:lvl3pPr marL="914400" indent="0">
              <a:buFontTx/>
              <a:buNone/>
              <a:defRPr sz="1050">
                <a:solidFill>
                  <a:schemeClr val="bg1"/>
                </a:solidFill>
              </a:defRPr>
            </a:lvl3pPr>
            <a:lvl4pPr marL="1371600" indent="0">
              <a:buFontTx/>
              <a:buNone/>
              <a:defRPr sz="1000">
                <a:solidFill>
                  <a:schemeClr val="bg1"/>
                </a:solidFill>
              </a:defRPr>
            </a:lvl4pPr>
            <a:lvl5pPr marL="1828800" indent="0">
              <a:buFontTx/>
              <a:buNone/>
              <a:defRPr sz="1000">
                <a:solidFill>
                  <a:schemeClr val="bg1"/>
                </a:solidFill>
              </a:defRPr>
            </a:lvl5pPr>
          </a:lstStyle>
          <a:p>
            <a:pPr lvl="0"/>
            <a:r>
              <a:rPr lang="en-US" dirty="0"/>
              <a:t>DOCUMENT PROTECTION GOES HERE</a:t>
            </a:r>
          </a:p>
        </p:txBody>
      </p:sp>
    </p:spTree>
    <p:extLst>
      <p:ext uri="{BB962C8B-B14F-4D97-AF65-F5344CB8AC3E}">
        <p14:creationId xmlns:p14="http://schemas.microsoft.com/office/powerpoint/2010/main" val="31799965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hoto with White Header">
    <p:spTree>
      <p:nvGrpSpPr>
        <p:cNvPr id="1" name=""/>
        <p:cNvGrpSpPr/>
        <p:nvPr/>
      </p:nvGrpSpPr>
      <p:grpSpPr>
        <a:xfrm>
          <a:off x="0" y="0"/>
          <a:ext cx="0" cy="0"/>
          <a:chOff x="0" y="0"/>
          <a:chExt cx="0" cy="0"/>
        </a:xfrm>
      </p:grpSpPr>
      <p:sp>
        <p:nvSpPr>
          <p:cNvPr id="16" name="Picture Placeholder 15"/>
          <p:cNvSpPr>
            <a:spLocks noGrp="1"/>
          </p:cNvSpPr>
          <p:nvPr>
            <p:ph type="pic" sz="quarter" idx="13"/>
          </p:nvPr>
        </p:nvSpPr>
        <p:spPr>
          <a:xfrm>
            <a:off x="0" y="0"/>
            <a:ext cx="12192000" cy="6237027"/>
          </a:xfrm>
          <a:prstGeom prst="rect">
            <a:avLst/>
          </a:prstGeom>
        </p:spPr>
        <p:txBody>
          <a:bodyPr anchor="ctr"/>
          <a:lstStyle>
            <a:lvl1pPr marL="0" indent="0" algn="ctr">
              <a:buNone/>
              <a:defRPr/>
            </a:lvl1pPr>
          </a:lstStyle>
          <a:p>
            <a:r>
              <a:rPr lang="en-US"/>
              <a:t>Click icon to add picture</a:t>
            </a:r>
            <a:endParaRPr lang="en-US" dirty="0"/>
          </a:p>
        </p:txBody>
      </p:sp>
      <p:sp>
        <p:nvSpPr>
          <p:cNvPr id="7" name="Rectangle 6"/>
          <p:cNvSpPr/>
          <p:nvPr userDrawn="1"/>
        </p:nvSpPr>
        <p:spPr>
          <a:xfrm>
            <a:off x="0" y="6237028"/>
            <a:ext cx="12192000" cy="641100"/>
          </a:xfrm>
          <a:prstGeom prst="rect">
            <a:avLst/>
          </a:prstGeom>
          <a:solidFill>
            <a:srgbClr val="002F6C"/>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panose="020F0502020204030204"/>
              <a:ea typeface="+mn-ea"/>
              <a:cs typeface="+mn-cs"/>
            </a:endParaRP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332116" y="6370886"/>
            <a:ext cx="1722797" cy="416342"/>
          </a:xfrm>
          <a:prstGeom prst="rect">
            <a:avLst/>
          </a:prstGeom>
        </p:spPr>
      </p:pic>
      <p:sp>
        <p:nvSpPr>
          <p:cNvPr id="11" name="Text Placeholder 10"/>
          <p:cNvSpPr>
            <a:spLocks noGrp="1"/>
          </p:cNvSpPr>
          <p:nvPr>
            <p:ph type="body" sz="quarter" idx="10" hasCustomPrompt="1"/>
          </p:nvPr>
        </p:nvSpPr>
        <p:spPr>
          <a:xfrm>
            <a:off x="533400" y="353512"/>
            <a:ext cx="6618169" cy="560887"/>
          </a:xfrm>
          <a:prstGeom prst="rect">
            <a:avLst/>
          </a:prstGeom>
        </p:spPr>
        <p:txBody>
          <a:bodyPr/>
          <a:lstStyle>
            <a:lvl1pPr marL="0" indent="0">
              <a:buNone/>
              <a:defRPr sz="4000" b="1" cap="all" baseline="0">
                <a:solidFill>
                  <a:schemeClr val="bg1"/>
                </a:solidFill>
                <a:latin typeface="Agency FB" panose="020B0503020202020204" pitchFamily="34" charset="0"/>
              </a:defRPr>
            </a:lvl1pPr>
          </a:lstStyle>
          <a:p>
            <a:pPr lvl="0"/>
            <a:r>
              <a:rPr lang="en-US" dirty="0"/>
              <a:t>CLICK TO ENTER HEADER</a:t>
            </a:r>
          </a:p>
        </p:txBody>
      </p:sp>
      <p:sp>
        <p:nvSpPr>
          <p:cNvPr id="14" name="Text Placeholder 8"/>
          <p:cNvSpPr>
            <a:spLocks noGrp="1"/>
          </p:cNvSpPr>
          <p:nvPr>
            <p:ph type="body" sz="quarter" idx="12" hasCustomPrompt="1"/>
          </p:nvPr>
        </p:nvSpPr>
        <p:spPr>
          <a:xfrm>
            <a:off x="118693" y="6366995"/>
            <a:ext cx="4193946" cy="393741"/>
          </a:xfrm>
          <a:prstGeom prst="rect">
            <a:avLst/>
          </a:prstGeom>
        </p:spPr>
        <p:txBody>
          <a:bodyPr anchor="ctr"/>
          <a:lstStyle>
            <a:lvl1pPr marL="0" indent="0">
              <a:buNone/>
              <a:defRPr sz="1200">
                <a:solidFill>
                  <a:schemeClr val="bg1"/>
                </a:solidFill>
                <a:latin typeface="+mn-lt"/>
              </a:defRPr>
            </a:lvl1pPr>
          </a:lstStyle>
          <a:p>
            <a:pPr lvl="0"/>
            <a:r>
              <a:rPr lang="en-US" dirty="0"/>
              <a:t>CLICK TO EDIT FOOTER</a:t>
            </a:r>
          </a:p>
        </p:txBody>
      </p:sp>
      <p:sp>
        <p:nvSpPr>
          <p:cNvPr id="8" name="Text Placeholder 2"/>
          <p:cNvSpPr>
            <a:spLocks noGrp="1"/>
          </p:cNvSpPr>
          <p:nvPr>
            <p:ph type="body" sz="quarter" idx="14" hasCustomPrompt="1"/>
          </p:nvPr>
        </p:nvSpPr>
        <p:spPr>
          <a:xfrm>
            <a:off x="4364476" y="6471595"/>
            <a:ext cx="3463048" cy="285750"/>
          </a:xfrm>
          <a:prstGeom prst="rect">
            <a:avLst/>
          </a:prstGeom>
        </p:spPr>
        <p:txBody>
          <a:bodyPr/>
          <a:lstStyle>
            <a:lvl1pPr marL="0" indent="0" algn="ctr">
              <a:buFontTx/>
              <a:buNone/>
              <a:defRPr sz="900" baseline="0">
                <a:solidFill>
                  <a:schemeClr val="bg1"/>
                </a:solidFill>
              </a:defRPr>
            </a:lvl1pPr>
            <a:lvl2pPr marL="457200" indent="0">
              <a:buFontTx/>
              <a:buNone/>
              <a:defRPr sz="1100">
                <a:solidFill>
                  <a:schemeClr val="bg1"/>
                </a:solidFill>
              </a:defRPr>
            </a:lvl2pPr>
            <a:lvl3pPr marL="914400" indent="0">
              <a:buFontTx/>
              <a:buNone/>
              <a:defRPr sz="1050">
                <a:solidFill>
                  <a:schemeClr val="bg1"/>
                </a:solidFill>
              </a:defRPr>
            </a:lvl3pPr>
            <a:lvl4pPr marL="1371600" indent="0">
              <a:buFontTx/>
              <a:buNone/>
              <a:defRPr sz="1000">
                <a:solidFill>
                  <a:schemeClr val="bg1"/>
                </a:solidFill>
              </a:defRPr>
            </a:lvl4pPr>
            <a:lvl5pPr marL="1828800" indent="0">
              <a:buFontTx/>
              <a:buNone/>
              <a:defRPr sz="1000">
                <a:solidFill>
                  <a:schemeClr val="bg1"/>
                </a:solidFill>
              </a:defRPr>
            </a:lvl5pPr>
          </a:lstStyle>
          <a:p>
            <a:pPr lvl="0"/>
            <a:r>
              <a:rPr lang="en-US" dirty="0"/>
              <a:t>DOCUMENT PROTECTION GOES HERE</a:t>
            </a:r>
          </a:p>
        </p:txBody>
      </p:sp>
    </p:spTree>
    <p:extLst>
      <p:ext uri="{BB962C8B-B14F-4D97-AF65-F5344CB8AC3E}">
        <p14:creationId xmlns:p14="http://schemas.microsoft.com/office/powerpoint/2010/main" val="24986545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hoto without Header">
    <p:spTree>
      <p:nvGrpSpPr>
        <p:cNvPr id="1" name=""/>
        <p:cNvGrpSpPr/>
        <p:nvPr/>
      </p:nvGrpSpPr>
      <p:grpSpPr>
        <a:xfrm>
          <a:off x="0" y="0"/>
          <a:ext cx="0" cy="0"/>
          <a:chOff x="0" y="0"/>
          <a:chExt cx="0" cy="0"/>
        </a:xfrm>
      </p:grpSpPr>
      <p:sp>
        <p:nvSpPr>
          <p:cNvPr id="13" name="Picture Placeholder 15"/>
          <p:cNvSpPr>
            <a:spLocks noGrp="1"/>
          </p:cNvSpPr>
          <p:nvPr>
            <p:ph type="pic" sz="quarter" idx="13"/>
          </p:nvPr>
        </p:nvSpPr>
        <p:spPr>
          <a:xfrm>
            <a:off x="0" y="0"/>
            <a:ext cx="12192000" cy="6237027"/>
          </a:xfrm>
          <a:prstGeom prst="rect">
            <a:avLst/>
          </a:prstGeom>
        </p:spPr>
        <p:txBody>
          <a:bodyPr anchor="ctr"/>
          <a:lstStyle>
            <a:lvl1pPr marL="0" indent="0" algn="ctr">
              <a:buNone/>
              <a:defRPr/>
            </a:lvl1pPr>
          </a:lstStyle>
          <a:p>
            <a:r>
              <a:rPr lang="en-US"/>
              <a:t>Click icon to add picture</a:t>
            </a:r>
            <a:endParaRPr lang="en-US" dirty="0"/>
          </a:p>
        </p:txBody>
      </p:sp>
      <p:sp>
        <p:nvSpPr>
          <p:cNvPr id="7" name="Rectangle 6"/>
          <p:cNvSpPr/>
          <p:nvPr userDrawn="1"/>
        </p:nvSpPr>
        <p:spPr>
          <a:xfrm>
            <a:off x="0" y="6237028"/>
            <a:ext cx="12192000" cy="641100"/>
          </a:xfrm>
          <a:prstGeom prst="rect">
            <a:avLst/>
          </a:prstGeom>
          <a:solidFill>
            <a:srgbClr val="002F6C"/>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panose="020F0502020204030204"/>
              <a:ea typeface="+mn-ea"/>
              <a:cs typeface="+mn-cs"/>
            </a:endParaRP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332116" y="6370886"/>
            <a:ext cx="1722797" cy="416342"/>
          </a:xfrm>
          <a:prstGeom prst="rect">
            <a:avLst/>
          </a:prstGeom>
        </p:spPr>
      </p:pic>
      <p:sp>
        <p:nvSpPr>
          <p:cNvPr id="12" name="Text Placeholder 8"/>
          <p:cNvSpPr>
            <a:spLocks noGrp="1"/>
          </p:cNvSpPr>
          <p:nvPr>
            <p:ph type="body" sz="quarter" idx="12" hasCustomPrompt="1"/>
          </p:nvPr>
        </p:nvSpPr>
        <p:spPr>
          <a:xfrm>
            <a:off x="118693" y="6366995"/>
            <a:ext cx="4193946" cy="393741"/>
          </a:xfrm>
          <a:prstGeom prst="rect">
            <a:avLst/>
          </a:prstGeom>
        </p:spPr>
        <p:txBody>
          <a:bodyPr anchor="ctr"/>
          <a:lstStyle>
            <a:lvl1pPr marL="0" indent="0">
              <a:buNone/>
              <a:defRPr sz="1200">
                <a:solidFill>
                  <a:schemeClr val="bg1"/>
                </a:solidFill>
                <a:latin typeface="+mn-lt"/>
              </a:defRPr>
            </a:lvl1pPr>
          </a:lstStyle>
          <a:p>
            <a:pPr lvl="0"/>
            <a:r>
              <a:rPr lang="en-US" dirty="0"/>
              <a:t>CLICK TO EDIT FOOTER</a:t>
            </a:r>
          </a:p>
        </p:txBody>
      </p:sp>
      <p:sp>
        <p:nvSpPr>
          <p:cNvPr id="14" name="Text Placeholder 12"/>
          <p:cNvSpPr>
            <a:spLocks noGrp="1"/>
          </p:cNvSpPr>
          <p:nvPr>
            <p:ph type="body" sz="quarter" idx="11" hasCustomPrompt="1"/>
          </p:nvPr>
        </p:nvSpPr>
        <p:spPr>
          <a:xfrm>
            <a:off x="7358796" y="2737125"/>
            <a:ext cx="4625974" cy="2961660"/>
          </a:xfrm>
          <a:prstGeom prst="rect">
            <a:avLst/>
          </a:prstGeom>
          <a:solidFill>
            <a:srgbClr val="FFFFFF">
              <a:alpha val="80000"/>
            </a:srgbClr>
          </a:solidFill>
        </p:spPr>
        <p:txBody>
          <a:bodyPr anchor="ctr">
            <a:normAutofit/>
          </a:bodyPr>
          <a:lstStyle>
            <a:lvl1pPr marL="0" indent="0" algn="r">
              <a:lnSpc>
                <a:spcPct val="90000"/>
              </a:lnSpc>
              <a:spcBef>
                <a:spcPts val="0"/>
              </a:spcBef>
              <a:buNone/>
              <a:defRPr sz="4000" kern="1200" cap="all" baseline="0">
                <a:solidFill>
                  <a:srgbClr val="00A3E0"/>
                </a:solidFill>
                <a:latin typeface="Agency FB" panose="020B0503020202020204" pitchFamily="34" charset="0"/>
              </a:defRPr>
            </a:lvl1pPr>
          </a:lstStyle>
          <a:p>
            <a:pPr lvl="0"/>
            <a:r>
              <a:rPr lang="en-US" dirty="0"/>
              <a:t>ADD MESSAGE                HERE.</a:t>
            </a:r>
          </a:p>
        </p:txBody>
      </p:sp>
      <p:sp>
        <p:nvSpPr>
          <p:cNvPr id="8" name="Text Placeholder 2"/>
          <p:cNvSpPr>
            <a:spLocks noGrp="1"/>
          </p:cNvSpPr>
          <p:nvPr>
            <p:ph type="body" sz="quarter" idx="14" hasCustomPrompt="1"/>
          </p:nvPr>
        </p:nvSpPr>
        <p:spPr>
          <a:xfrm>
            <a:off x="4364476" y="6471595"/>
            <a:ext cx="3463048" cy="285750"/>
          </a:xfrm>
          <a:prstGeom prst="rect">
            <a:avLst/>
          </a:prstGeom>
        </p:spPr>
        <p:txBody>
          <a:bodyPr/>
          <a:lstStyle>
            <a:lvl1pPr marL="0" indent="0" algn="ctr">
              <a:buFontTx/>
              <a:buNone/>
              <a:defRPr sz="900" baseline="0">
                <a:solidFill>
                  <a:schemeClr val="bg1"/>
                </a:solidFill>
              </a:defRPr>
            </a:lvl1pPr>
            <a:lvl2pPr marL="457200" indent="0">
              <a:buFontTx/>
              <a:buNone/>
              <a:defRPr sz="1100">
                <a:solidFill>
                  <a:schemeClr val="bg1"/>
                </a:solidFill>
              </a:defRPr>
            </a:lvl2pPr>
            <a:lvl3pPr marL="914400" indent="0">
              <a:buFontTx/>
              <a:buNone/>
              <a:defRPr sz="1050">
                <a:solidFill>
                  <a:schemeClr val="bg1"/>
                </a:solidFill>
              </a:defRPr>
            </a:lvl3pPr>
            <a:lvl4pPr marL="1371600" indent="0">
              <a:buFontTx/>
              <a:buNone/>
              <a:defRPr sz="1000">
                <a:solidFill>
                  <a:schemeClr val="bg1"/>
                </a:solidFill>
              </a:defRPr>
            </a:lvl4pPr>
            <a:lvl5pPr marL="1828800" indent="0">
              <a:buFontTx/>
              <a:buNone/>
              <a:defRPr sz="1000">
                <a:solidFill>
                  <a:schemeClr val="bg1"/>
                </a:solidFill>
              </a:defRPr>
            </a:lvl5pPr>
          </a:lstStyle>
          <a:p>
            <a:pPr lvl="0"/>
            <a:r>
              <a:rPr lang="en-US" dirty="0"/>
              <a:t>DOCUMENT PROTECTION GOES HERE</a:t>
            </a:r>
          </a:p>
        </p:txBody>
      </p:sp>
    </p:spTree>
    <p:extLst>
      <p:ext uri="{BB962C8B-B14F-4D97-AF65-F5344CB8AC3E}">
        <p14:creationId xmlns:p14="http://schemas.microsoft.com/office/powerpoint/2010/main" val="2476842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ransition Slide">
    <p:bg>
      <p:bgPr>
        <a:solidFill>
          <a:srgbClr val="002F6C"/>
        </a:solidFill>
        <a:effectLst/>
      </p:bgPr>
    </p:bg>
    <p:spTree>
      <p:nvGrpSpPr>
        <p:cNvPr id="1" name=""/>
        <p:cNvGrpSpPr/>
        <p:nvPr/>
      </p:nvGrpSpPr>
      <p:grpSpPr>
        <a:xfrm>
          <a:off x="0" y="0"/>
          <a:ext cx="0" cy="0"/>
          <a:chOff x="0" y="0"/>
          <a:chExt cx="0" cy="0"/>
        </a:xfrm>
      </p:grpSpPr>
      <p:sp>
        <p:nvSpPr>
          <p:cNvPr id="13" name="Text Placeholder 24"/>
          <p:cNvSpPr>
            <a:spLocks noGrp="1"/>
          </p:cNvSpPr>
          <p:nvPr>
            <p:ph type="body" sz="quarter" idx="10" hasCustomPrompt="1"/>
          </p:nvPr>
        </p:nvSpPr>
        <p:spPr>
          <a:xfrm>
            <a:off x="755111" y="2613367"/>
            <a:ext cx="10684021" cy="863374"/>
          </a:xfrm>
          <a:prstGeom prst="rect">
            <a:avLst/>
          </a:prstGeom>
        </p:spPr>
        <p:txBody>
          <a:bodyPr/>
          <a:lstStyle>
            <a:lvl1pPr marL="0" indent="0" algn="ctr">
              <a:buNone/>
              <a:defRPr sz="6000" b="1" cap="all" baseline="0">
                <a:solidFill>
                  <a:schemeClr val="bg1"/>
                </a:solidFill>
                <a:latin typeface="Agency FB" panose="020B0503020202020204" pitchFamily="34" charset="0"/>
              </a:defRPr>
            </a:lvl1pPr>
          </a:lstStyle>
          <a:p>
            <a:pPr lvl="0"/>
            <a:r>
              <a:rPr lang="en-US" dirty="0"/>
              <a:t>CLICK TO ENTER TRANSITION TITLE</a:t>
            </a:r>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332116" y="6370886"/>
            <a:ext cx="1722797" cy="416342"/>
          </a:xfrm>
          <a:prstGeom prst="rect">
            <a:avLst/>
          </a:prstGeom>
        </p:spPr>
      </p:pic>
      <p:sp>
        <p:nvSpPr>
          <p:cNvPr id="12" name="Text Placeholder 24"/>
          <p:cNvSpPr>
            <a:spLocks noGrp="1"/>
          </p:cNvSpPr>
          <p:nvPr>
            <p:ph type="body" sz="quarter" idx="11" hasCustomPrompt="1"/>
          </p:nvPr>
        </p:nvSpPr>
        <p:spPr>
          <a:xfrm>
            <a:off x="755110" y="3536666"/>
            <a:ext cx="10684021" cy="612333"/>
          </a:xfrm>
          <a:prstGeom prst="rect">
            <a:avLst/>
          </a:prstGeom>
        </p:spPr>
        <p:txBody>
          <a:bodyPr/>
          <a:lstStyle>
            <a:lvl1pPr marL="0" indent="0" algn="ctr">
              <a:buNone/>
              <a:defRPr sz="2400" b="0" cap="all" baseline="0">
                <a:solidFill>
                  <a:schemeClr val="bg1"/>
                </a:solidFill>
                <a:latin typeface="Agency FB" panose="020B0503020202020204" pitchFamily="34" charset="0"/>
              </a:defRPr>
            </a:lvl1pPr>
          </a:lstStyle>
          <a:p>
            <a:pPr lvl="0"/>
            <a:r>
              <a:rPr lang="en-US" dirty="0"/>
              <a:t>TRANSITION SUBTITLE</a:t>
            </a:r>
          </a:p>
        </p:txBody>
      </p:sp>
      <p:sp>
        <p:nvSpPr>
          <p:cNvPr id="14" name="Text Placeholder 8"/>
          <p:cNvSpPr>
            <a:spLocks noGrp="1"/>
          </p:cNvSpPr>
          <p:nvPr>
            <p:ph type="body" sz="quarter" idx="12" hasCustomPrompt="1"/>
          </p:nvPr>
        </p:nvSpPr>
        <p:spPr>
          <a:xfrm>
            <a:off x="118693" y="6366995"/>
            <a:ext cx="4193946" cy="393741"/>
          </a:xfrm>
          <a:prstGeom prst="rect">
            <a:avLst/>
          </a:prstGeom>
        </p:spPr>
        <p:txBody>
          <a:bodyPr anchor="ctr"/>
          <a:lstStyle>
            <a:lvl1pPr marL="0" indent="0">
              <a:buNone/>
              <a:defRPr sz="1200">
                <a:solidFill>
                  <a:schemeClr val="bg1"/>
                </a:solidFill>
                <a:latin typeface="+mn-lt"/>
              </a:defRPr>
            </a:lvl1pPr>
          </a:lstStyle>
          <a:p>
            <a:pPr lvl="0"/>
            <a:r>
              <a:rPr lang="en-US" dirty="0"/>
              <a:t>CLICK TO EDIT FOOTER</a:t>
            </a:r>
          </a:p>
        </p:txBody>
      </p:sp>
      <p:sp>
        <p:nvSpPr>
          <p:cNvPr id="6" name="Text Placeholder 2"/>
          <p:cNvSpPr>
            <a:spLocks noGrp="1"/>
          </p:cNvSpPr>
          <p:nvPr>
            <p:ph type="body" sz="quarter" idx="14" hasCustomPrompt="1"/>
          </p:nvPr>
        </p:nvSpPr>
        <p:spPr>
          <a:xfrm>
            <a:off x="4364476" y="6471595"/>
            <a:ext cx="3463048" cy="285750"/>
          </a:xfrm>
          <a:prstGeom prst="rect">
            <a:avLst/>
          </a:prstGeom>
        </p:spPr>
        <p:txBody>
          <a:bodyPr/>
          <a:lstStyle>
            <a:lvl1pPr marL="0" indent="0" algn="ctr">
              <a:buFontTx/>
              <a:buNone/>
              <a:defRPr sz="900" baseline="0">
                <a:solidFill>
                  <a:schemeClr val="bg1"/>
                </a:solidFill>
              </a:defRPr>
            </a:lvl1pPr>
            <a:lvl2pPr marL="457200" indent="0">
              <a:buFontTx/>
              <a:buNone/>
              <a:defRPr sz="1100">
                <a:solidFill>
                  <a:schemeClr val="bg1"/>
                </a:solidFill>
              </a:defRPr>
            </a:lvl2pPr>
            <a:lvl3pPr marL="914400" indent="0">
              <a:buFontTx/>
              <a:buNone/>
              <a:defRPr sz="1050">
                <a:solidFill>
                  <a:schemeClr val="bg1"/>
                </a:solidFill>
              </a:defRPr>
            </a:lvl3pPr>
            <a:lvl4pPr marL="1371600" indent="0">
              <a:buFontTx/>
              <a:buNone/>
              <a:defRPr sz="1000">
                <a:solidFill>
                  <a:schemeClr val="bg1"/>
                </a:solidFill>
              </a:defRPr>
            </a:lvl4pPr>
            <a:lvl5pPr marL="1828800" indent="0">
              <a:buFontTx/>
              <a:buNone/>
              <a:defRPr sz="1000">
                <a:solidFill>
                  <a:schemeClr val="bg1"/>
                </a:solidFill>
              </a:defRPr>
            </a:lvl5pPr>
          </a:lstStyle>
          <a:p>
            <a:pPr lvl="0"/>
            <a:r>
              <a:rPr lang="en-US" dirty="0"/>
              <a:t>DOCUMENT PROTECTION GOES HERE</a:t>
            </a:r>
          </a:p>
        </p:txBody>
      </p:sp>
    </p:spTree>
    <p:extLst>
      <p:ext uri="{BB962C8B-B14F-4D97-AF65-F5344CB8AC3E}">
        <p14:creationId xmlns:p14="http://schemas.microsoft.com/office/powerpoint/2010/main" val="234401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with Header">
    <p:spTree>
      <p:nvGrpSpPr>
        <p:cNvPr id="1" name=""/>
        <p:cNvGrpSpPr/>
        <p:nvPr/>
      </p:nvGrpSpPr>
      <p:grpSpPr>
        <a:xfrm>
          <a:off x="0" y="0"/>
          <a:ext cx="0" cy="0"/>
          <a:chOff x="0" y="0"/>
          <a:chExt cx="0" cy="0"/>
        </a:xfrm>
      </p:grpSpPr>
      <p:sp>
        <p:nvSpPr>
          <p:cNvPr id="3" name="Rectangle 2"/>
          <p:cNvSpPr/>
          <p:nvPr userDrawn="1"/>
        </p:nvSpPr>
        <p:spPr>
          <a:xfrm>
            <a:off x="0" y="6237028"/>
            <a:ext cx="12192000" cy="641100"/>
          </a:xfrm>
          <a:prstGeom prst="rect">
            <a:avLst/>
          </a:prstGeom>
          <a:solidFill>
            <a:srgbClr val="002F6C"/>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panose="020F0502020204030204"/>
              <a:ea typeface="+mn-ea"/>
              <a:cs typeface="+mn-cs"/>
            </a:endParaRPr>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332116" y="6370886"/>
            <a:ext cx="1722797" cy="416342"/>
          </a:xfrm>
          <a:prstGeom prst="rect">
            <a:avLst/>
          </a:prstGeom>
        </p:spPr>
      </p:pic>
      <p:sp>
        <p:nvSpPr>
          <p:cNvPr id="9" name="Text Placeholder 10"/>
          <p:cNvSpPr>
            <a:spLocks noGrp="1"/>
          </p:cNvSpPr>
          <p:nvPr>
            <p:ph type="body" sz="quarter" idx="10" hasCustomPrompt="1"/>
          </p:nvPr>
        </p:nvSpPr>
        <p:spPr>
          <a:xfrm>
            <a:off x="533400" y="353512"/>
            <a:ext cx="6618169" cy="560887"/>
          </a:xfrm>
          <a:prstGeom prst="rect">
            <a:avLst/>
          </a:prstGeom>
        </p:spPr>
        <p:txBody>
          <a:bodyPr/>
          <a:lstStyle>
            <a:lvl1pPr marL="0" indent="0">
              <a:buNone/>
              <a:defRPr sz="4000" b="1" cap="all" baseline="0">
                <a:solidFill>
                  <a:srgbClr val="002F6C"/>
                </a:solidFill>
                <a:latin typeface="Agency FB" panose="020B0503020202020204" pitchFamily="34" charset="0"/>
              </a:defRPr>
            </a:lvl1pPr>
          </a:lstStyle>
          <a:p>
            <a:pPr lvl="0"/>
            <a:r>
              <a:rPr lang="en-US" dirty="0"/>
              <a:t>CLICK TO ENTER HEADER</a:t>
            </a:r>
          </a:p>
        </p:txBody>
      </p:sp>
      <p:sp>
        <p:nvSpPr>
          <p:cNvPr id="11" name="Text Placeholder 12"/>
          <p:cNvSpPr>
            <a:spLocks noGrp="1"/>
          </p:cNvSpPr>
          <p:nvPr>
            <p:ph type="body" sz="quarter" idx="11" hasCustomPrompt="1"/>
          </p:nvPr>
        </p:nvSpPr>
        <p:spPr>
          <a:xfrm>
            <a:off x="7358796" y="2737125"/>
            <a:ext cx="4625974" cy="2961660"/>
          </a:xfrm>
          <a:prstGeom prst="rect">
            <a:avLst/>
          </a:prstGeom>
        </p:spPr>
        <p:txBody>
          <a:bodyPr anchor="ctr">
            <a:normAutofit/>
          </a:bodyPr>
          <a:lstStyle>
            <a:lvl1pPr marL="0" indent="0" algn="r">
              <a:lnSpc>
                <a:spcPct val="90000"/>
              </a:lnSpc>
              <a:spcBef>
                <a:spcPts val="0"/>
              </a:spcBef>
              <a:buNone/>
              <a:defRPr sz="4000" kern="1200" cap="all" baseline="0">
                <a:solidFill>
                  <a:srgbClr val="00A3E0"/>
                </a:solidFill>
                <a:latin typeface="Agency FB" panose="020B0503020202020204" pitchFamily="34" charset="0"/>
              </a:defRPr>
            </a:lvl1pPr>
          </a:lstStyle>
          <a:p>
            <a:pPr lvl="0"/>
            <a:r>
              <a:rPr lang="en-US" dirty="0"/>
              <a:t>ADD MESSAGE                HERE.</a:t>
            </a:r>
          </a:p>
        </p:txBody>
      </p:sp>
      <p:sp>
        <p:nvSpPr>
          <p:cNvPr id="13" name="Content Placeholder 12"/>
          <p:cNvSpPr>
            <a:spLocks noGrp="1"/>
          </p:cNvSpPr>
          <p:nvPr>
            <p:ph sz="quarter" idx="12" hasCustomPrompt="1"/>
          </p:nvPr>
        </p:nvSpPr>
        <p:spPr>
          <a:xfrm>
            <a:off x="533399" y="1311425"/>
            <a:ext cx="6096000" cy="4387360"/>
          </a:xfrm>
          <a:prstGeom prst="rect">
            <a:avLst/>
          </a:prstGeom>
        </p:spPr>
        <p:txBody>
          <a:bodyPr/>
          <a:lstStyle>
            <a:lvl1pPr marL="0" indent="0">
              <a:buNone/>
              <a:defRPr sz="1800" baseline="0">
                <a:solidFill>
                  <a:srgbClr val="63666A"/>
                </a:solidFill>
                <a:latin typeface="+mn-lt"/>
              </a:defRPr>
            </a:lvl1pPr>
          </a:lstStyle>
          <a:p>
            <a:pPr lvl="0"/>
            <a:r>
              <a:rPr lang="en-US" dirty="0"/>
              <a:t>Click to enter text.</a:t>
            </a:r>
          </a:p>
        </p:txBody>
      </p:sp>
      <p:sp>
        <p:nvSpPr>
          <p:cNvPr id="14" name="Text Placeholder 8"/>
          <p:cNvSpPr>
            <a:spLocks noGrp="1"/>
          </p:cNvSpPr>
          <p:nvPr>
            <p:ph type="body" sz="quarter" idx="13" hasCustomPrompt="1"/>
          </p:nvPr>
        </p:nvSpPr>
        <p:spPr>
          <a:xfrm>
            <a:off x="118693" y="6366995"/>
            <a:ext cx="4193946" cy="393741"/>
          </a:xfrm>
          <a:prstGeom prst="rect">
            <a:avLst/>
          </a:prstGeom>
        </p:spPr>
        <p:txBody>
          <a:bodyPr anchor="ctr"/>
          <a:lstStyle>
            <a:lvl1pPr marL="0" indent="0">
              <a:buNone/>
              <a:defRPr sz="1200">
                <a:solidFill>
                  <a:schemeClr val="bg1"/>
                </a:solidFill>
                <a:latin typeface="+mn-lt"/>
              </a:defRPr>
            </a:lvl1pPr>
          </a:lstStyle>
          <a:p>
            <a:pPr lvl="0"/>
            <a:r>
              <a:rPr lang="en-US" dirty="0"/>
              <a:t>CLICK TO EDIT FOOTER</a:t>
            </a:r>
          </a:p>
        </p:txBody>
      </p:sp>
      <p:sp>
        <p:nvSpPr>
          <p:cNvPr id="8" name="Text Placeholder 2"/>
          <p:cNvSpPr>
            <a:spLocks noGrp="1"/>
          </p:cNvSpPr>
          <p:nvPr>
            <p:ph type="body" sz="quarter" idx="14" hasCustomPrompt="1"/>
          </p:nvPr>
        </p:nvSpPr>
        <p:spPr>
          <a:xfrm>
            <a:off x="4364476" y="6471595"/>
            <a:ext cx="3463048" cy="285750"/>
          </a:xfrm>
          <a:prstGeom prst="rect">
            <a:avLst/>
          </a:prstGeom>
        </p:spPr>
        <p:txBody>
          <a:bodyPr/>
          <a:lstStyle>
            <a:lvl1pPr marL="0" indent="0" algn="ctr">
              <a:buFontTx/>
              <a:buNone/>
              <a:defRPr sz="900" baseline="0">
                <a:solidFill>
                  <a:schemeClr val="bg1"/>
                </a:solidFill>
              </a:defRPr>
            </a:lvl1pPr>
            <a:lvl2pPr marL="457200" indent="0">
              <a:buFontTx/>
              <a:buNone/>
              <a:defRPr sz="1100">
                <a:solidFill>
                  <a:schemeClr val="bg1"/>
                </a:solidFill>
              </a:defRPr>
            </a:lvl2pPr>
            <a:lvl3pPr marL="914400" indent="0">
              <a:buFontTx/>
              <a:buNone/>
              <a:defRPr sz="1050">
                <a:solidFill>
                  <a:schemeClr val="bg1"/>
                </a:solidFill>
              </a:defRPr>
            </a:lvl3pPr>
            <a:lvl4pPr marL="1371600" indent="0">
              <a:buFontTx/>
              <a:buNone/>
              <a:defRPr sz="1000">
                <a:solidFill>
                  <a:schemeClr val="bg1"/>
                </a:solidFill>
              </a:defRPr>
            </a:lvl4pPr>
            <a:lvl5pPr marL="1828800" indent="0">
              <a:buFontTx/>
              <a:buNone/>
              <a:defRPr sz="1000">
                <a:solidFill>
                  <a:schemeClr val="bg1"/>
                </a:solidFill>
              </a:defRPr>
            </a:lvl5pPr>
          </a:lstStyle>
          <a:p>
            <a:pPr lvl="0"/>
            <a:r>
              <a:rPr lang="en-US" dirty="0"/>
              <a:t>DOCUMENT PROTECTION GOES HERE</a:t>
            </a:r>
          </a:p>
        </p:txBody>
      </p:sp>
    </p:spTree>
    <p:extLst>
      <p:ext uri="{BB962C8B-B14F-4D97-AF65-F5344CB8AC3E}">
        <p14:creationId xmlns:p14="http://schemas.microsoft.com/office/powerpoint/2010/main" val="28279727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ulleted Text with Header">
    <p:spTree>
      <p:nvGrpSpPr>
        <p:cNvPr id="1" name=""/>
        <p:cNvGrpSpPr/>
        <p:nvPr/>
      </p:nvGrpSpPr>
      <p:grpSpPr>
        <a:xfrm>
          <a:off x="0" y="0"/>
          <a:ext cx="0" cy="0"/>
          <a:chOff x="0" y="0"/>
          <a:chExt cx="0" cy="0"/>
        </a:xfrm>
      </p:grpSpPr>
      <p:sp>
        <p:nvSpPr>
          <p:cNvPr id="3" name="Rectangle 2"/>
          <p:cNvSpPr/>
          <p:nvPr userDrawn="1"/>
        </p:nvSpPr>
        <p:spPr>
          <a:xfrm>
            <a:off x="0" y="6237028"/>
            <a:ext cx="12192000" cy="641100"/>
          </a:xfrm>
          <a:prstGeom prst="rect">
            <a:avLst/>
          </a:prstGeom>
          <a:solidFill>
            <a:srgbClr val="002F6C"/>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panose="020F0502020204030204"/>
              <a:ea typeface="+mn-ea"/>
              <a:cs typeface="+mn-cs"/>
            </a:endParaRPr>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332116" y="6370886"/>
            <a:ext cx="1722797" cy="416342"/>
          </a:xfrm>
          <a:prstGeom prst="rect">
            <a:avLst/>
          </a:prstGeom>
        </p:spPr>
      </p:pic>
      <p:sp>
        <p:nvSpPr>
          <p:cNvPr id="9" name="Text Placeholder 10"/>
          <p:cNvSpPr>
            <a:spLocks noGrp="1"/>
          </p:cNvSpPr>
          <p:nvPr>
            <p:ph type="body" sz="quarter" idx="10" hasCustomPrompt="1"/>
          </p:nvPr>
        </p:nvSpPr>
        <p:spPr>
          <a:xfrm>
            <a:off x="533400" y="353512"/>
            <a:ext cx="6618169" cy="560887"/>
          </a:xfrm>
          <a:prstGeom prst="rect">
            <a:avLst/>
          </a:prstGeom>
        </p:spPr>
        <p:txBody>
          <a:bodyPr/>
          <a:lstStyle>
            <a:lvl1pPr marL="0" indent="0">
              <a:buNone/>
              <a:defRPr sz="4000" b="1" cap="all" baseline="0">
                <a:solidFill>
                  <a:srgbClr val="002F6C"/>
                </a:solidFill>
                <a:latin typeface="Agency FB" panose="020B0503020202020204" pitchFamily="34" charset="0"/>
              </a:defRPr>
            </a:lvl1pPr>
          </a:lstStyle>
          <a:p>
            <a:pPr lvl="0"/>
            <a:r>
              <a:rPr lang="en-US" dirty="0"/>
              <a:t>CLICK TO ENTER HEADER</a:t>
            </a:r>
          </a:p>
        </p:txBody>
      </p:sp>
      <p:sp>
        <p:nvSpPr>
          <p:cNvPr id="10" name="Text Placeholder 12"/>
          <p:cNvSpPr>
            <a:spLocks noGrp="1"/>
          </p:cNvSpPr>
          <p:nvPr>
            <p:ph type="body" sz="quarter" idx="11" hasCustomPrompt="1"/>
          </p:nvPr>
        </p:nvSpPr>
        <p:spPr>
          <a:xfrm>
            <a:off x="7358796" y="2737125"/>
            <a:ext cx="4625974" cy="2961660"/>
          </a:xfrm>
          <a:prstGeom prst="rect">
            <a:avLst/>
          </a:prstGeom>
        </p:spPr>
        <p:txBody>
          <a:bodyPr anchor="ctr">
            <a:normAutofit/>
          </a:bodyPr>
          <a:lstStyle>
            <a:lvl1pPr marL="0" indent="0" algn="r">
              <a:lnSpc>
                <a:spcPct val="90000"/>
              </a:lnSpc>
              <a:spcBef>
                <a:spcPts val="0"/>
              </a:spcBef>
              <a:buNone/>
              <a:defRPr sz="4000" kern="1200" cap="all" baseline="0">
                <a:solidFill>
                  <a:srgbClr val="00A3E0"/>
                </a:solidFill>
                <a:latin typeface="Agency FB" panose="020B0503020202020204" pitchFamily="34" charset="0"/>
              </a:defRPr>
            </a:lvl1pPr>
          </a:lstStyle>
          <a:p>
            <a:pPr lvl="0"/>
            <a:r>
              <a:rPr lang="en-US" dirty="0"/>
              <a:t>ADD MESSAGE                HERE.</a:t>
            </a:r>
          </a:p>
        </p:txBody>
      </p:sp>
      <p:sp>
        <p:nvSpPr>
          <p:cNvPr id="11" name="Content Placeholder 12"/>
          <p:cNvSpPr>
            <a:spLocks noGrp="1"/>
          </p:cNvSpPr>
          <p:nvPr>
            <p:ph sz="quarter" idx="12" hasCustomPrompt="1"/>
          </p:nvPr>
        </p:nvSpPr>
        <p:spPr>
          <a:xfrm>
            <a:off x="533399" y="1311425"/>
            <a:ext cx="6096000" cy="4387360"/>
          </a:xfrm>
          <a:prstGeom prst="rect">
            <a:avLst/>
          </a:prstGeom>
        </p:spPr>
        <p:txBody>
          <a:bodyPr/>
          <a:lstStyle>
            <a:lvl1pPr marL="285750" indent="-285750">
              <a:buFont typeface="Arial" panose="020B0604020202020204" pitchFamily="34" charset="0"/>
              <a:buChar char="•"/>
              <a:defRPr sz="1800" baseline="0">
                <a:solidFill>
                  <a:srgbClr val="63666A"/>
                </a:solidFill>
                <a:latin typeface="+mn-lt"/>
              </a:defRPr>
            </a:lvl1pPr>
          </a:lstStyle>
          <a:p>
            <a:pPr lvl="0"/>
            <a:r>
              <a:rPr lang="en-US" dirty="0"/>
              <a:t>Click to enter bulleted text.</a:t>
            </a:r>
          </a:p>
        </p:txBody>
      </p:sp>
      <p:sp>
        <p:nvSpPr>
          <p:cNvPr id="12" name="Text Placeholder 8"/>
          <p:cNvSpPr>
            <a:spLocks noGrp="1"/>
          </p:cNvSpPr>
          <p:nvPr>
            <p:ph type="body" sz="quarter" idx="13" hasCustomPrompt="1"/>
          </p:nvPr>
        </p:nvSpPr>
        <p:spPr>
          <a:xfrm>
            <a:off x="118693" y="6366995"/>
            <a:ext cx="4193946" cy="393741"/>
          </a:xfrm>
          <a:prstGeom prst="rect">
            <a:avLst/>
          </a:prstGeom>
        </p:spPr>
        <p:txBody>
          <a:bodyPr anchor="ctr"/>
          <a:lstStyle>
            <a:lvl1pPr marL="0" indent="0">
              <a:buNone/>
              <a:defRPr sz="1200">
                <a:solidFill>
                  <a:schemeClr val="bg1"/>
                </a:solidFill>
                <a:latin typeface="+mn-lt"/>
              </a:defRPr>
            </a:lvl1pPr>
          </a:lstStyle>
          <a:p>
            <a:pPr lvl="0"/>
            <a:r>
              <a:rPr lang="en-US" dirty="0"/>
              <a:t>CLICK TO EDIT FOOTER</a:t>
            </a:r>
          </a:p>
        </p:txBody>
      </p:sp>
      <p:sp>
        <p:nvSpPr>
          <p:cNvPr id="8" name="Text Placeholder 2"/>
          <p:cNvSpPr>
            <a:spLocks noGrp="1"/>
          </p:cNvSpPr>
          <p:nvPr>
            <p:ph type="body" sz="quarter" idx="14" hasCustomPrompt="1"/>
          </p:nvPr>
        </p:nvSpPr>
        <p:spPr>
          <a:xfrm>
            <a:off x="4364476" y="6471595"/>
            <a:ext cx="3463048" cy="285750"/>
          </a:xfrm>
          <a:prstGeom prst="rect">
            <a:avLst/>
          </a:prstGeom>
        </p:spPr>
        <p:txBody>
          <a:bodyPr/>
          <a:lstStyle>
            <a:lvl1pPr marL="0" indent="0" algn="ctr">
              <a:buFontTx/>
              <a:buNone/>
              <a:defRPr sz="900" baseline="0">
                <a:solidFill>
                  <a:schemeClr val="bg1"/>
                </a:solidFill>
              </a:defRPr>
            </a:lvl1pPr>
            <a:lvl2pPr marL="457200" indent="0">
              <a:buFontTx/>
              <a:buNone/>
              <a:defRPr sz="1100">
                <a:solidFill>
                  <a:schemeClr val="bg1"/>
                </a:solidFill>
              </a:defRPr>
            </a:lvl2pPr>
            <a:lvl3pPr marL="914400" indent="0">
              <a:buFontTx/>
              <a:buNone/>
              <a:defRPr sz="1050">
                <a:solidFill>
                  <a:schemeClr val="bg1"/>
                </a:solidFill>
              </a:defRPr>
            </a:lvl3pPr>
            <a:lvl4pPr marL="1371600" indent="0">
              <a:buFontTx/>
              <a:buNone/>
              <a:defRPr sz="1000">
                <a:solidFill>
                  <a:schemeClr val="bg1"/>
                </a:solidFill>
              </a:defRPr>
            </a:lvl4pPr>
            <a:lvl5pPr marL="1828800" indent="0">
              <a:buFontTx/>
              <a:buNone/>
              <a:defRPr sz="1000">
                <a:solidFill>
                  <a:schemeClr val="bg1"/>
                </a:solidFill>
              </a:defRPr>
            </a:lvl5pPr>
          </a:lstStyle>
          <a:p>
            <a:pPr lvl="0"/>
            <a:r>
              <a:rPr lang="en-US" dirty="0"/>
              <a:t>DOCUMENT PROTECTION GOES HERE</a:t>
            </a:r>
          </a:p>
        </p:txBody>
      </p:sp>
    </p:spTree>
    <p:extLst>
      <p:ext uri="{BB962C8B-B14F-4D97-AF65-F5344CB8AC3E}">
        <p14:creationId xmlns:p14="http://schemas.microsoft.com/office/powerpoint/2010/main" val="8981143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3.emf"/><Relationship Id="rId3" Type="http://schemas.openxmlformats.org/officeDocument/2006/relationships/slideLayout" Target="../slideLayouts/slideLayout14.xml"/><Relationship Id="rId7"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20.xml"/><Relationship Id="rId7" Type="http://schemas.openxmlformats.org/officeDocument/2006/relationships/theme" Target="../theme/theme3.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5" Type="http://schemas.openxmlformats.org/officeDocument/2006/relationships/slideLayout" Target="../slideLayouts/slideLayout22.xml"/><Relationship Id="rId4"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454050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9" r:id="rId3"/>
    <p:sldLayoutId id="2147483657" r:id="rId4"/>
    <p:sldLayoutId id="2147483658" r:id="rId5"/>
    <p:sldLayoutId id="2147483651" r:id="rId6"/>
    <p:sldLayoutId id="2147483652" r:id="rId7"/>
    <p:sldLayoutId id="2147483653" r:id="rId8"/>
    <p:sldLayoutId id="2147483656" r:id="rId9"/>
    <p:sldLayoutId id="2147483654" r:id="rId10"/>
    <p:sldLayoutId id="214748365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11601451" y="6583363"/>
            <a:ext cx="590549"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ctr" defTabSz="887413" eaLnBrk="0" hangingPunct="0">
              <a:spcBef>
                <a:spcPct val="50000"/>
              </a:spcBef>
            </a:pPr>
            <a:fld id="{64656387-9EC9-2A48-B681-9EB8401986DC}" type="slidenum">
              <a:rPr lang="en-US" sz="800" b="0">
                <a:solidFill>
                  <a:schemeClr val="bg2"/>
                </a:solidFill>
                <a:latin typeface="Arial"/>
                <a:cs typeface="Arial"/>
              </a:rPr>
              <a:pPr algn="ctr" defTabSz="887413" eaLnBrk="0" hangingPunct="0">
                <a:spcBef>
                  <a:spcPct val="50000"/>
                </a:spcBef>
              </a:pPr>
              <a:t>‹#›</a:t>
            </a:fld>
            <a:endParaRPr lang="en-US" sz="800" b="0" dirty="0">
              <a:solidFill>
                <a:schemeClr val="bg2"/>
              </a:solidFill>
              <a:latin typeface="Arial"/>
              <a:cs typeface="Arial"/>
            </a:endParaRPr>
          </a:p>
        </p:txBody>
      </p:sp>
      <p:sp>
        <p:nvSpPr>
          <p:cNvPr id="1027" name="Rectangle 4"/>
          <p:cNvSpPr>
            <a:spLocks noGrp="1" noChangeArrowheads="1"/>
          </p:cNvSpPr>
          <p:nvPr>
            <p:ph type="title"/>
          </p:nvPr>
        </p:nvSpPr>
        <p:spPr bwMode="auto">
          <a:xfrm>
            <a:off x="615951" y="458788"/>
            <a:ext cx="9749367" cy="531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ctr" anchorCtr="0" compatLnSpc="1">
            <a:prstTxWarp prst="textNoShape">
              <a:avLst/>
            </a:prstTxWarp>
          </a:bodyPr>
          <a:lstStyle/>
          <a:p>
            <a:pPr lvl="0"/>
            <a:r>
              <a:rPr lang="en-US"/>
              <a:t>Click to edit Master title style</a:t>
            </a:r>
            <a:endParaRPr lang="en-US" dirty="0"/>
          </a:p>
        </p:txBody>
      </p:sp>
      <p:sp>
        <p:nvSpPr>
          <p:cNvPr id="1028" name="Rectangle 5"/>
          <p:cNvSpPr>
            <a:spLocks noGrp="1" noChangeArrowheads="1"/>
          </p:cNvSpPr>
          <p:nvPr>
            <p:ph type="body" idx="1"/>
          </p:nvPr>
        </p:nvSpPr>
        <p:spPr bwMode="auto">
          <a:xfrm>
            <a:off x="615951" y="1304925"/>
            <a:ext cx="10979149" cy="1138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spAutoFit/>
          </a:bodyPr>
          <a:lstStyle/>
          <a:p>
            <a:pPr lvl="0"/>
            <a:r>
              <a:rPr lang="en-US" dirty="0"/>
              <a:t>Click to edit Master text styles</a:t>
            </a:r>
          </a:p>
          <a:p>
            <a:pPr lvl="1"/>
            <a:r>
              <a:rPr lang="en-US" dirty="0"/>
              <a:t>Second level</a:t>
            </a:r>
          </a:p>
          <a:p>
            <a:pPr lvl="2"/>
            <a:r>
              <a:rPr lang="en-US" dirty="0"/>
              <a:t>Third level</a:t>
            </a:r>
          </a:p>
        </p:txBody>
      </p:sp>
      <p:sp>
        <p:nvSpPr>
          <p:cNvPr id="11" name="Footer Placeholder 3"/>
          <p:cNvSpPr txBox="1">
            <a:spLocks/>
          </p:cNvSpPr>
          <p:nvPr userDrawn="1"/>
        </p:nvSpPr>
        <p:spPr>
          <a:xfrm>
            <a:off x="3190876" y="6546850"/>
            <a:ext cx="5831417" cy="247650"/>
          </a:xfrm>
          <a:prstGeom prst="rect">
            <a:avLst/>
          </a:prstGeom>
        </p:spPr>
        <p:txBody>
          <a:bodyPr anchor="ctr"/>
          <a:lstStyle>
            <a:defPPr>
              <a:defRPr lang="en-US"/>
            </a:defPPr>
            <a:lvl1pPr algn="ctr" rtl="0" eaLnBrk="0" fontAlgn="base" hangingPunct="0">
              <a:spcBef>
                <a:spcPct val="0"/>
              </a:spcBef>
              <a:spcAft>
                <a:spcPct val="0"/>
              </a:spcAft>
              <a:defRPr sz="800" b="0" kern="1200" cap="all">
                <a:solidFill>
                  <a:schemeClr val="tx1"/>
                </a:solidFill>
                <a:latin typeface="Arial" charset="0"/>
                <a:ea typeface="ＭＳ Ｐゴシック" pitchFamily="-112" charset="-128"/>
                <a:cs typeface="+mn-cs"/>
              </a:defRPr>
            </a:lvl1pPr>
            <a:lvl2pPr marL="457200" algn="l" rtl="0" eaLnBrk="0" fontAlgn="base" hangingPunct="0">
              <a:spcBef>
                <a:spcPct val="0"/>
              </a:spcBef>
              <a:spcAft>
                <a:spcPct val="0"/>
              </a:spcAft>
              <a:defRPr sz="2000" b="1" kern="1200">
                <a:solidFill>
                  <a:srgbClr val="FAFD00"/>
                </a:solidFill>
                <a:latin typeface="Arial" charset="0"/>
                <a:ea typeface="ＭＳ Ｐゴシック" pitchFamily="-112" charset="-128"/>
                <a:cs typeface="+mn-cs"/>
              </a:defRPr>
            </a:lvl2pPr>
            <a:lvl3pPr marL="914400" algn="l" rtl="0" eaLnBrk="0" fontAlgn="base" hangingPunct="0">
              <a:spcBef>
                <a:spcPct val="0"/>
              </a:spcBef>
              <a:spcAft>
                <a:spcPct val="0"/>
              </a:spcAft>
              <a:defRPr sz="2000" b="1" kern="1200">
                <a:solidFill>
                  <a:srgbClr val="FAFD00"/>
                </a:solidFill>
                <a:latin typeface="Arial" charset="0"/>
                <a:ea typeface="ＭＳ Ｐゴシック" pitchFamily="-112" charset="-128"/>
                <a:cs typeface="+mn-cs"/>
              </a:defRPr>
            </a:lvl3pPr>
            <a:lvl4pPr marL="1371600" algn="l" rtl="0" eaLnBrk="0" fontAlgn="base" hangingPunct="0">
              <a:spcBef>
                <a:spcPct val="0"/>
              </a:spcBef>
              <a:spcAft>
                <a:spcPct val="0"/>
              </a:spcAft>
              <a:defRPr sz="2000" b="1" kern="1200">
                <a:solidFill>
                  <a:srgbClr val="FAFD00"/>
                </a:solidFill>
                <a:latin typeface="Arial" charset="0"/>
                <a:ea typeface="ＭＳ Ｐゴシック" pitchFamily="-112" charset="-128"/>
                <a:cs typeface="+mn-cs"/>
              </a:defRPr>
            </a:lvl4pPr>
            <a:lvl5pPr marL="1828800" algn="l" rtl="0" eaLnBrk="0" fontAlgn="base" hangingPunct="0">
              <a:spcBef>
                <a:spcPct val="0"/>
              </a:spcBef>
              <a:spcAft>
                <a:spcPct val="0"/>
              </a:spcAft>
              <a:defRPr sz="2000" b="1" kern="1200">
                <a:solidFill>
                  <a:srgbClr val="FAFD00"/>
                </a:solidFill>
                <a:latin typeface="Arial" charset="0"/>
                <a:ea typeface="ＭＳ Ｐゴシック" pitchFamily="-112" charset="-128"/>
                <a:cs typeface="+mn-cs"/>
              </a:defRPr>
            </a:lvl5pPr>
            <a:lvl6pPr marL="2286000" algn="l" defTabSz="914400" rtl="0" eaLnBrk="1" latinLnBrk="0" hangingPunct="1">
              <a:defRPr sz="2000" b="1" kern="1200">
                <a:solidFill>
                  <a:srgbClr val="FAFD00"/>
                </a:solidFill>
                <a:latin typeface="Arial" charset="0"/>
                <a:ea typeface="ＭＳ Ｐゴシック" pitchFamily="-112" charset="-128"/>
                <a:cs typeface="+mn-cs"/>
              </a:defRPr>
            </a:lvl6pPr>
            <a:lvl7pPr marL="2743200" algn="l" defTabSz="914400" rtl="0" eaLnBrk="1" latinLnBrk="0" hangingPunct="1">
              <a:defRPr sz="2000" b="1" kern="1200">
                <a:solidFill>
                  <a:srgbClr val="FAFD00"/>
                </a:solidFill>
                <a:latin typeface="Arial" charset="0"/>
                <a:ea typeface="ＭＳ Ｐゴシック" pitchFamily="-112" charset="-128"/>
                <a:cs typeface="+mn-cs"/>
              </a:defRPr>
            </a:lvl7pPr>
            <a:lvl8pPr marL="3200400" algn="l" defTabSz="914400" rtl="0" eaLnBrk="1" latinLnBrk="0" hangingPunct="1">
              <a:defRPr sz="2000" b="1" kern="1200">
                <a:solidFill>
                  <a:srgbClr val="FAFD00"/>
                </a:solidFill>
                <a:latin typeface="Arial" charset="0"/>
                <a:ea typeface="ＭＳ Ｐゴシック" pitchFamily="-112" charset="-128"/>
                <a:cs typeface="+mn-cs"/>
              </a:defRPr>
            </a:lvl8pPr>
            <a:lvl9pPr marL="3657600" algn="l" defTabSz="914400" rtl="0" eaLnBrk="1" latinLnBrk="0" hangingPunct="1">
              <a:defRPr sz="2000" b="1" kern="1200">
                <a:solidFill>
                  <a:srgbClr val="FAFD00"/>
                </a:solidFill>
                <a:latin typeface="Arial" charset="0"/>
                <a:ea typeface="ＭＳ Ｐゴシック" pitchFamily="-112" charset="-128"/>
                <a:cs typeface="+mn-cs"/>
              </a:defRPr>
            </a:lvl9pPr>
          </a:lstStyle>
          <a:p>
            <a:pPr>
              <a:defRPr/>
            </a:pPr>
            <a:r>
              <a:rPr lang="en-US" sz="800" dirty="0">
                <a:solidFill>
                  <a:srgbClr val="000000"/>
                </a:solidFill>
                <a:latin typeface="Arial"/>
                <a:ea typeface="MS PGothic" pitchFamily="34" charset="-128"/>
                <a:cs typeface="Arial"/>
              </a:rPr>
              <a:t>LOCKHEED MARTIN INTERNAL USE ONLY</a:t>
            </a:r>
          </a:p>
        </p:txBody>
      </p:sp>
      <p:pic>
        <p:nvPicPr>
          <p:cNvPr id="12" name="Picture 1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658228" y="219457"/>
            <a:ext cx="1930523" cy="684276"/>
          </a:xfrm>
          <a:prstGeom prst="rect">
            <a:avLst/>
          </a:prstGeom>
        </p:spPr>
      </p:pic>
    </p:spTree>
    <p:extLst>
      <p:ext uri="{BB962C8B-B14F-4D97-AF65-F5344CB8AC3E}">
        <p14:creationId xmlns:p14="http://schemas.microsoft.com/office/powerpoint/2010/main" val="1809206686"/>
      </p:ext>
    </p:extLst>
  </p:cSld>
  <p:clrMap bg1="dk2" tx1="lt1" bg2="dk1"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hf sldNum="0" hdr="0" dt="0"/>
  <p:txStyles>
    <p:titleStyle>
      <a:lvl1pPr algn="l" defTabSz="887413" rtl="0" eaLnBrk="1" fontAlgn="base" hangingPunct="1">
        <a:spcBef>
          <a:spcPct val="0"/>
        </a:spcBef>
        <a:spcAft>
          <a:spcPct val="0"/>
        </a:spcAft>
        <a:defRPr sz="3200" b="1">
          <a:solidFill>
            <a:schemeClr val="bg1"/>
          </a:solidFill>
          <a:latin typeface="Arial"/>
          <a:ea typeface="ＭＳ Ｐゴシック" pitchFamily="-112" charset="-128"/>
          <a:cs typeface="Arial"/>
        </a:defRPr>
      </a:lvl1pPr>
      <a:lvl2pPr algn="l" defTabSz="887413" rtl="0" eaLnBrk="1" fontAlgn="base" hangingPunct="1">
        <a:spcBef>
          <a:spcPct val="0"/>
        </a:spcBef>
        <a:spcAft>
          <a:spcPct val="0"/>
        </a:spcAft>
        <a:defRPr sz="3000" b="1">
          <a:solidFill>
            <a:schemeClr val="bg1"/>
          </a:solidFill>
          <a:effectLst>
            <a:outerShdw blurRad="38100" dist="38100" dir="2700000" algn="tl">
              <a:srgbClr val="000000"/>
            </a:outerShdw>
          </a:effectLst>
          <a:latin typeface="Arial" pitchFamily="-112" charset="0"/>
          <a:ea typeface="ＭＳ Ｐゴシック" pitchFamily="-112" charset="-128"/>
          <a:cs typeface="ＭＳ Ｐゴシック" pitchFamily="-112" charset="-128"/>
        </a:defRPr>
      </a:lvl2pPr>
      <a:lvl3pPr algn="l" defTabSz="887413" rtl="0" eaLnBrk="1" fontAlgn="base" hangingPunct="1">
        <a:spcBef>
          <a:spcPct val="0"/>
        </a:spcBef>
        <a:spcAft>
          <a:spcPct val="0"/>
        </a:spcAft>
        <a:defRPr sz="3000" b="1">
          <a:solidFill>
            <a:schemeClr val="bg1"/>
          </a:solidFill>
          <a:effectLst>
            <a:outerShdw blurRad="38100" dist="38100" dir="2700000" algn="tl">
              <a:srgbClr val="000000"/>
            </a:outerShdw>
          </a:effectLst>
          <a:latin typeface="Arial" pitchFamily="-112" charset="0"/>
          <a:ea typeface="ＭＳ Ｐゴシック" pitchFamily="-112" charset="-128"/>
          <a:cs typeface="ＭＳ Ｐゴシック" pitchFamily="-112" charset="-128"/>
        </a:defRPr>
      </a:lvl3pPr>
      <a:lvl4pPr algn="l" defTabSz="887413" rtl="0" eaLnBrk="1" fontAlgn="base" hangingPunct="1">
        <a:spcBef>
          <a:spcPct val="0"/>
        </a:spcBef>
        <a:spcAft>
          <a:spcPct val="0"/>
        </a:spcAft>
        <a:defRPr sz="3000" b="1">
          <a:solidFill>
            <a:schemeClr val="bg1"/>
          </a:solidFill>
          <a:effectLst>
            <a:outerShdw blurRad="38100" dist="38100" dir="2700000" algn="tl">
              <a:srgbClr val="000000"/>
            </a:outerShdw>
          </a:effectLst>
          <a:latin typeface="Arial" pitchFamily="-112" charset="0"/>
          <a:ea typeface="ＭＳ Ｐゴシック" pitchFamily="-112" charset="-128"/>
          <a:cs typeface="ＭＳ Ｐゴシック" pitchFamily="-112" charset="-128"/>
        </a:defRPr>
      </a:lvl4pPr>
      <a:lvl5pPr algn="l" defTabSz="887413" rtl="0" eaLnBrk="1" fontAlgn="base" hangingPunct="1">
        <a:spcBef>
          <a:spcPct val="0"/>
        </a:spcBef>
        <a:spcAft>
          <a:spcPct val="0"/>
        </a:spcAft>
        <a:defRPr sz="3000" b="1">
          <a:solidFill>
            <a:schemeClr val="bg1"/>
          </a:solidFill>
          <a:effectLst>
            <a:outerShdw blurRad="38100" dist="38100" dir="2700000" algn="tl">
              <a:srgbClr val="000000"/>
            </a:outerShdw>
          </a:effectLst>
          <a:latin typeface="Arial" pitchFamily="-112" charset="0"/>
          <a:ea typeface="ＭＳ Ｐゴシック" pitchFamily="-112" charset="-128"/>
          <a:cs typeface="ＭＳ Ｐゴシック" pitchFamily="-112" charset="-128"/>
        </a:defRPr>
      </a:lvl5pPr>
      <a:lvl6pPr marL="457200" algn="l" defTabSz="887413" rtl="0" eaLnBrk="1" fontAlgn="base" hangingPunct="1">
        <a:spcBef>
          <a:spcPct val="0"/>
        </a:spcBef>
        <a:spcAft>
          <a:spcPct val="0"/>
        </a:spcAft>
        <a:defRPr sz="3600" b="1">
          <a:solidFill>
            <a:srgbClr val="FFFFFF"/>
          </a:solidFill>
          <a:effectLst>
            <a:outerShdw blurRad="38100" dist="38100" dir="2700000" algn="tl">
              <a:srgbClr val="000000"/>
            </a:outerShdw>
          </a:effectLst>
          <a:latin typeface="Arial" pitchFamily="-112" charset="0"/>
        </a:defRPr>
      </a:lvl6pPr>
      <a:lvl7pPr marL="914400" algn="l" defTabSz="887413" rtl="0" eaLnBrk="1" fontAlgn="base" hangingPunct="1">
        <a:spcBef>
          <a:spcPct val="0"/>
        </a:spcBef>
        <a:spcAft>
          <a:spcPct val="0"/>
        </a:spcAft>
        <a:defRPr sz="3600" b="1">
          <a:solidFill>
            <a:srgbClr val="FFFFFF"/>
          </a:solidFill>
          <a:effectLst>
            <a:outerShdw blurRad="38100" dist="38100" dir="2700000" algn="tl">
              <a:srgbClr val="000000"/>
            </a:outerShdw>
          </a:effectLst>
          <a:latin typeface="Arial" pitchFamily="-112" charset="0"/>
        </a:defRPr>
      </a:lvl7pPr>
      <a:lvl8pPr marL="1371600" algn="l" defTabSz="887413" rtl="0" eaLnBrk="1" fontAlgn="base" hangingPunct="1">
        <a:spcBef>
          <a:spcPct val="0"/>
        </a:spcBef>
        <a:spcAft>
          <a:spcPct val="0"/>
        </a:spcAft>
        <a:defRPr sz="3600" b="1">
          <a:solidFill>
            <a:srgbClr val="FFFFFF"/>
          </a:solidFill>
          <a:effectLst>
            <a:outerShdw blurRad="38100" dist="38100" dir="2700000" algn="tl">
              <a:srgbClr val="000000"/>
            </a:outerShdw>
          </a:effectLst>
          <a:latin typeface="Arial" pitchFamily="-112" charset="0"/>
        </a:defRPr>
      </a:lvl8pPr>
      <a:lvl9pPr marL="1828800" algn="l" defTabSz="887413" rtl="0" eaLnBrk="1" fontAlgn="base" hangingPunct="1">
        <a:spcBef>
          <a:spcPct val="0"/>
        </a:spcBef>
        <a:spcAft>
          <a:spcPct val="0"/>
        </a:spcAft>
        <a:defRPr sz="3600" b="1">
          <a:solidFill>
            <a:srgbClr val="FFFFFF"/>
          </a:solidFill>
          <a:effectLst>
            <a:outerShdw blurRad="38100" dist="38100" dir="2700000" algn="tl">
              <a:srgbClr val="000000"/>
            </a:outerShdw>
          </a:effectLst>
          <a:latin typeface="Arial" pitchFamily="-112" charset="0"/>
        </a:defRPr>
      </a:lvl9pPr>
    </p:titleStyle>
    <p:bodyStyle>
      <a:lvl1pPr marL="222250" indent="-222250" algn="l" defTabSz="887413" rtl="0" eaLnBrk="1" fontAlgn="base" hangingPunct="1">
        <a:spcBef>
          <a:spcPts val="600"/>
        </a:spcBef>
        <a:spcAft>
          <a:spcPct val="0"/>
        </a:spcAft>
        <a:buSzPct val="100000"/>
        <a:buChar char="•"/>
        <a:defRPr sz="2400" b="1">
          <a:solidFill>
            <a:schemeClr val="bg2"/>
          </a:solidFill>
          <a:latin typeface="Arial"/>
          <a:ea typeface="ＭＳ Ｐゴシック" pitchFamily="-112" charset="-128"/>
          <a:cs typeface="Arial"/>
        </a:defRPr>
      </a:lvl1pPr>
      <a:lvl2pPr marL="511175" indent="-279400" algn="l" defTabSz="887413" rtl="0" eaLnBrk="1" fontAlgn="base" hangingPunct="1">
        <a:spcBef>
          <a:spcPts val="600"/>
        </a:spcBef>
        <a:spcAft>
          <a:spcPct val="0"/>
        </a:spcAft>
        <a:buSzPct val="100000"/>
        <a:buChar char="–"/>
        <a:defRPr sz="2000" b="1">
          <a:solidFill>
            <a:schemeClr val="bg2"/>
          </a:solidFill>
          <a:latin typeface="Arial"/>
          <a:ea typeface="ＭＳ Ｐゴシック" pitchFamily="-112" charset="-128"/>
          <a:cs typeface="Arial"/>
        </a:defRPr>
      </a:lvl2pPr>
      <a:lvl3pPr marL="744538" indent="-233363" algn="l" defTabSz="887413" rtl="0" eaLnBrk="1" fontAlgn="base" hangingPunct="1">
        <a:spcBef>
          <a:spcPts val="600"/>
        </a:spcBef>
        <a:spcAft>
          <a:spcPct val="0"/>
        </a:spcAft>
        <a:buSzPct val="80000"/>
        <a:buChar char="•"/>
        <a:defRPr sz="2000" b="1">
          <a:solidFill>
            <a:schemeClr val="bg2"/>
          </a:solidFill>
          <a:latin typeface="Arial"/>
          <a:ea typeface="ＭＳ Ｐゴシック" pitchFamily="-112" charset="-128"/>
          <a:cs typeface="Arial"/>
        </a:defRPr>
      </a:lvl3pPr>
      <a:lvl4pPr marL="914400" indent="-169863" algn="l" defTabSz="887413" rtl="0" eaLnBrk="1" fontAlgn="base" hangingPunct="1">
        <a:spcBef>
          <a:spcPct val="20000"/>
        </a:spcBef>
        <a:spcAft>
          <a:spcPct val="0"/>
        </a:spcAft>
        <a:buSzPct val="80000"/>
        <a:buFont typeface="Arial" charset="0"/>
        <a:buChar char="–"/>
        <a:defRPr b="1">
          <a:solidFill>
            <a:schemeClr val="bg2"/>
          </a:solidFill>
          <a:latin typeface="+mn-lt"/>
          <a:ea typeface="ＭＳ Ｐゴシック" pitchFamily="-112" charset="-128"/>
        </a:defRPr>
      </a:lvl4pPr>
      <a:lvl5pPr marL="968375" algn="l" defTabSz="887413" rtl="0" eaLnBrk="1" fontAlgn="base" hangingPunct="1">
        <a:spcBef>
          <a:spcPct val="20000"/>
        </a:spcBef>
        <a:spcAft>
          <a:spcPct val="0"/>
        </a:spcAft>
        <a:buSzPct val="80000"/>
        <a:buFont typeface="Arial" charset="0"/>
        <a:defRPr b="1">
          <a:solidFill>
            <a:schemeClr val="bg2"/>
          </a:solidFill>
          <a:latin typeface="+mn-lt"/>
          <a:ea typeface="ＭＳ Ｐゴシック" pitchFamily="-112" charset="-128"/>
        </a:defRPr>
      </a:lvl5pPr>
      <a:lvl6pPr marL="2451100" indent="-222250" algn="l" defTabSz="887413" rtl="0" eaLnBrk="1" fontAlgn="base" hangingPunct="1">
        <a:spcBef>
          <a:spcPct val="20000"/>
        </a:spcBef>
        <a:spcAft>
          <a:spcPct val="0"/>
        </a:spcAft>
        <a:buChar char="»"/>
        <a:defRPr sz="2000" b="1">
          <a:solidFill>
            <a:srgbClr val="FAFD00"/>
          </a:solidFill>
          <a:effectLst>
            <a:outerShdw blurRad="38100" dist="38100" dir="2700000" algn="tl">
              <a:srgbClr val="000000"/>
            </a:outerShdw>
          </a:effectLst>
          <a:latin typeface="+mn-lt"/>
          <a:ea typeface="ＭＳ Ｐゴシック" pitchFamily="-112" charset="-128"/>
        </a:defRPr>
      </a:lvl6pPr>
      <a:lvl7pPr marL="2908300" indent="-222250" algn="l" defTabSz="887413" rtl="0" eaLnBrk="1" fontAlgn="base" hangingPunct="1">
        <a:spcBef>
          <a:spcPct val="20000"/>
        </a:spcBef>
        <a:spcAft>
          <a:spcPct val="0"/>
        </a:spcAft>
        <a:buChar char="»"/>
        <a:defRPr sz="2000" b="1">
          <a:solidFill>
            <a:srgbClr val="FAFD00"/>
          </a:solidFill>
          <a:effectLst>
            <a:outerShdw blurRad="38100" dist="38100" dir="2700000" algn="tl">
              <a:srgbClr val="000000"/>
            </a:outerShdw>
          </a:effectLst>
          <a:latin typeface="+mn-lt"/>
          <a:ea typeface="ＭＳ Ｐゴシック" pitchFamily="-112" charset="-128"/>
        </a:defRPr>
      </a:lvl7pPr>
      <a:lvl8pPr marL="3365500" indent="-222250" algn="l" defTabSz="887413" rtl="0" eaLnBrk="1" fontAlgn="base" hangingPunct="1">
        <a:spcBef>
          <a:spcPct val="20000"/>
        </a:spcBef>
        <a:spcAft>
          <a:spcPct val="0"/>
        </a:spcAft>
        <a:buChar char="»"/>
        <a:defRPr sz="2000" b="1">
          <a:solidFill>
            <a:srgbClr val="FAFD00"/>
          </a:solidFill>
          <a:effectLst>
            <a:outerShdw blurRad="38100" dist="38100" dir="2700000" algn="tl">
              <a:srgbClr val="000000"/>
            </a:outerShdw>
          </a:effectLst>
          <a:latin typeface="+mn-lt"/>
          <a:ea typeface="ＭＳ Ｐゴシック" pitchFamily="-112" charset="-128"/>
        </a:defRPr>
      </a:lvl8pPr>
      <a:lvl9pPr marL="3822700" indent="-222250" algn="l" defTabSz="887413" rtl="0" eaLnBrk="1" fontAlgn="base" hangingPunct="1">
        <a:spcBef>
          <a:spcPct val="20000"/>
        </a:spcBef>
        <a:spcAft>
          <a:spcPct val="0"/>
        </a:spcAft>
        <a:buChar char="»"/>
        <a:defRPr sz="2000" b="1">
          <a:solidFill>
            <a:srgbClr val="FAFD00"/>
          </a:solidFill>
          <a:effectLst>
            <a:outerShdw blurRad="38100" dist="38100" dir="2700000" algn="tl">
              <a:srgbClr val="000000"/>
            </a:outerShdw>
          </a:effectLst>
          <a:latin typeface="+mn-lt"/>
          <a:ea typeface="ＭＳ Ｐゴシック" pitchFamily="-112"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5122" name="Rectangle 4"/>
          <p:cNvSpPr>
            <a:spLocks noGrp="1" noChangeArrowheads="1"/>
          </p:cNvSpPr>
          <p:nvPr>
            <p:ph type="title"/>
          </p:nvPr>
        </p:nvSpPr>
        <p:spPr bwMode="auto">
          <a:xfrm>
            <a:off x="615951" y="458788"/>
            <a:ext cx="9749367" cy="5318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a:t>Click to edit Master title style</a:t>
            </a:r>
          </a:p>
        </p:txBody>
      </p:sp>
      <p:sp>
        <p:nvSpPr>
          <p:cNvPr id="5123" name="Rectangle 5"/>
          <p:cNvSpPr>
            <a:spLocks noGrp="1" noChangeArrowheads="1"/>
          </p:cNvSpPr>
          <p:nvPr>
            <p:ph type="body" idx="1"/>
          </p:nvPr>
        </p:nvSpPr>
        <p:spPr bwMode="auto">
          <a:xfrm>
            <a:off x="615951" y="1304925"/>
            <a:ext cx="10979149" cy="9747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US" altLang="en-US"/>
              <a:t>Click to edit Master text styles</a:t>
            </a:r>
          </a:p>
          <a:p>
            <a:pPr lvl="1"/>
            <a:r>
              <a:rPr lang="en-US" altLang="en-US"/>
              <a:t>Second level</a:t>
            </a:r>
          </a:p>
          <a:p>
            <a:pPr lvl="2"/>
            <a:r>
              <a:rPr lang="en-US" altLang="en-US"/>
              <a:t>Third level</a:t>
            </a:r>
          </a:p>
        </p:txBody>
      </p:sp>
      <p:sp>
        <p:nvSpPr>
          <p:cNvPr id="1030" name="Freeform 6"/>
          <p:cNvSpPr>
            <a:spLocks noChangeAspect="1"/>
          </p:cNvSpPr>
          <p:nvPr/>
        </p:nvSpPr>
        <p:spPr bwMode="black">
          <a:xfrm>
            <a:off x="9444567" y="220663"/>
            <a:ext cx="2133600" cy="576262"/>
          </a:xfrm>
          <a:custGeom>
            <a:avLst/>
            <a:gdLst/>
            <a:ahLst/>
            <a:cxnLst>
              <a:cxn ang="0">
                <a:pos x="1158" y="163"/>
              </a:cxn>
              <a:cxn ang="0">
                <a:pos x="950" y="163"/>
              </a:cxn>
              <a:cxn ang="0">
                <a:pos x="1002" y="0"/>
              </a:cxn>
              <a:cxn ang="0">
                <a:pos x="825" y="163"/>
              </a:cxn>
              <a:cxn ang="0">
                <a:pos x="4" y="163"/>
              </a:cxn>
              <a:cxn ang="0">
                <a:pos x="0" y="164"/>
              </a:cxn>
              <a:cxn ang="0">
                <a:pos x="4" y="165"/>
              </a:cxn>
              <a:cxn ang="0">
                <a:pos x="130" y="167"/>
              </a:cxn>
              <a:cxn ang="0">
                <a:pos x="408" y="170"/>
              </a:cxn>
              <a:cxn ang="0">
                <a:pos x="810" y="176"/>
              </a:cxn>
              <a:cxn ang="0">
                <a:pos x="736" y="245"/>
              </a:cxn>
              <a:cxn ang="0">
                <a:pos x="710" y="272"/>
              </a:cxn>
              <a:cxn ang="0">
                <a:pos x="712" y="272"/>
              </a:cxn>
              <a:cxn ang="0">
                <a:pos x="744" y="245"/>
              </a:cxn>
              <a:cxn ang="0">
                <a:pos x="826" y="177"/>
              </a:cxn>
              <a:cxn ang="0">
                <a:pos x="929" y="177"/>
              </a:cxn>
              <a:cxn ang="0">
                <a:pos x="918" y="217"/>
              </a:cxn>
              <a:cxn ang="0">
                <a:pos x="909" y="255"/>
              </a:cxn>
              <a:cxn ang="0">
                <a:pos x="696" y="353"/>
              </a:cxn>
              <a:cxn ang="0">
                <a:pos x="577" y="408"/>
              </a:cxn>
              <a:cxn ang="0">
                <a:pos x="580" y="409"/>
              </a:cxn>
              <a:cxn ang="0">
                <a:pos x="691" y="361"/>
              </a:cxn>
              <a:cxn ang="0">
                <a:pos x="906" y="268"/>
              </a:cxn>
              <a:cxn ang="0">
                <a:pos x="879" y="374"/>
              </a:cxn>
              <a:cxn ang="0">
                <a:pos x="868" y="414"/>
              </a:cxn>
              <a:cxn ang="0">
                <a:pos x="868" y="416"/>
              </a:cxn>
              <a:cxn ang="0">
                <a:pos x="871" y="415"/>
              </a:cxn>
              <a:cxn ang="0">
                <a:pos x="885" y="373"/>
              </a:cxn>
              <a:cxn ang="0">
                <a:pos x="918" y="262"/>
              </a:cxn>
              <a:cxn ang="0">
                <a:pos x="1006" y="225"/>
              </a:cxn>
              <a:cxn ang="0">
                <a:pos x="1084" y="192"/>
              </a:cxn>
              <a:cxn ang="0">
                <a:pos x="1158" y="163"/>
              </a:cxn>
              <a:cxn ang="0">
                <a:pos x="843" y="163"/>
              </a:cxn>
              <a:cxn ang="0">
                <a:pos x="924" y="95"/>
              </a:cxn>
              <a:cxn ang="0">
                <a:pos x="956" y="68"/>
              </a:cxn>
              <a:cxn ang="0">
                <a:pos x="932" y="163"/>
              </a:cxn>
              <a:cxn ang="0">
                <a:pos x="843" y="163"/>
              </a:cxn>
              <a:cxn ang="0">
                <a:pos x="1158" y="163"/>
              </a:cxn>
              <a:cxn ang="0">
                <a:pos x="945" y="179"/>
              </a:cxn>
              <a:cxn ang="0">
                <a:pos x="1068" y="181"/>
              </a:cxn>
              <a:cxn ang="0">
                <a:pos x="1028" y="200"/>
              </a:cxn>
              <a:cxn ang="0">
                <a:pos x="924" y="248"/>
              </a:cxn>
              <a:cxn ang="0">
                <a:pos x="945" y="179"/>
              </a:cxn>
              <a:cxn ang="0">
                <a:pos x="1158" y="163"/>
              </a:cxn>
            </a:cxnLst>
            <a:rect l="0" t="0" r="r" b="b"/>
            <a:pathLst>
              <a:path w="1159" h="417">
                <a:moveTo>
                  <a:pt x="1158" y="163"/>
                </a:moveTo>
                <a:lnTo>
                  <a:pt x="950" y="163"/>
                </a:lnTo>
                <a:lnTo>
                  <a:pt x="1002" y="0"/>
                </a:lnTo>
                <a:lnTo>
                  <a:pt x="825" y="163"/>
                </a:lnTo>
                <a:lnTo>
                  <a:pt x="4" y="163"/>
                </a:lnTo>
                <a:lnTo>
                  <a:pt x="0" y="164"/>
                </a:lnTo>
                <a:lnTo>
                  <a:pt x="4" y="165"/>
                </a:lnTo>
                <a:lnTo>
                  <a:pt x="130" y="167"/>
                </a:lnTo>
                <a:lnTo>
                  <a:pt x="408" y="170"/>
                </a:lnTo>
                <a:lnTo>
                  <a:pt x="810" y="176"/>
                </a:lnTo>
                <a:lnTo>
                  <a:pt x="736" y="245"/>
                </a:lnTo>
                <a:lnTo>
                  <a:pt x="710" y="272"/>
                </a:lnTo>
                <a:lnTo>
                  <a:pt x="712" y="272"/>
                </a:lnTo>
                <a:lnTo>
                  <a:pt x="744" y="245"/>
                </a:lnTo>
                <a:lnTo>
                  <a:pt x="826" y="177"/>
                </a:lnTo>
                <a:lnTo>
                  <a:pt x="929" y="177"/>
                </a:lnTo>
                <a:lnTo>
                  <a:pt x="918" y="217"/>
                </a:lnTo>
                <a:lnTo>
                  <a:pt x="909" y="255"/>
                </a:lnTo>
                <a:lnTo>
                  <a:pt x="696" y="353"/>
                </a:lnTo>
                <a:lnTo>
                  <a:pt x="577" y="408"/>
                </a:lnTo>
                <a:lnTo>
                  <a:pt x="580" y="409"/>
                </a:lnTo>
                <a:lnTo>
                  <a:pt x="691" y="361"/>
                </a:lnTo>
                <a:lnTo>
                  <a:pt x="906" y="268"/>
                </a:lnTo>
                <a:lnTo>
                  <a:pt x="879" y="374"/>
                </a:lnTo>
                <a:lnTo>
                  <a:pt x="868" y="414"/>
                </a:lnTo>
                <a:lnTo>
                  <a:pt x="868" y="416"/>
                </a:lnTo>
                <a:lnTo>
                  <a:pt x="871" y="415"/>
                </a:lnTo>
                <a:lnTo>
                  <a:pt x="885" y="373"/>
                </a:lnTo>
                <a:lnTo>
                  <a:pt x="918" y="262"/>
                </a:lnTo>
                <a:lnTo>
                  <a:pt x="1006" y="225"/>
                </a:lnTo>
                <a:lnTo>
                  <a:pt x="1084" y="192"/>
                </a:lnTo>
                <a:lnTo>
                  <a:pt x="1158" y="163"/>
                </a:lnTo>
                <a:lnTo>
                  <a:pt x="843" y="163"/>
                </a:lnTo>
                <a:lnTo>
                  <a:pt x="924" y="95"/>
                </a:lnTo>
                <a:lnTo>
                  <a:pt x="956" y="68"/>
                </a:lnTo>
                <a:lnTo>
                  <a:pt x="932" y="163"/>
                </a:lnTo>
                <a:lnTo>
                  <a:pt x="843" y="163"/>
                </a:lnTo>
                <a:lnTo>
                  <a:pt x="1158" y="163"/>
                </a:lnTo>
                <a:lnTo>
                  <a:pt x="945" y="179"/>
                </a:lnTo>
                <a:lnTo>
                  <a:pt x="1068" y="181"/>
                </a:lnTo>
                <a:lnTo>
                  <a:pt x="1028" y="200"/>
                </a:lnTo>
                <a:lnTo>
                  <a:pt x="924" y="248"/>
                </a:lnTo>
                <a:lnTo>
                  <a:pt x="945" y="179"/>
                </a:lnTo>
                <a:lnTo>
                  <a:pt x="1158" y="163"/>
                </a:lnTo>
              </a:path>
            </a:pathLst>
          </a:custGeom>
          <a:solidFill>
            <a:srgbClr val="003399"/>
          </a:solidFill>
          <a:ln w="127000" cap="rnd" cmpd="sng">
            <a:noFill/>
            <a:prstDash val="solid"/>
            <a:round/>
            <a:headEnd type="none" w="med" len="med"/>
            <a:tailEnd type="none" w="med" len="med"/>
          </a:ln>
          <a:effectLst/>
        </p:spPr>
        <p:txBody>
          <a:bodyPr/>
          <a:lstStyle/>
          <a:p>
            <a:pPr eaLnBrk="0" hangingPunct="0">
              <a:defRPr/>
            </a:pPr>
            <a:endParaRPr lang="en-US" sz="2000" b="1">
              <a:solidFill>
                <a:srgbClr val="FAFD00"/>
              </a:solidFill>
              <a:effectLst>
                <a:outerShdw blurRad="38100" dist="38100" dir="2700000" algn="tl">
                  <a:srgbClr val="C0C0C0"/>
                </a:outerShdw>
              </a:effectLst>
              <a:latin typeface="+mn-lt"/>
              <a:ea typeface="ＭＳ Ｐゴシック" pitchFamily="-112" charset="-128"/>
            </a:endParaRPr>
          </a:p>
        </p:txBody>
      </p:sp>
      <p:sp>
        <p:nvSpPr>
          <p:cNvPr id="2053" name="Rectangle 5"/>
          <p:cNvSpPr>
            <a:spLocks noChangeArrowheads="1"/>
          </p:cNvSpPr>
          <p:nvPr/>
        </p:nvSpPr>
        <p:spPr bwMode="auto">
          <a:xfrm>
            <a:off x="4746975" y="6596063"/>
            <a:ext cx="2685351" cy="2154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defRPr/>
            </a:pPr>
            <a:r>
              <a:rPr lang="en-US" altLang="en-US" sz="800">
                <a:solidFill>
                  <a:srgbClr val="000000"/>
                </a:solidFill>
              </a:rPr>
              <a:t>LOCKHEED MARTIN PROPRIETARY INFORMATION</a:t>
            </a:r>
          </a:p>
        </p:txBody>
      </p:sp>
      <p:sp>
        <p:nvSpPr>
          <p:cNvPr id="5126" name="Rectangle 6"/>
          <p:cNvSpPr>
            <a:spLocks noChangeArrowheads="1"/>
          </p:cNvSpPr>
          <p:nvPr/>
        </p:nvSpPr>
        <p:spPr bwMode="auto">
          <a:xfrm>
            <a:off x="9692218" y="6599239"/>
            <a:ext cx="1883833" cy="2111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88900" tIns="44450" rIns="88900" bIns="44450">
            <a:spAutoFit/>
          </a:bodyPr>
          <a:lstStyle>
            <a:lvl1pPr defTabSz="887413" eaLnBrk="0" hangingPunct="0">
              <a:defRPr sz="2400">
                <a:solidFill>
                  <a:schemeClr val="tx1"/>
                </a:solidFill>
                <a:latin typeface="Arial" pitchFamily="34" charset="0"/>
                <a:ea typeface="ＭＳ Ｐゴシック" pitchFamily="34" charset="-128"/>
              </a:defRPr>
            </a:lvl1pPr>
            <a:lvl2pPr marL="742950" indent="-285750" defTabSz="887413" eaLnBrk="0" hangingPunct="0">
              <a:defRPr sz="2400">
                <a:solidFill>
                  <a:schemeClr val="tx1"/>
                </a:solidFill>
                <a:latin typeface="Arial" pitchFamily="34" charset="0"/>
                <a:ea typeface="ＭＳ Ｐゴシック" pitchFamily="34" charset="-128"/>
              </a:defRPr>
            </a:lvl2pPr>
            <a:lvl3pPr marL="1143000" indent="-228600" defTabSz="887413" eaLnBrk="0" hangingPunct="0">
              <a:defRPr sz="2400">
                <a:solidFill>
                  <a:schemeClr val="tx1"/>
                </a:solidFill>
                <a:latin typeface="Arial" pitchFamily="34" charset="0"/>
                <a:ea typeface="ＭＳ Ｐゴシック" pitchFamily="34" charset="-128"/>
              </a:defRPr>
            </a:lvl3pPr>
            <a:lvl4pPr marL="1600200" indent="-228600" defTabSz="887413" eaLnBrk="0" hangingPunct="0">
              <a:defRPr sz="2400">
                <a:solidFill>
                  <a:schemeClr val="tx1"/>
                </a:solidFill>
                <a:latin typeface="Arial" pitchFamily="34" charset="0"/>
                <a:ea typeface="ＭＳ Ｐゴシック" pitchFamily="34" charset="-128"/>
              </a:defRPr>
            </a:lvl4pPr>
            <a:lvl5pPr marL="2057400" indent="-228600" defTabSz="887413" eaLnBrk="0" hangingPunct="0">
              <a:defRPr sz="2400">
                <a:solidFill>
                  <a:schemeClr val="tx1"/>
                </a:solidFill>
                <a:latin typeface="Arial" pitchFamily="34" charset="0"/>
                <a:ea typeface="ＭＳ Ｐゴシック" pitchFamily="34" charset="-128"/>
              </a:defRPr>
            </a:lvl5pPr>
            <a:lvl6pPr marL="2514600" indent="-228600" defTabSz="887413"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887413"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887413"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887413"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r">
              <a:spcBef>
                <a:spcPct val="50000"/>
              </a:spcBef>
            </a:pPr>
            <a:fld id="{9AD8CA2E-722B-490B-8DCB-54E1AA662ED5}" type="slidenum">
              <a:rPr lang="en-US" altLang="en-US" sz="800">
                <a:solidFill>
                  <a:srgbClr val="000000"/>
                </a:solidFill>
              </a:rPr>
              <a:pPr algn="r">
                <a:spcBef>
                  <a:spcPct val="50000"/>
                </a:spcBef>
              </a:pPr>
              <a:t>‹#›</a:t>
            </a:fld>
            <a:endParaRPr lang="en-US" altLang="en-US" sz="800">
              <a:solidFill>
                <a:srgbClr val="000000"/>
              </a:solidFill>
            </a:endParaRPr>
          </a:p>
        </p:txBody>
      </p:sp>
    </p:spTree>
    <p:extLst>
      <p:ext uri="{BB962C8B-B14F-4D97-AF65-F5344CB8AC3E}">
        <p14:creationId xmlns:p14="http://schemas.microsoft.com/office/powerpoint/2010/main" val="196405821"/>
      </p:ext>
    </p:extLst>
  </p:cSld>
  <p:clrMap bg1="dk2" tx1="lt1" bg2="dk1" tx2="lt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Lst>
  <p:txStyles>
    <p:titleStyle>
      <a:lvl1pPr algn="l" defTabSz="887413" rtl="0" eaLnBrk="0" fontAlgn="base" hangingPunct="0">
        <a:spcBef>
          <a:spcPct val="0"/>
        </a:spcBef>
        <a:spcAft>
          <a:spcPct val="0"/>
        </a:spcAft>
        <a:defRPr sz="2800" b="1">
          <a:solidFill>
            <a:schemeClr val="bg1"/>
          </a:solidFill>
          <a:latin typeface="+mj-lt"/>
          <a:ea typeface="ＭＳ Ｐゴシック" pitchFamily="-112" charset="-128"/>
          <a:cs typeface="ＭＳ Ｐゴシック" pitchFamily="-112" charset="-128"/>
        </a:defRPr>
      </a:lvl1pPr>
      <a:lvl2pPr algn="l" defTabSz="887413" rtl="0" eaLnBrk="0" fontAlgn="base" hangingPunct="0">
        <a:spcBef>
          <a:spcPct val="0"/>
        </a:spcBef>
        <a:spcAft>
          <a:spcPct val="0"/>
        </a:spcAft>
        <a:defRPr sz="2800" b="1">
          <a:solidFill>
            <a:schemeClr val="bg1"/>
          </a:solidFill>
          <a:effectLst>
            <a:outerShdw blurRad="38100" dist="38100" dir="2700000" algn="tl">
              <a:srgbClr val="000000"/>
            </a:outerShdw>
          </a:effectLst>
          <a:latin typeface="Arial" pitchFamily="-112" charset="0"/>
          <a:ea typeface="ＭＳ Ｐゴシック" pitchFamily="-112" charset="-128"/>
          <a:cs typeface="ＭＳ Ｐゴシック" pitchFamily="-112" charset="-128"/>
        </a:defRPr>
      </a:lvl2pPr>
      <a:lvl3pPr algn="l" defTabSz="887413" rtl="0" eaLnBrk="0" fontAlgn="base" hangingPunct="0">
        <a:spcBef>
          <a:spcPct val="0"/>
        </a:spcBef>
        <a:spcAft>
          <a:spcPct val="0"/>
        </a:spcAft>
        <a:defRPr sz="2800" b="1">
          <a:solidFill>
            <a:schemeClr val="bg1"/>
          </a:solidFill>
          <a:effectLst>
            <a:outerShdw blurRad="38100" dist="38100" dir="2700000" algn="tl">
              <a:srgbClr val="000000"/>
            </a:outerShdw>
          </a:effectLst>
          <a:latin typeface="Arial" pitchFamily="-112" charset="0"/>
          <a:ea typeface="ＭＳ Ｐゴシック" pitchFamily="-112" charset="-128"/>
          <a:cs typeface="ＭＳ Ｐゴシック" pitchFamily="-112" charset="-128"/>
        </a:defRPr>
      </a:lvl3pPr>
      <a:lvl4pPr algn="l" defTabSz="887413" rtl="0" eaLnBrk="0" fontAlgn="base" hangingPunct="0">
        <a:spcBef>
          <a:spcPct val="0"/>
        </a:spcBef>
        <a:spcAft>
          <a:spcPct val="0"/>
        </a:spcAft>
        <a:defRPr sz="2800" b="1">
          <a:solidFill>
            <a:schemeClr val="bg1"/>
          </a:solidFill>
          <a:effectLst>
            <a:outerShdw blurRad="38100" dist="38100" dir="2700000" algn="tl">
              <a:srgbClr val="000000"/>
            </a:outerShdw>
          </a:effectLst>
          <a:latin typeface="Arial" pitchFamily="-112" charset="0"/>
          <a:ea typeface="ＭＳ Ｐゴシック" pitchFamily="-112" charset="-128"/>
          <a:cs typeface="ＭＳ Ｐゴシック" pitchFamily="-112" charset="-128"/>
        </a:defRPr>
      </a:lvl4pPr>
      <a:lvl5pPr algn="l" defTabSz="887413" rtl="0" eaLnBrk="0" fontAlgn="base" hangingPunct="0">
        <a:spcBef>
          <a:spcPct val="0"/>
        </a:spcBef>
        <a:spcAft>
          <a:spcPct val="0"/>
        </a:spcAft>
        <a:defRPr sz="2800" b="1">
          <a:solidFill>
            <a:schemeClr val="bg1"/>
          </a:solidFill>
          <a:effectLst>
            <a:outerShdw blurRad="38100" dist="38100" dir="2700000" algn="tl">
              <a:srgbClr val="000000"/>
            </a:outerShdw>
          </a:effectLst>
          <a:latin typeface="Arial" pitchFamily="-112" charset="0"/>
          <a:ea typeface="ＭＳ Ｐゴシック" pitchFamily="-112" charset="-128"/>
          <a:cs typeface="ＭＳ Ｐゴシック" pitchFamily="-112" charset="-128"/>
        </a:defRPr>
      </a:lvl5pPr>
      <a:lvl6pPr marL="457200" algn="l" defTabSz="887413" rtl="0" eaLnBrk="1" fontAlgn="base" hangingPunct="1">
        <a:spcBef>
          <a:spcPct val="0"/>
        </a:spcBef>
        <a:spcAft>
          <a:spcPct val="0"/>
        </a:spcAft>
        <a:defRPr sz="3600" b="1">
          <a:solidFill>
            <a:srgbClr val="FFFFFF"/>
          </a:solidFill>
          <a:effectLst>
            <a:outerShdw blurRad="38100" dist="38100" dir="2700000" algn="tl">
              <a:srgbClr val="000000"/>
            </a:outerShdw>
          </a:effectLst>
          <a:latin typeface="Arial" pitchFamily="-112" charset="0"/>
        </a:defRPr>
      </a:lvl6pPr>
      <a:lvl7pPr marL="914400" algn="l" defTabSz="887413" rtl="0" eaLnBrk="1" fontAlgn="base" hangingPunct="1">
        <a:spcBef>
          <a:spcPct val="0"/>
        </a:spcBef>
        <a:spcAft>
          <a:spcPct val="0"/>
        </a:spcAft>
        <a:defRPr sz="3600" b="1">
          <a:solidFill>
            <a:srgbClr val="FFFFFF"/>
          </a:solidFill>
          <a:effectLst>
            <a:outerShdw blurRad="38100" dist="38100" dir="2700000" algn="tl">
              <a:srgbClr val="000000"/>
            </a:outerShdw>
          </a:effectLst>
          <a:latin typeface="Arial" pitchFamily="-112" charset="0"/>
        </a:defRPr>
      </a:lvl7pPr>
      <a:lvl8pPr marL="1371600" algn="l" defTabSz="887413" rtl="0" eaLnBrk="1" fontAlgn="base" hangingPunct="1">
        <a:spcBef>
          <a:spcPct val="0"/>
        </a:spcBef>
        <a:spcAft>
          <a:spcPct val="0"/>
        </a:spcAft>
        <a:defRPr sz="3600" b="1">
          <a:solidFill>
            <a:srgbClr val="FFFFFF"/>
          </a:solidFill>
          <a:effectLst>
            <a:outerShdw blurRad="38100" dist="38100" dir="2700000" algn="tl">
              <a:srgbClr val="000000"/>
            </a:outerShdw>
          </a:effectLst>
          <a:latin typeface="Arial" pitchFamily="-112" charset="0"/>
        </a:defRPr>
      </a:lvl8pPr>
      <a:lvl9pPr marL="1828800" algn="l" defTabSz="887413" rtl="0" eaLnBrk="1" fontAlgn="base" hangingPunct="1">
        <a:spcBef>
          <a:spcPct val="0"/>
        </a:spcBef>
        <a:spcAft>
          <a:spcPct val="0"/>
        </a:spcAft>
        <a:defRPr sz="3600" b="1">
          <a:solidFill>
            <a:srgbClr val="FFFFFF"/>
          </a:solidFill>
          <a:effectLst>
            <a:outerShdw blurRad="38100" dist="38100" dir="2700000" algn="tl">
              <a:srgbClr val="000000"/>
            </a:outerShdw>
          </a:effectLst>
          <a:latin typeface="Arial" pitchFamily="-112" charset="0"/>
        </a:defRPr>
      </a:lvl9pPr>
    </p:titleStyle>
    <p:bodyStyle>
      <a:lvl1pPr marL="222250" indent="-222250" algn="l" defTabSz="887413" rtl="0" eaLnBrk="0" fontAlgn="base" hangingPunct="0">
        <a:spcBef>
          <a:spcPts val="200"/>
        </a:spcBef>
        <a:spcAft>
          <a:spcPct val="0"/>
        </a:spcAft>
        <a:buSzPct val="100000"/>
        <a:buChar char="•"/>
        <a:defRPr sz="2200" b="1">
          <a:solidFill>
            <a:schemeClr val="bg2"/>
          </a:solidFill>
          <a:latin typeface="+mn-lt"/>
          <a:ea typeface="ＭＳ Ｐゴシック" pitchFamily="-112" charset="-128"/>
          <a:cs typeface="ＭＳ Ｐゴシック" pitchFamily="-112" charset="-128"/>
        </a:defRPr>
      </a:lvl1pPr>
      <a:lvl2pPr marL="615950" indent="-279400" algn="l" defTabSz="887413" rtl="0" eaLnBrk="0" fontAlgn="base" hangingPunct="0">
        <a:spcBef>
          <a:spcPts val="200"/>
        </a:spcBef>
        <a:spcAft>
          <a:spcPct val="0"/>
        </a:spcAft>
        <a:buSzPct val="100000"/>
        <a:buChar char="–"/>
        <a:defRPr sz="2000" b="1">
          <a:solidFill>
            <a:schemeClr val="bg2"/>
          </a:solidFill>
          <a:latin typeface="+mn-lt"/>
          <a:ea typeface="ＭＳ Ｐゴシック" pitchFamily="-112" charset="-128"/>
          <a:cs typeface="ＭＳ Ｐゴシック" charset="0"/>
        </a:defRPr>
      </a:lvl2pPr>
      <a:lvl3pPr marL="998538" indent="-268288" algn="l" defTabSz="887413" rtl="0" eaLnBrk="0" fontAlgn="base" hangingPunct="0">
        <a:spcBef>
          <a:spcPts val="200"/>
        </a:spcBef>
        <a:spcAft>
          <a:spcPct val="0"/>
        </a:spcAft>
        <a:buSzPct val="80000"/>
        <a:buChar char="•"/>
        <a:defRPr b="1">
          <a:solidFill>
            <a:schemeClr val="bg2"/>
          </a:solidFill>
          <a:latin typeface="+mn-lt"/>
          <a:ea typeface="ＭＳ Ｐゴシック" pitchFamily="-112" charset="-128"/>
          <a:cs typeface="ＭＳ Ｐゴシック" charset="0"/>
        </a:defRPr>
      </a:lvl3pPr>
      <a:lvl4pPr marL="1550988" indent="-222250" algn="l" defTabSz="887413" rtl="0" eaLnBrk="0" fontAlgn="base" hangingPunct="0">
        <a:spcBef>
          <a:spcPct val="20000"/>
        </a:spcBef>
        <a:spcAft>
          <a:spcPct val="0"/>
        </a:spcAft>
        <a:buChar char="–"/>
        <a:defRPr sz="2000" b="1">
          <a:solidFill>
            <a:schemeClr val="bg2"/>
          </a:solidFill>
          <a:latin typeface="+mn-lt"/>
          <a:ea typeface="ＭＳ Ｐゴシック" pitchFamily="-112" charset="-128"/>
          <a:cs typeface="ＭＳ Ｐゴシック" charset="0"/>
        </a:defRPr>
      </a:lvl4pPr>
      <a:lvl5pPr marL="1993900" indent="-222250" algn="l" defTabSz="887413" rtl="0" eaLnBrk="0" fontAlgn="base" hangingPunct="0">
        <a:spcBef>
          <a:spcPct val="20000"/>
        </a:spcBef>
        <a:spcAft>
          <a:spcPct val="0"/>
        </a:spcAft>
        <a:buChar char="»"/>
        <a:defRPr sz="2000" b="1">
          <a:solidFill>
            <a:schemeClr val="bg2"/>
          </a:solidFill>
          <a:latin typeface="+mn-lt"/>
          <a:ea typeface="ＭＳ Ｐゴシック" pitchFamily="-112" charset="-128"/>
          <a:cs typeface="ＭＳ Ｐゴシック" charset="0"/>
        </a:defRPr>
      </a:lvl5pPr>
      <a:lvl6pPr marL="2451100" indent="-222250" algn="l" defTabSz="887413" rtl="0" eaLnBrk="1" fontAlgn="base" hangingPunct="1">
        <a:spcBef>
          <a:spcPct val="20000"/>
        </a:spcBef>
        <a:spcAft>
          <a:spcPct val="0"/>
        </a:spcAft>
        <a:buChar char="»"/>
        <a:defRPr sz="2000" b="1">
          <a:solidFill>
            <a:srgbClr val="FAFD00"/>
          </a:solidFill>
          <a:effectLst>
            <a:outerShdw blurRad="38100" dist="38100" dir="2700000" algn="tl">
              <a:srgbClr val="000000"/>
            </a:outerShdw>
          </a:effectLst>
          <a:latin typeface="+mn-lt"/>
          <a:ea typeface="ＭＳ Ｐゴシック" pitchFamily="-112" charset="-128"/>
        </a:defRPr>
      </a:lvl6pPr>
      <a:lvl7pPr marL="2908300" indent="-222250" algn="l" defTabSz="887413" rtl="0" eaLnBrk="1" fontAlgn="base" hangingPunct="1">
        <a:spcBef>
          <a:spcPct val="20000"/>
        </a:spcBef>
        <a:spcAft>
          <a:spcPct val="0"/>
        </a:spcAft>
        <a:buChar char="»"/>
        <a:defRPr sz="2000" b="1">
          <a:solidFill>
            <a:srgbClr val="FAFD00"/>
          </a:solidFill>
          <a:effectLst>
            <a:outerShdw blurRad="38100" dist="38100" dir="2700000" algn="tl">
              <a:srgbClr val="000000"/>
            </a:outerShdw>
          </a:effectLst>
          <a:latin typeface="+mn-lt"/>
          <a:ea typeface="ＭＳ Ｐゴシック" pitchFamily="-112" charset="-128"/>
        </a:defRPr>
      </a:lvl7pPr>
      <a:lvl8pPr marL="3365500" indent="-222250" algn="l" defTabSz="887413" rtl="0" eaLnBrk="1" fontAlgn="base" hangingPunct="1">
        <a:spcBef>
          <a:spcPct val="20000"/>
        </a:spcBef>
        <a:spcAft>
          <a:spcPct val="0"/>
        </a:spcAft>
        <a:buChar char="»"/>
        <a:defRPr sz="2000" b="1">
          <a:solidFill>
            <a:srgbClr val="FAFD00"/>
          </a:solidFill>
          <a:effectLst>
            <a:outerShdw blurRad="38100" dist="38100" dir="2700000" algn="tl">
              <a:srgbClr val="000000"/>
            </a:outerShdw>
          </a:effectLst>
          <a:latin typeface="+mn-lt"/>
          <a:ea typeface="ＭＳ Ｐゴシック" pitchFamily="-112" charset="-128"/>
        </a:defRPr>
      </a:lvl8pPr>
      <a:lvl9pPr marL="3822700" indent="-222250" algn="l" defTabSz="887413" rtl="0" eaLnBrk="1" fontAlgn="base" hangingPunct="1">
        <a:spcBef>
          <a:spcPct val="20000"/>
        </a:spcBef>
        <a:spcAft>
          <a:spcPct val="0"/>
        </a:spcAft>
        <a:buChar char="»"/>
        <a:defRPr sz="2000" b="1">
          <a:solidFill>
            <a:srgbClr val="FAFD00"/>
          </a:solidFill>
          <a:effectLst>
            <a:outerShdw blurRad="38100" dist="38100" dir="2700000" algn="tl">
              <a:srgbClr val="000000"/>
            </a:outerShdw>
          </a:effectLst>
          <a:latin typeface="+mn-lt"/>
          <a:ea typeface="ＭＳ Ｐゴシック" pitchFamily="-112"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7" Type="http://schemas.microsoft.com/office/2007/relationships/hdphoto" Target="../media/hdphoto1.wdp"/><Relationship Id="rId2" Type="http://schemas.openxmlformats.org/officeDocument/2006/relationships/image" Target="../media/image8.png"/><Relationship Id="rId1" Type="http://schemas.openxmlformats.org/officeDocument/2006/relationships/slideLayout" Target="../slideLayouts/slideLayout9.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9.xml"/><Relationship Id="rId5" Type="http://schemas.openxmlformats.org/officeDocument/2006/relationships/image" Target="../media/image6.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tiff"/><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9.xml"/><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5322F24-91B2-6845-A683-E8D29FBBA75B}"/>
              </a:ext>
            </a:extLst>
          </p:cNvPr>
          <p:cNvSpPr>
            <a:spLocks noGrp="1"/>
          </p:cNvSpPr>
          <p:nvPr>
            <p:ph type="body" sz="quarter" idx="12"/>
          </p:nvPr>
        </p:nvSpPr>
        <p:spPr>
          <a:xfrm>
            <a:off x="753988" y="4162364"/>
            <a:ext cx="10684021" cy="285751"/>
          </a:xfrm>
        </p:spPr>
        <p:txBody>
          <a:bodyPr/>
          <a:lstStyle/>
          <a:p>
            <a:r>
              <a:rPr lang="en-US" dirty="0"/>
              <a:t>Amanda E. Kraft, Matthew </a:t>
            </a:r>
            <a:r>
              <a:rPr lang="en-US" dirty="0" err="1"/>
              <a:t>Widjaja</a:t>
            </a:r>
            <a:r>
              <a:rPr lang="en-US" dirty="0"/>
              <a:t>, Trevor M. Sands, Brad J. Galego</a:t>
            </a:r>
          </a:p>
        </p:txBody>
      </p:sp>
      <p:sp>
        <p:nvSpPr>
          <p:cNvPr id="5" name="Text Placeholder 4">
            <a:extLst>
              <a:ext uri="{FF2B5EF4-FFF2-40B4-BE49-F238E27FC236}">
                <a16:creationId xmlns:a16="http://schemas.microsoft.com/office/drawing/2014/main" id="{7899C9D1-E9CD-9D44-8F15-406BBC84C3F9}"/>
              </a:ext>
            </a:extLst>
          </p:cNvPr>
          <p:cNvSpPr>
            <a:spLocks noGrp="1"/>
          </p:cNvSpPr>
          <p:nvPr>
            <p:ph type="body" sz="quarter" idx="10"/>
          </p:nvPr>
        </p:nvSpPr>
        <p:spPr>
          <a:xfrm>
            <a:off x="142126" y="1887877"/>
            <a:ext cx="11907747" cy="1541123"/>
          </a:xfrm>
        </p:spPr>
        <p:txBody>
          <a:bodyPr/>
          <a:lstStyle/>
          <a:p>
            <a:r>
              <a:rPr lang="en-US" sz="5400" dirty="0"/>
              <a:t>Programmatically Identifying Cognitive Biases Present in Software Development </a:t>
            </a:r>
          </a:p>
        </p:txBody>
      </p:sp>
    </p:spTree>
    <p:extLst>
      <p:ext uri="{BB962C8B-B14F-4D97-AF65-F5344CB8AC3E}">
        <p14:creationId xmlns:p14="http://schemas.microsoft.com/office/powerpoint/2010/main" val="14647405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a:extLst>
              <a:ext uri="{FF2B5EF4-FFF2-40B4-BE49-F238E27FC236}">
                <a16:creationId xmlns:a16="http://schemas.microsoft.com/office/drawing/2014/main" id="{36838281-103C-C245-B526-A82711D3BC9B}"/>
              </a:ext>
            </a:extLst>
          </p:cNvPr>
          <p:cNvSpPr/>
          <p:nvPr/>
        </p:nvSpPr>
        <p:spPr>
          <a:xfrm>
            <a:off x="1496867" y="3318553"/>
            <a:ext cx="9120735" cy="2558265"/>
          </a:xfrm>
          <a:prstGeom prst="roundRect">
            <a:avLst>
              <a:gd name="adj" fmla="val 5513"/>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Placeholder 1">
            <a:extLst>
              <a:ext uri="{FF2B5EF4-FFF2-40B4-BE49-F238E27FC236}">
                <a16:creationId xmlns:a16="http://schemas.microsoft.com/office/drawing/2014/main" id="{EC077E43-3E4F-504A-8063-D1BC6A4FDCB4}"/>
              </a:ext>
            </a:extLst>
          </p:cNvPr>
          <p:cNvSpPr>
            <a:spLocks noGrp="1"/>
          </p:cNvSpPr>
          <p:nvPr>
            <p:ph type="body" sz="quarter" idx="10"/>
          </p:nvPr>
        </p:nvSpPr>
        <p:spPr/>
        <p:txBody>
          <a:bodyPr>
            <a:noAutofit/>
          </a:bodyPr>
          <a:lstStyle/>
          <a:p>
            <a:r>
              <a:rPr lang="en-US" dirty="0"/>
              <a:t>The Problem &amp; Datasets</a:t>
            </a:r>
          </a:p>
        </p:txBody>
      </p:sp>
      <p:sp>
        <p:nvSpPr>
          <p:cNvPr id="4" name="Content Placeholder 3">
            <a:extLst>
              <a:ext uri="{FF2B5EF4-FFF2-40B4-BE49-F238E27FC236}">
                <a16:creationId xmlns:a16="http://schemas.microsoft.com/office/drawing/2014/main" id="{8827A5D6-7F6B-B448-81C4-90EF7607244A}"/>
              </a:ext>
            </a:extLst>
          </p:cNvPr>
          <p:cNvSpPr>
            <a:spLocks noGrp="1"/>
          </p:cNvSpPr>
          <p:nvPr>
            <p:ph sz="quarter" idx="12"/>
          </p:nvPr>
        </p:nvSpPr>
        <p:spPr>
          <a:xfrm>
            <a:off x="533400" y="1141473"/>
            <a:ext cx="11252202" cy="2453368"/>
          </a:xfrm>
        </p:spPr>
        <p:txBody>
          <a:bodyPr/>
          <a:lstStyle/>
          <a:p>
            <a:r>
              <a:rPr lang="en-US" dirty="0">
                <a:solidFill>
                  <a:schemeClr val="tx1">
                    <a:lumMod val="65000"/>
                    <a:lumOff val="35000"/>
                  </a:schemeClr>
                </a:solidFill>
              </a:rPr>
              <a:t>Artificial Intelligence- (AI) and Machine Learning- (ML) based systems are increasingly supporting decision-making but are also being questioned for its objectivity.</a:t>
            </a:r>
          </a:p>
          <a:p>
            <a:r>
              <a:rPr lang="en-US" dirty="0">
                <a:solidFill>
                  <a:schemeClr val="tx1">
                    <a:lumMod val="65000"/>
                    <a:lumOff val="35000"/>
                  </a:schemeClr>
                </a:solidFill>
              </a:rPr>
              <a:t>Though efforts are underway to make AI/ML systems more explainable and debias datasets, little research is directed at the cognitive biases that developers unintentionally introduce while developing software. </a:t>
            </a:r>
          </a:p>
          <a:p>
            <a:r>
              <a:rPr lang="en-US" dirty="0">
                <a:solidFill>
                  <a:schemeClr val="tx1">
                    <a:lumMod val="65000"/>
                    <a:lumOff val="35000"/>
                  </a:schemeClr>
                </a:solidFill>
              </a:rPr>
              <a:t>We manually collated data from two internal codebases and an open-source dataset from refactoring tasks on various open-source projects.</a:t>
            </a:r>
          </a:p>
        </p:txBody>
      </p:sp>
      <p:sp>
        <p:nvSpPr>
          <p:cNvPr id="5" name="Text Placeholder 4">
            <a:extLst>
              <a:ext uri="{FF2B5EF4-FFF2-40B4-BE49-F238E27FC236}">
                <a16:creationId xmlns:a16="http://schemas.microsoft.com/office/drawing/2014/main" id="{C915E28B-4A6A-6D45-AA9C-45CA0615864F}"/>
              </a:ext>
            </a:extLst>
          </p:cNvPr>
          <p:cNvSpPr>
            <a:spLocks noGrp="1"/>
          </p:cNvSpPr>
          <p:nvPr>
            <p:ph type="body" sz="quarter" idx="13"/>
          </p:nvPr>
        </p:nvSpPr>
        <p:spPr/>
        <p:txBody>
          <a:bodyPr/>
          <a:lstStyle/>
          <a:p>
            <a:r>
              <a:rPr lang="en-US" dirty="0"/>
              <a:t>SciPy 2021</a:t>
            </a:r>
          </a:p>
        </p:txBody>
      </p:sp>
      <p:sp>
        <p:nvSpPr>
          <p:cNvPr id="9" name="Rectangle 8">
            <a:extLst>
              <a:ext uri="{FF2B5EF4-FFF2-40B4-BE49-F238E27FC236}">
                <a16:creationId xmlns:a16="http://schemas.microsoft.com/office/drawing/2014/main" id="{301D3DC8-1E3D-C84E-ACE0-89441C415D3F}"/>
              </a:ext>
            </a:extLst>
          </p:cNvPr>
          <p:cNvSpPr/>
          <p:nvPr/>
        </p:nvSpPr>
        <p:spPr>
          <a:xfrm>
            <a:off x="1496868" y="4633148"/>
            <a:ext cx="2571510" cy="646331"/>
          </a:xfrm>
          <a:prstGeom prst="rect">
            <a:avLst/>
          </a:prstGeom>
        </p:spPr>
        <p:txBody>
          <a:bodyPr wrap="square">
            <a:spAutoFit/>
          </a:bodyPr>
          <a:lstStyle/>
          <a:p>
            <a:pPr lvl="0" algn="ctr">
              <a:defRPr/>
            </a:pPr>
            <a:r>
              <a:rPr lang="en-US" sz="2000" b="1" dirty="0">
                <a:solidFill>
                  <a:srgbClr val="002F6C"/>
                </a:solidFill>
              </a:rPr>
              <a:t>Internal Project A</a:t>
            </a:r>
          </a:p>
          <a:p>
            <a:pPr lvl="0" algn="ctr">
              <a:defRPr/>
            </a:pPr>
            <a:r>
              <a:rPr lang="en-US" sz="1600" dirty="0">
                <a:solidFill>
                  <a:schemeClr val="tx1">
                    <a:lumMod val="50000"/>
                    <a:lumOff val="50000"/>
                  </a:schemeClr>
                </a:solidFill>
              </a:rPr>
              <a:t>1405 Commit Messages</a:t>
            </a:r>
          </a:p>
        </p:txBody>
      </p:sp>
      <p:pic>
        <p:nvPicPr>
          <p:cNvPr id="10" name="Picture 9" descr="Icon&#10;&#10;Description automatically generated">
            <a:extLst>
              <a:ext uri="{FF2B5EF4-FFF2-40B4-BE49-F238E27FC236}">
                <a16:creationId xmlns:a16="http://schemas.microsoft.com/office/drawing/2014/main" id="{342889B5-B040-BC4E-B997-F84818B885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25565" y="3557866"/>
            <a:ext cx="1114742" cy="1075282"/>
          </a:xfrm>
          <a:prstGeom prst="rect">
            <a:avLst/>
          </a:prstGeom>
        </p:spPr>
      </p:pic>
      <p:sp>
        <p:nvSpPr>
          <p:cNvPr id="11" name="Rectangle 10">
            <a:extLst>
              <a:ext uri="{FF2B5EF4-FFF2-40B4-BE49-F238E27FC236}">
                <a16:creationId xmlns:a16="http://schemas.microsoft.com/office/drawing/2014/main" id="{C060CFDF-A272-9240-8401-07C5052EABB9}"/>
              </a:ext>
            </a:extLst>
          </p:cNvPr>
          <p:cNvSpPr/>
          <p:nvPr/>
        </p:nvSpPr>
        <p:spPr>
          <a:xfrm>
            <a:off x="4445010" y="4633148"/>
            <a:ext cx="2571510" cy="1138773"/>
          </a:xfrm>
          <a:prstGeom prst="rect">
            <a:avLst/>
          </a:prstGeom>
        </p:spPr>
        <p:txBody>
          <a:bodyPr wrap="square">
            <a:spAutoFit/>
          </a:bodyPr>
          <a:lstStyle/>
          <a:p>
            <a:pPr lvl="0" algn="ctr">
              <a:defRPr/>
            </a:pPr>
            <a:r>
              <a:rPr lang="en-US" sz="2000" b="1" dirty="0">
                <a:solidFill>
                  <a:srgbClr val="002F6C"/>
                </a:solidFill>
              </a:rPr>
              <a:t>Internal Project B</a:t>
            </a:r>
          </a:p>
          <a:p>
            <a:pPr lvl="0" algn="ctr">
              <a:defRPr/>
            </a:pPr>
            <a:r>
              <a:rPr lang="en-US" sz="1600" dirty="0">
                <a:solidFill>
                  <a:schemeClr val="tx1">
                    <a:lumMod val="50000"/>
                    <a:lumOff val="50000"/>
                  </a:schemeClr>
                </a:solidFill>
              </a:rPr>
              <a:t>227 Commit Messages</a:t>
            </a:r>
          </a:p>
          <a:p>
            <a:pPr lvl="0" algn="ctr">
              <a:defRPr/>
            </a:pPr>
            <a:r>
              <a:rPr lang="en-US" sz="1600" dirty="0">
                <a:solidFill>
                  <a:schemeClr val="tx1">
                    <a:lumMod val="50000"/>
                    <a:lumOff val="50000"/>
                  </a:schemeClr>
                </a:solidFill>
              </a:rPr>
              <a:t>469 Code Comments</a:t>
            </a:r>
          </a:p>
          <a:p>
            <a:pPr lvl="0" algn="ctr">
              <a:defRPr/>
            </a:pPr>
            <a:r>
              <a:rPr lang="en-US" sz="1600" dirty="0">
                <a:solidFill>
                  <a:schemeClr val="tx1">
                    <a:lumMod val="50000"/>
                    <a:lumOff val="50000"/>
                  </a:schemeClr>
                </a:solidFill>
              </a:rPr>
              <a:t>181 Code Docstrings</a:t>
            </a:r>
          </a:p>
        </p:txBody>
      </p:sp>
      <p:sp>
        <p:nvSpPr>
          <p:cNvPr id="13" name="Rectangle 12">
            <a:extLst>
              <a:ext uri="{FF2B5EF4-FFF2-40B4-BE49-F238E27FC236}">
                <a16:creationId xmlns:a16="http://schemas.microsoft.com/office/drawing/2014/main" id="{A8DF2D09-C5C2-0A4C-8EF1-4B542638CA0D}"/>
              </a:ext>
            </a:extLst>
          </p:cNvPr>
          <p:cNvSpPr/>
          <p:nvPr/>
        </p:nvSpPr>
        <p:spPr>
          <a:xfrm>
            <a:off x="7154555" y="4633148"/>
            <a:ext cx="3463048" cy="1077218"/>
          </a:xfrm>
          <a:prstGeom prst="rect">
            <a:avLst/>
          </a:prstGeom>
        </p:spPr>
        <p:txBody>
          <a:bodyPr wrap="square">
            <a:spAutoFit/>
          </a:bodyPr>
          <a:lstStyle/>
          <a:p>
            <a:pPr lvl="0" algn="ctr">
              <a:defRPr/>
            </a:pPr>
            <a:r>
              <a:rPr lang="en-US" sz="2000" b="1" dirty="0">
                <a:solidFill>
                  <a:srgbClr val="002F6C"/>
                </a:solidFill>
              </a:rPr>
              <a:t>Open-Source Code Smell [6]</a:t>
            </a:r>
          </a:p>
          <a:p>
            <a:pPr lvl="0" algn="ctr">
              <a:defRPr/>
            </a:pPr>
            <a:r>
              <a:rPr lang="en-US" sz="1600" dirty="0">
                <a:solidFill>
                  <a:schemeClr val="tx1">
                    <a:lumMod val="50000"/>
                    <a:lumOff val="50000"/>
                  </a:schemeClr>
                </a:solidFill>
              </a:rPr>
              <a:t>441 Commit Messages</a:t>
            </a:r>
          </a:p>
          <a:p>
            <a:pPr lvl="0" algn="ctr">
              <a:defRPr/>
            </a:pPr>
            <a:r>
              <a:rPr lang="en-US" sz="1400" dirty="0">
                <a:solidFill>
                  <a:schemeClr val="tx1">
                    <a:lumMod val="50000"/>
                    <a:lumOff val="50000"/>
                  </a:schemeClr>
                </a:solidFill>
              </a:rPr>
              <a:t>https://</a:t>
            </a:r>
            <a:r>
              <a:rPr lang="en-US" sz="1400" dirty="0" err="1">
                <a:solidFill>
                  <a:schemeClr val="tx1">
                    <a:lumMod val="50000"/>
                    <a:lumOff val="50000"/>
                  </a:schemeClr>
                </a:solidFill>
              </a:rPr>
              <a:t>smilevo.github.io</a:t>
            </a:r>
            <a:r>
              <a:rPr lang="en-US" sz="1400" dirty="0">
                <a:solidFill>
                  <a:schemeClr val="tx1">
                    <a:lumMod val="50000"/>
                    <a:lumOff val="50000"/>
                  </a:schemeClr>
                </a:solidFill>
              </a:rPr>
              <a:t>/self-affirmed-refactoring/IWoR19_index.html</a:t>
            </a:r>
          </a:p>
        </p:txBody>
      </p:sp>
      <p:pic>
        <p:nvPicPr>
          <p:cNvPr id="15" name="Picture 14" descr="Icon&#10;&#10;Description automatically generated">
            <a:extLst>
              <a:ext uri="{FF2B5EF4-FFF2-40B4-BE49-F238E27FC236}">
                <a16:creationId xmlns:a16="http://schemas.microsoft.com/office/drawing/2014/main" id="{B81871FA-DF83-1E42-954A-1101B29D2B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85503" y="3493250"/>
            <a:ext cx="1223247" cy="1327353"/>
          </a:xfrm>
          <a:prstGeom prst="rect">
            <a:avLst/>
          </a:prstGeom>
        </p:spPr>
      </p:pic>
      <p:pic>
        <p:nvPicPr>
          <p:cNvPr id="16" name="Picture 15" descr="Icon&#10;&#10;Description automatically generated">
            <a:extLst>
              <a:ext uri="{FF2B5EF4-FFF2-40B4-BE49-F238E27FC236}">
                <a16:creationId xmlns:a16="http://schemas.microsoft.com/office/drawing/2014/main" id="{2CA18BAB-9173-D549-B4F1-65BD9047C4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70999" y="3493250"/>
            <a:ext cx="1223247" cy="1327353"/>
          </a:xfrm>
          <a:prstGeom prst="rect">
            <a:avLst/>
          </a:prstGeom>
        </p:spPr>
      </p:pic>
      <p:pic>
        <p:nvPicPr>
          <p:cNvPr id="17" name="Picture 16" descr="Icon&#10;&#10;Description automatically generated">
            <a:extLst>
              <a:ext uri="{FF2B5EF4-FFF2-40B4-BE49-F238E27FC236}">
                <a16:creationId xmlns:a16="http://schemas.microsoft.com/office/drawing/2014/main" id="{1BD02D6C-D560-CB44-995A-1F7A27627F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74455" y="3493250"/>
            <a:ext cx="1223247" cy="1327353"/>
          </a:xfrm>
          <a:prstGeom prst="rect">
            <a:avLst/>
          </a:prstGeom>
        </p:spPr>
      </p:pic>
      <p:sp>
        <p:nvSpPr>
          <p:cNvPr id="8" name="Text Placeholder 7">
            <a:extLst>
              <a:ext uri="{FF2B5EF4-FFF2-40B4-BE49-F238E27FC236}">
                <a16:creationId xmlns:a16="http://schemas.microsoft.com/office/drawing/2014/main" id="{5B764548-A3C7-D644-9510-53560EA4E5DE}"/>
              </a:ext>
            </a:extLst>
          </p:cNvPr>
          <p:cNvSpPr>
            <a:spLocks noGrp="1"/>
          </p:cNvSpPr>
          <p:nvPr>
            <p:ph type="body" sz="quarter" idx="14"/>
          </p:nvPr>
        </p:nvSpPr>
        <p:spPr/>
        <p:txBody>
          <a:bodyPr/>
          <a:lstStyle/>
          <a:p>
            <a:r>
              <a:rPr lang="en-US" dirty="0"/>
              <a:t>© 2021 Lockheed Martin Corporation. All Rights Reserved.</a:t>
            </a:r>
          </a:p>
        </p:txBody>
      </p:sp>
    </p:spTree>
    <p:extLst>
      <p:ext uri="{BB962C8B-B14F-4D97-AF65-F5344CB8AC3E}">
        <p14:creationId xmlns:p14="http://schemas.microsoft.com/office/powerpoint/2010/main" val="368332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ounded Rectangle 19">
            <a:extLst>
              <a:ext uri="{FF2B5EF4-FFF2-40B4-BE49-F238E27FC236}">
                <a16:creationId xmlns:a16="http://schemas.microsoft.com/office/drawing/2014/main" id="{437DCE22-59A5-CF46-AF7A-7AD7859DE105}"/>
              </a:ext>
            </a:extLst>
          </p:cNvPr>
          <p:cNvSpPr/>
          <p:nvPr/>
        </p:nvSpPr>
        <p:spPr>
          <a:xfrm>
            <a:off x="449783" y="1693713"/>
            <a:ext cx="11155340" cy="2939931"/>
          </a:xfrm>
          <a:prstGeom prst="roundRect">
            <a:avLst>
              <a:gd name="adj" fmla="val 5513"/>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Placeholder 1">
            <a:extLst>
              <a:ext uri="{FF2B5EF4-FFF2-40B4-BE49-F238E27FC236}">
                <a16:creationId xmlns:a16="http://schemas.microsoft.com/office/drawing/2014/main" id="{5B58CF56-25CA-D94A-9C6D-8EF96399DB1F}"/>
              </a:ext>
            </a:extLst>
          </p:cNvPr>
          <p:cNvSpPr>
            <a:spLocks noGrp="1"/>
          </p:cNvSpPr>
          <p:nvPr>
            <p:ph type="body" sz="quarter" idx="10"/>
          </p:nvPr>
        </p:nvSpPr>
        <p:spPr>
          <a:xfrm>
            <a:off x="533400" y="353512"/>
            <a:ext cx="8953500" cy="560887"/>
          </a:xfrm>
        </p:spPr>
        <p:txBody>
          <a:bodyPr/>
          <a:lstStyle/>
          <a:p>
            <a:r>
              <a:rPr lang="en-US" dirty="0"/>
              <a:t>Cognitive Bias Types</a:t>
            </a:r>
          </a:p>
        </p:txBody>
      </p:sp>
      <p:sp>
        <p:nvSpPr>
          <p:cNvPr id="5" name="Text Placeholder 4">
            <a:extLst>
              <a:ext uri="{FF2B5EF4-FFF2-40B4-BE49-F238E27FC236}">
                <a16:creationId xmlns:a16="http://schemas.microsoft.com/office/drawing/2014/main" id="{A4E4B6F4-DB2B-AE4E-A28F-DB9FD9E8664C}"/>
              </a:ext>
            </a:extLst>
          </p:cNvPr>
          <p:cNvSpPr>
            <a:spLocks noGrp="1"/>
          </p:cNvSpPr>
          <p:nvPr>
            <p:ph type="body" sz="quarter" idx="13"/>
          </p:nvPr>
        </p:nvSpPr>
        <p:spPr/>
        <p:txBody>
          <a:bodyPr/>
          <a:lstStyle/>
          <a:p>
            <a:r>
              <a:rPr lang="en-US" dirty="0"/>
              <a:t>SciPy 2021</a:t>
            </a:r>
          </a:p>
        </p:txBody>
      </p:sp>
      <p:sp>
        <p:nvSpPr>
          <p:cNvPr id="6" name="Text Placeholder 5">
            <a:extLst>
              <a:ext uri="{FF2B5EF4-FFF2-40B4-BE49-F238E27FC236}">
                <a16:creationId xmlns:a16="http://schemas.microsoft.com/office/drawing/2014/main" id="{4518F7B1-65C3-7942-8D4A-3043ABA18FEB}"/>
              </a:ext>
            </a:extLst>
          </p:cNvPr>
          <p:cNvSpPr>
            <a:spLocks noGrp="1"/>
          </p:cNvSpPr>
          <p:nvPr>
            <p:ph type="body" sz="quarter" idx="14"/>
          </p:nvPr>
        </p:nvSpPr>
        <p:spPr/>
        <p:txBody>
          <a:bodyPr/>
          <a:lstStyle/>
          <a:p>
            <a:r>
              <a:rPr lang="en-US" dirty="0"/>
              <a:t>© 2021 Lockheed Martin Corporation. All Rights Reserved.</a:t>
            </a:r>
          </a:p>
        </p:txBody>
      </p:sp>
      <p:pic>
        <p:nvPicPr>
          <p:cNvPr id="9" name="Picture 8" descr="Icon&#10;&#10;Description automatically generated">
            <a:extLst>
              <a:ext uri="{FF2B5EF4-FFF2-40B4-BE49-F238E27FC236}">
                <a16:creationId xmlns:a16="http://schemas.microsoft.com/office/drawing/2014/main" id="{843930AD-8D18-B741-B9C7-61E19FF1A1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399" y="1854754"/>
            <a:ext cx="1114836" cy="1097280"/>
          </a:xfrm>
          <a:prstGeom prst="rect">
            <a:avLst/>
          </a:prstGeom>
        </p:spPr>
      </p:pic>
      <p:pic>
        <p:nvPicPr>
          <p:cNvPr id="11" name="Picture 10" descr="Icon&#10;&#10;Description automatically generated">
            <a:extLst>
              <a:ext uri="{FF2B5EF4-FFF2-40B4-BE49-F238E27FC236}">
                <a16:creationId xmlns:a16="http://schemas.microsoft.com/office/drawing/2014/main" id="{BC3D9F2C-EF86-604C-8F7D-ACEF5EAB84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8512" y="3365555"/>
            <a:ext cx="1044610" cy="1097280"/>
          </a:xfrm>
          <a:prstGeom prst="rect">
            <a:avLst/>
          </a:prstGeom>
        </p:spPr>
      </p:pic>
      <p:pic>
        <p:nvPicPr>
          <p:cNvPr id="13" name="Picture 12" descr="Icon&#10;&#10;Description automatically generated">
            <a:extLst>
              <a:ext uri="{FF2B5EF4-FFF2-40B4-BE49-F238E27FC236}">
                <a16:creationId xmlns:a16="http://schemas.microsoft.com/office/drawing/2014/main" id="{48045521-9E9B-A441-95EE-62FC6B466DD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00994" y="1875501"/>
            <a:ext cx="1044610" cy="1097280"/>
          </a:xfrm>
          <a:prstGeom prst="rect">
            <a:avLst/>
          </a:prstGeom>
        </p:spPr>
      </p:pic>
      <p:pic>
        <p:nvPicPr>
          <p:cNvPr id="15" name="Picture 14">
            <a:extLst>
              <a:ext uri="{FF2B5EF4-FFF2-40B4-BE49-F238E27FC236}">
                <a16:creationId xmlns:a16="http://schemas.microsoft.com/office/drawing/2014/main" id="{449E9C87-1B55-C847-B673-B1D1AD05752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92215" y="3310759"/>
            <a:ext cx="1053389" cy="1097280"/>
          </a:xfrm>
          <a:prstGeom prst="rect">
            <a:avLst/>
          </a:prstGeom>
        </p:spPr>
      </p:pic>
      <p:pic>
        <p:nvPicPr>
          <p:cNvPr id="17" name="Picture 16" descr="Icon&#10;&#10;Description automatically generated">
            <a:extLst>
              <a:ext uri="{FF2B5EF4-FFF2-40B4-BE49-F238E27FC236}">
                <a16:creationId xmlns:a16="http://schemas.microsoft.com/office/drawing/2014/main" id="{2F3FF366-0CE7-1B49-9CA8-B5984F09CC17}"/>
              </a:ext>
            </a:extLst>
          </p:cNvPr>
          <p:cNvPicPr>
            <a:picLocks noChangeAspect="1"/>
          </p:cNvPicPr>
          <p:nvPr/>
        </p:nvPicPr>
        <p:blipFill>
          <a:blip r:embed="rId6">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val="0"/>
              </a:ext>
            </a:extLst>
          </a:blip>
          <a:stretch>
            <a:fillRect/>
          </a:stretch>
        </p:blipFill>
        <p:spPr>
          <a:xfrm>
            <a:off x="578786" y="4898550"/>
            <a:ext cx="902751" cy="940366"/>
          </a:xfrm>
          <a:prstGeom prst="rect">
            <a:avLst/>
          </a:prstGeom>
        </p:spPr>
      </p:pic>
      <p:sp>
        <p:nvSpPr>
          <p:cNvPr id="18" name="Rectangle 17">
            <a:extLst>
              <a:ext uri="{FF2B5EF4-FFF2-40B4-BE49-F238E27FC236}">
                <a16:creationId xmlns:a16="http://schemas.microsoft.com/office/drawing/2014/main" id="{206F9EF0-FAE0-564C-8FAF-0642D235CCB9}"/>
              </a:ext>
            </a:extLst>
          </p:cNvPr>
          <p:cNvSpPr/>
          <p:nvPr/>
        </p:nvSpPr>
        <p:spPr>
          <a:xfrm>
            <a:off x="1724137" y="1844393"/>
            <a:ext cx="4206240" cy="1138773"/>
          </a:xfrm>
          <a:prstGeom prst="rect">
            <a:avLst/>
          </a:prstGeom>
        </p:spPr>
        <p:txBody>
          <a:bodyPr wrap="square">
            <a:spAutoFit/>
          </a:bodyPr>
          <a:lstStyle/>
          <a:p>
            <a:pPr lvl="0">
              <a:defRPr/>
            </a:pPr>
            <a:r>
              <a:rPr lang="en-US" sz="2000" b="1" dirty="0">
                <a:solidFill>
                  <a:srgbClr val="002F6C"/>
                </a:solidFill>
              </a:rPr>
              <a:t>Anchoring Bias</a:t>
            </a:r>
          </a:p>
          <a:p>
            <a:pPr lvl="0">
              <a:defRPr/>
            </a:pPr>
            <a:r>
              <a:rPr lang="en-US" sz="1600" dirty="0">
                <a:solidFill>
                  <a:schemeClr val="tx1">
                    <a:lumMod val="50000"/>
                    <a:lumOff val="50000"/>
                  </a:schemeClr>
                </a:solidFill>
              </a:rPr>
              <a:t>Tendency to rely too heavily on pre-existing or first information found when making a quantitative judgement. [2]</a:t>
            </a:r>
          </a:p>
        </p:txBody>
      </p:sp>
      <p:sp>
        <p:nvSpPr>
          <p:cNvPr id="19" name="Rectangle 18">
            <a:extLst>
              <a:ext uri="{FF2B5EF4-FFF2-40B4-BE49-F238E27FC236}">
                <a16:creationId xmlns:a16="http://schemas.microsoft.com/office/drawing/2014/main" id="{1F3E61E0-B1F5-5F45-94D7-6405F945A0A2}"/>
              </a:ext>
            </a:extLst>
          </p:cNvPr>
          <p:cNvSpPr/>
          <p:nvPr/>
        </p:nvSpPr>
        <p:spPr>
          <a:xfrm>
            <a:off x="1724137" y="3310759"/>
            <a:ext cx="4206240" cy="1138773"/>
          </a:xfrm>
          <a:prstGeom prst="rect">
            <a:avLst/>
          </a:prstGeom>
        </p:spPr>
        <p:txBody>
          <a:bodyPr wrap="square">
            <a:spAutoFit/>
          </a:bodyPr>
          <a:lstStyle/>
          <a:p>
            <a:pPr lvl="0">
              <a:defRPr/>
            </a:pPr>
            <a:r>
              <a:rPr lang="en-US" sz="2000" b="1" dirty="0">
                <a:solidFill>
                  <a:srgbClr val="002F6C"/>
                </a:solidFill>
              </a:rPr>
              <a:t>Availability Bias</a:t>
            </a:r>
          </a:p>
          <a:p>
            <a:pPr lvl="0">
              <a:defRPr/>
            </a:pPr>
            <a:r>
              <a:rPr lang="en-US" sz="1600" dirty="0">
                <a:solidFill>
                  <a:schemeClr val="tx1">
                    <a:lumMod val="50000"/>
                    <a:lumOff val="50000"/>
                  </a:schemeClr>
                </a:solidFill>
              </a:rPr>
              <a:t>Tendency to overestimate the likelihood of events based on the ease of which examples come to mind. [3]</a:t>
            </a:r>
          </a:p>
        </p:txBody>
      </p:sp>
      <p:sp>
        <p:nvSpPr>
          <p:cNvPr id="21" name="Rectangle 20">
            <a:extLst>
              <a:ext uri="{FF2B5EF4-FFF2-40B4-BE49-F238E27FC236}">
                <a16:creationId xmlns:a16="http://schemas.microsoft.com/office/drawing/2014/main" id="{28D34F82-9003-4144-99CD-7D5515871EB5}"/>
              </a:ext>
            </a:extLst>
          </p:cNvPr>
          <p:cNvSpPr/>
          <p:nvPr/>
        </p:nvSpPr>
        <p:spPr>
          <a:xfrm>
            <a:off x="7307442" y="1854754"/>
            <a:ext cx="4297680" cy="1138773"/>
          </a:xfrm>
          <a:prstGeom prst="rect">
            <a:avLst/>
          </a:prstGeom>
        </p:spPr>
        <p:txBody>
          <a:bodyPr wrap="square">
            <a:spAutoFit/>
          </a:bodyPr>
          <a:lstStyle/>
          <a:p>
            <a:pPr lvl="0">
              <a:defRPr/>
            </a:pPr>
            <a:r>
              <a:rPr lang="en-US" sz="2000" b="1" dirty="0">
                <a:solidFill>
                  <a:srgbClr val="002F6C"/>
                </a:solidFill>
              </a:rPr>
              <a:t>Confirmation Bias</a:t>
            </a:r>
          </a:p>
          <a:p>
            <a:pPr lvl="0">
              <a:defRPr/>
            </a:pPr>
            <a:r>
              <a:rPr lang="en-US" sz="1600" dirty="0">
                <a:solidFill>
                  <a:schemeClr val="tx1">
                    <a:lumMod val="50000"/>
                    <a:lumOff val="50000"/>
                  </a:schemeClr>
                </a:solidFill>
              </a:rPr>
              <a:t>Tendency to search for &amp; focus on information that confirms one preconception(s) while ignoring or rejecting sources that challenge it. [4]</a:t>
            </a:r>
          </a:p>
        </p:txBody>
      </p:sp>
      <p:sp>
        <p:nvSpPr>
          <p:cNvPr id="22" name="Rectangle 21">
            <a:extLst>
              <a:ext uri="{FF2B5EF4-FFF2-40B4-BE49-F238E27FC236}">
                <a16:creationId xmlns:a16="http://schemas.microsoft.com/office/drawing/2014/main" id="{BB128FC5-AC20-064B-97CA-15E0C25842A4}"/>
              </a:ext>
            </a:extLst>
          </p:cNvPr>
          <p:cNvSpPr/>
          <p:nvPr/>
        </p:nvSpPr>
        <p:spPr>
          <a:xfrm>
            <a:off x="7307442" y="3407445"/>
            <a:ext cx="4297680" cy="892552"/>
          </a:xfrm>
          <a:prstGeom prst="rect">
            <a:avLst/>
          </a:prstGeom>
        </p:spPr>
        <p:txBody>
          <a:bodyPr wrap="square">
            <a:spAutoFit/>
          </a:bodyPr>
          <a:lstStyle/>
          <a:p>
            <a:pPr lvl="0">
              <a:defRPr/>
            </a:pPr>
            <a:r>
              <a:rPr lang="en-US" sz="2000" b="1" dirty="0">
                <a:solidFill>
                  <a:srgbClr val="002F6C"/>
                </a:solidFill>
              </a:rPr>
              <a:t>Hyperbolic Discounting</a:t>
            </a:r>
          </a:p>
          <a:p>
            <a:pPr lvl="0">
              <a:defRPr/>
            </a:pPr>
            <a:r>
              <a:rPr lang="en-US" sz="1600" dirty="0">
                <a:solidFill>
                  <a:schemeClr val="tx1">
                    <a:lumMod val="50000"/>
                    <a:lumOff val="50000"/>
                  </a:schemeClr>
                </a:solidFill>
              </a:rPr>
              <a:t>Tendency to prefer immediate payoffs over larger rewards at a later point. [2]</a:t>
            </a:r>
          </a:p>
        </p:txBody>
      </p:sp>
      <p:sp>
        <p:nvSpPr>
          <p:cNvPr id="23" name="Rectangle 22">
            <a:extLst>
              <a:ext uri="{FF2B5EF4-FFF2-40B4-BE49-F238E27FC236}">
                <a16:creationId xmlns:a16="http://schemas.microsoft.com/office/drawing/2014/main" id="{67F3125E-2F10-1F46-946E-AB474F68E226}"/>
              </a:ext>
            </a:extLst>
          </p:cNvPr>
          <p:cNvSpPr/>
          <p:nvPr/>
        </p:nvSpPr>
        <p:spPr>
          <a:xfrm>
            <a:off x="1613123" y="5035294"/>
            <a:ext cx="9992000" cy="646331"/>
          </a:xfrm>
          <a:prstGeom prst="rect">
            <a:avLst/>
          </a:prstGeom>
        </p:spPr>
        <p:txBody>
          <a:bodyPr wrap="square">
            <a:spAutoFit/>
          </a:bodyPr>
          <a:lstStyle/>
          <a:p>
            <a:pPr lvl="0">
              <a:defRPr/>
            </a:pPr>
            <a:r>
              <a:rPr lang="en-US" sz="2000" b="1" dirty="0">
                <a:solidFill>
                  <a:srgbClr val="002F6C"/>
                </a:solidFill>
              </a:rPr>
              <a:t>Subjective/Other</a:t>
            </a:r>
          </a:p>
          <a:p>
            <a:pPr lvl="0">
              <a:defRPr/>
            </a:pPr>
            <a:r>
              <a:rPr lang="en-US" sz="1600" dirty="0">
                <a:solidFill>
                  <a:schemeClr val="tx1">
                    <a:lumMod val="50000"/>
                    <a:lumOff val="50000"/>
                  </a:schemeClr>
                </a:solidFill>
              </a:rPr>
              <a:t>This is not an official type of cognitive bias but was used on this project to categorize biases that weren’t listed above.</a:t>
            </a:r>
          </a:p>
        </p:txBody>
      </p:sp>
      <p:sp>
        <p:nvSpPr>
          <p:cNvPr id="16" name="Rectangle 15">
            <a:extLst>
              <a:ext uri="{FF2B5EF4-FFF2-40B4-BE49-F238E27FC236}">
                <a16:creationId xmlns:a16="http://schemas.microsoft.com/office/drawing/2014/main" id="{813D2CF6-CFEC-0A4D-923A-15E6D487A06E}"/>
              </a:ext>
            </a:extLst>
          </p:cNvPr>
          <p:cNvSpPr/>
          <p:nvPr/>
        </p:nvSpPr>
        <p:spPr>
          <a:xfrm>
            <a:off x="533399" y="920520"/>
            <a:ext cx="11071723" cy="646331"/>
          </a:xfrm>
          <a:prstGeom prst="rect">
            <a:avLst/>
          </a:prstGeom>
        </p:spPr>
        <p:txBody>
          <a:bodyPr wrap="square">
            <a:spAutoFit/>
          </a:bodyPr>
          <a:lstStyle/>
          <a:p>
            <a:pPr lvl="0">
              <a:defRPr/>
            </a:pPr>
            <a:r>
              <a:rPr lang="en-US" dirty="0">
                <a:solidFill>
                  <a:schemeClr val="tx1">
                    <a:lumMod val="65000"/>
                    <a:lumOff val="35000"/>
                  </a:schemeClr>
                </a:solidFill>
              </a:rPr>
              <a:t>Cognitive Biases are systematic deviations from cognitive processes, and hundreds have been identified [1].</a:t>
            </a:r>
            <a:br>
              <a:rPr lang="en-US" dirty="0">
                <a:solidFill>
                  <a:schemeClr val="tx1">
                    <a:lumMod val="65000"/>
                    <a:lumOff val="35000"/>
                  </a:schemeClr>
                </a:solidFill>
              </a:rPr>
            </a:br>
            <a:r>
              <a:rPr lang="en-US" dirty="0">
                <a:solidFill>
                  <a:schemeClr val="tx1">
                    <a:lumMod val="65000"/>
                    <a:lumOff val="35000"/>
                  </a:schemeClr>
                </a:solidFill>
              </a:rPr>
              <a:t>40 of those biases have been investigated in Software Engineering [2] and we selected four of those to focus on.</a:t>
            </a:r>
          </a:p>
        </p:txBody>
      </p:sp>
    </p:spTree>
    <p:extLst>
      <p:ext uri="{BB962C8B-B14F-4D97-AF65-F5344CB8AC3E}">
        <p14:creationId xmlns:p14="http://schemas.microsoft.com/office/powerpoint/2010/main" val="23648683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C077E43-3E4F-504A-8063-D1BC6A4FDCB4}"/>
              </a:ext>
            </a:extLst>
          </p:cNvPr>
          <p:cNvSpPr>
            <a:spLocks noGrp="1"/>
          </p:cNvSpPr>
          <p:nvPr>
            <p:ph type="body" sz="quarter" idx="10"/>
          </p:nvPr>
        </p:nvSpPr>
        <p:spPr>
          <a:xfrm>
            <a:off x="533400" y="353512"/>
            <a:ext cx="7708900" cy="560887"/>
          </a:xfrm>
        </p:spPr>
        <p:txBody>
          <a:bodyPr>
            <a:noAutofit/>
          </a:bodyPr>
          <a:lstStyle/>
          <a:p>
            <a:r>
              <a:rPr lang="en-US" dirty="0"/>
              <a:t>Data Curation &amp; Annotation process</a:t>
            </a:r>
          </a:p>
        </p:txBody>
      </p:sp>
      <p:sp>
        <p:nvSpPr>
          <p:cNvPr id="5" name="Text Placeholder 4">
            <a:extLst>
              <a:ext uri="{FF2B5EF4-FFF2-40B4-BE49-F238E27FC236}">
                <a16:creationId xmlns:a16="http://schemas.microsoft.com/office/drawing/2014/main" id="{C915E28B-4A6A-6D45-AA9C-45CA0615864F}"/>
              </a:ext>
            </a:extLst>
          </p:cNvPr>
          <p:cNvSpPr>
            <a:spLocks noGrp="1"/>
          </p:cNvSpPr>
          <p:nvPr>
            <p:ph type="body" sz="quarter" idx="13"/>
          </p:nvPr>
        </p:nvSpPr>
        <p:spPr/>
        <p:txBody>
          <a:bodyPr/>
          <a:lstStyle/>
          <a:p>
            <a:r>
              <a:rPr lang="en-US" dirty="0"/>
              <a:t>SciPy 2021</a:t>
            </a:r>
          </a:p>
        </p:txBody>
      </p:sp>
      <p:sp>
        <p:nvSpPr>
          <p:cNvPr id="13" name="TextBox 12">
            <a:extLst>
              <a:ext uri="{FF2B5EF4-FFF2-40B4-BE49-F238E27FC236}">
                <a16:creationId xmlns:a16="http://schemas.microsoft.com/office/drawing/2014/main" id="{B8E8523E-1EAC-9B42-9C7B-3D025676360C}"/>
              </a:ext>
            </a:extLst>
          </p:cNvPr>
          <p:cNvSpPr txBox="1"/>
          <p:nvPr/>
        </p:nvSpPr>
        <p:spPr>
          <a:xfrm>
            <a:off x="500886" y="2394845"/>
            <a:ext cx="1299163" cy="2631490"/>
          </a:xfrm>
          <a:prstGeom prst="rect">
            <a:avLst/>
          </a:prstGeom>
          <a:noFill/>
        </p:spPr>
        <p:txBody>
          <a:bodyPr wrap="square" rtlCol="0">
            <a:spAutoFit/>
          </a:bodyPr>
          <a:lstStyle/>
          <a:p>
            <a:pPr algn="ctr">
              <a:spcAft>
                <a:spcPts val="600"/>
              </a:spcAft>
            </a:pPr>
            <a:r>
              <a:rPr lang="en-US" sz="2000" b="1" dirty="0">
                <a:solidFill>
                  <a:srgbClr val="002F6C"/>
                </a:solidFill>
              </a:rPr>
              <a:t>Raw Data</a:t>
            </a:r>
            <a:endParaRPr lang="en-US" sz="1600" dirty="0"/>
          </a:p>
          <a:p>
            <a:pPr marL="285750" indent="-285750">
              <a:buFont typeface="Arial" panose="020B0604020202020204" pitchFamily="34" charset="0"/>
              <a:buChar char="•"/>
            </a:pPr>
            <a:r>
              <a:rPr lang="en-US" sz="1400" dirty="0">
                <a:solidFill>
                  <a:schemeClr val="bg1">
                    <a:lumMod val="50000"/>
                  </a:schemeClr>
                </a:solidFill>
              </a:rPr>
              <a:t>Project A Commits</a:t>
            </a:r>
          </a:p>
          <a:p>
            <a:pPr marL="285750" indent="-285750">
              <a:buFont typeface="Arial" panose="020B0604020202020204" pitchFamily="34" charset="0"/>
              <a:buChar char="•"/>
            </a:pPr>
            <a:r>
              <a:rPr lang="en-US" sz="1400" dirty="0">
                <a:solidFill>
                  <a:schemeClr val="bg1">
                    <a:lumMod val="50000"/>
                  </a:schemeClr>
                </a:solidFill>
              </a:rPr>
              <a:t>Project B Commits, </a:t>
            </a:r>
          </a:p>
          <a:p>
            <a:pPr marL="285750" indent="-285750">
              <a:buFont typeface="Arial" panose="020B0604020202020204" pitchFamily="34" charset="0"/>
              <a:buChar char="•"/>
            </a:pPr>
            <a:r>
              <a:rPr lang="en-US" sz="1400" dirty="0">
                <a:solidFill>
                  <a:schemeClr val="bg1">
                    <a:lumMod val="50000"/>
                  </a:schemeClr>
                </a:solidFill>
              </a:rPr>
              <a:t>Project B  Comments</a:t>
            </a:r>
          </a:p>
          <a:p>
            <a:pPr marL="285750" indent="-285750">
              <a:buFont typeface="Arial" panose="020B0604020202020204" pitchFamily="34" charset="0"/>
              <a:buChar char="•"/>
            </a:pPr>
            <a:r>
              <a:rPr lang="en-US" sz="1400" dirty="0">
                <a:solidFill>
                  <a:schemeClr val="bg1">
                    <a:lumMod val="50000"/>
                  </a:schemeClr>
                </a:solidFill>
              </a:rPr>
              <a:t>Project B Docstrings</a:t>
            </a:r>
          </a:p>
          <a:p>
            <a:pPr marL="285750" indent="-285750">
              <a:buFont typeface="Arial" panose="020B0604020202020204" pitchFamily="34" charset="0"/>
              <a:buChar char="•"/>
            </a:pPr>
            <a:r>
              <a:rPr lang="en-US" sz="1400" dirty="0">
                <a:solidFill>
                  <a:schemeClr val="bg1">
                    <a:lumMod val="50000"/>
                  </a:schemeClr>
                </a:solidFill>
              </a:rPr>
              <a:t>Code Smell Commits</a:t>
            </a:r>
          </a:p>
        </p:txBody>
      </p:sp>
      <p:sp>
        <p:nvSpPr>
          <p:cNvPr id="17" name="Rounded Rectangle 16">
            <a:extLst>
              <a:ext uri="{FF2B5EF4-FFF2-40B4-BE49-F238E27FC236}">
                <a16:creationId xmlns:a16="http://schemas.microsoft.com/office/drawing/2014/main" id="{5BCF19C4-69B5-734D-A828-AD4AB83CD5B5}"/>
              </a:ext>
            </a:extLst>
          </p:cNvPr>
          <p:cNvSpPr/>
          <p:nvPr/>
        </p:nvSpPr>
        <p:spPr>
          <a:xfrm>
            <a:off x="2139090" y="1132727"/>
            <a:ext cx="2794572" cy="4756934"/>
          </a:xfrm>
          <a:prstGeom prst="roundRect">
            <a:avLst>
              <a:gd name="adj" fmla="val 2992"/>
            </a:avLst>
          </a:prstGeom>
          <a:solidFill>
            <a:schemeClr val="accent5"/>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b="1" dirty="0"/>
              <a:t>A group of 5-6 reviewers independently reviewed each entry for cognitive bias (if any) using Prodigy</a:t>
            </a: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sz="200" dirty="0"/>
          </a:p>
          <a:p>
            <a:pPr algn="ctr"/>
            <a:r>
              <a:rPr lang="en-US" sz="1100" dirty="0"/>
              <a:t>The green ‘accept’ button meant bias was found. The red ‘reject’ button meant that no bias was found. The grey ‘ignore’ meant that the message had no meaningful content.</a:t>
            </a:r>
          </a:p>
        </p:txBody>
      </p:sp>
      <p:pic>
        <p:nvPicPr>
          <p:cNvPr id="19" name="Picture 18" descr="Graphical user interface, application&#10;&#10;Description automatically generated">
            <a:extLst>
              <a:ext uri="{FF2B5EF4-FFF2-40B4-BE49-F238E27FC236}">
                <a16:creationId xmlns:a16="http://schemas.microsoft.com/office/drawing/2014/main" id="{4416AC52-7DA9-3041-88B1-F99B1241DE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0009" y="2465868"/>
            <a:ext cx="2552734" cy="2489443"/>
          </a:xfrm>
          <a:prstGeom prst="rect">
            <a:avLst/>
          </a:prstGeom>
        </p:spPr>
      </p:pic>
      <p:sp>
        <p:nvSpPr>
          <p:cNvPr id="20" name="Rounded Rectangle 19">
            <a:extLst>
              <a:ext uri="{FF2B5EF4-FFF2-40B4-BE49-F238E27FC236}">
                <a16:creationId xmlns:a16="http://schemas.microsoft.com/office/drawing/2014/main" id="{8A957FC3-2A8B-FA42-8A1A-F84BE0FFF63A}"/>
              </a:ext>
            </a:extLst>
          </p:cNvPr>
          <p:cNvSpPr/>
          <p:nvPr/>
        </p:nvSpPr>
        <p:spPr>
          <a:xfrm>
            <a:off x="5309475" y="1132728"/>
            <a:ext cx="6372249" cy="1322644"/>
          </a:xfrm>
          <a:prstGeom prst="roundRect">
            <a:avLst>
              <a:gd name="adj" fmla="val 2992"/>
            </a:avLst>
          </a:prstGeom>
          <a:solidFill>
            <a:schemeClr val="accent5"/>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b="1" dirty="0"/>
              <a:t>A reviewer finalized the labels, selecting one bias type per entry.</a:t>
            </a:r>
            <a:br>
              <a:rPr lang="en-US" b="1" dirty="0"/>
            </a:br>
            <a:endParaRPr lang="en-US" sz="600" b="1" dirty="0"/>
          </a:p>
          <a:p>
            <a:pPr algn="ctr"/>
            <a:r>
              <a:rPr lang="en-US" sz="1400" b="1" i="1" dirty="0"/>
              <a:t>Interrater reliability (IRR) was rather low in terms of specific biases found. While reviewers typically agree if an entry is or isn’t biased, reviewers tend to disagree on which bias is present. More details about the IRR process is in our paper.</a:t>
            </a:r>
            <a:endParaRPr lang="en-US" dirty="0"/>
          </a:p>
        </p:txBody>
      </p:sp>
      <p:sp>
        <p:nvSpPr>
          <p:cNvPr id="21" name="Triangle 20">
            <a:extLst>
              <a:ext uri="{FF2B5EF4-FFF2-40B4-BE49-F238E27FC236}">
                <a16:creationId xmlns:a16="http://schemas.microsoft.com/office/drawing/2014/main" id="{2633D541-5AA1-4746-96A4-4C28A3B85D81}"/>
              </a:ext>
            </a:extLst>
          </p:cNvPr>
          <p:cNvSpPr/>
          <p:nvPr/>
        </p:nvSpPr>
        <p:spPr>
          <a:xfrm rot="5400000">
            <a:off x="1861456" y="1617517"/>
            <a:ext cx="186425" cy="166640"/>
          </a:xfrm>
          <a:prstGeom prst="triangle">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riangle 21">
            <a:extLst>
              <a:ext uri="{FF2B5EF4-FFF2-40B4-BE49-F238E27FC236}">
                <a16:creationId xmlns:a16="http://schemas.microsoft.com/office/drawing/2014/main" id="{25CEDC19-79C0-4542-B545-A18C5A538722}"/>
              </a:ext>
            </a:extLst>
          </p:cNvPr>
          <p:cNvSpPr/>
          <p:nvPr/>
        </p:nvSpPr>
        <p:spPr>
          <a:xfrm rot="5400000">
            <a:off x="5028356" y="1617517"/>
            <a:ext cx="186425" cy="166640"/>
          </a:xfrm>
          <a:prstGeom prst="triangle">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hart, bar chart&#10;&#10;Description automatically generated">
            <a:extLst>
              <a:ext uri="{FF2B5EF4-FFF2-40B4-BE49-F238E27FC236}">
                <a16:creationId xmlns:a16="http://schemas.microsoft.com/office/drawing/2014/main" id="{B37CD064-2744-F34C-8837-9878B3EABD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66095" y="2575243"/>
            <a:ext cx="4263230" cy="3471356"/>
          </a:xfrm>
          <a:prstGeom prst="rect">
            <a:avLst/>
          </a:prstGeom>
        </p:spPr>
      </p:pic>
      <p:sp>
        <p:nvSpPr>
          <p:cNvPr id="15" name="TextBox 14">
            <a:extLst>
              <a:ext uri="{FF2B5EF4-FFF2-40B4-BE49-F238E27FC236}">
                <a16:creationId xmlns:a16="http://schemas.microsoft.com/office/drawing/2014/main" id="{E1E229C0-25E9-A84D-BDBB-FCE229D37F1F}"/>
              </a:ext>
            </a:extLst>
          </p:cNvPr>
          <p:cNvSpPr txBox="1"/>
          <p:nvPr/>
        </p:nvSpPr>
        <p:spPr>
          <a:xfrm>
            <a:off x="5422900" y="2955673"/>
            <a:ext cx="1843195" cy="2569934"/>
          </a:xfrm>
          <a:prstGeom prst="rect">
            <a:avLst/>
          </a:prstGeom>
          <a:noFill/>
        </p:spPr>
        <p:txBody>
          <a:bodyPr wrap="square" rtlCol="0">
            <a:spAutoFit/>
          </a:bodyPr>
          <a:lstStyle/>
          <a:p>
            <a:pPr algn="r">
              <a:spcAft>
                <a:spcPts val="600"/>
              </a:spcAft>
            </a:pPr>
            <a:r>
              <a:rPr lang="en-US" sz="1200" dirty="0">
                <a:solidFill>
                  <a:schemeClr val="tx1">
                    <a:lumMod val="50000"/>
                    <a:lumOff val="50000"/>
                  </a:schemeClr>
                </a:solidFill>
              </a:rPr>
              <a:t>This table visualizes the interrater reliability across datasets. Error bars show standard deviation in the reliability scores.</a:t>
            </a:r>
          </a:p>
          <a:p>
            <a:pPr algn="r">
              <a:spcAft>
                <a:spcPts val="600"/>
              </a:spcAft>
            </a:pPr>
            <a:r>
              <a:rPr lang="en-US" sz="1200" dirty="0">
                <a:solidFill>
                  <a:schemeClr val="tx1">
                    <a:lumMod val="50000"/>
                    <a:lumOff val="50000"/>
                  </a:schemeClr>
                </a:solidFill>
              </a:rPr>
              <a:t>Reliability was higher for the initial answer on if an entry was or wasn’t biased, but they dropped when reviewers had to select the specific bias type. More information is on page 3 of the paper. </a:t>
            </a:r>
          </a:p>
        </p:txBody>
      </p:sp>
      <p:pic>
        <p:nvPicPr>
          <p:cNvPr id="14" name="Picture 13" descr="Icon&#10;&#10;Description automatically generated">
            <a:extLst>
              <a:ext uri="{FF2B5EF4-FFF2-40B4-BE49-F238E27FC236}">
                <a16:creationId xmlns:a16="http://schemas.microsoft.com/office/drawing/2014/main" id="{4FDBEA86-0AE4-8543-A51F-FE7CC785D92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3216" y="1073137"/>
            <a:ext cx="1223247" cy="1327353"/>
          </a:xfrm>
          <a:prstGeom prst="rect">
            <a:avLst/>
          </a:prstGeom>
        </p:spPr>
      </p:pic>
      <p:pic>
        <p:nvPicPr>
          <p:cNvPr id="29" name="Picture 28" descr="Icon&#10;&#10;Description automatically generated">
            <a:extLst>
              <a:ext uri="{FF2B5EF4-FFF2-40B4-BE49-F238E27FC236}">
                <a16:creationId xmlns:a16="http://schemas.microsoft.com/office/drawing/2014/main" id="{F9F8043E-949D-C442-A563-DFF4941BC84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6659" y="1256722"/>
            <a:ext cx="1114742" cy="1075282"/>
          </a:xfrm>
          <a:prstGeom prst="rect">
            <a:avLst/>
          </a:prstGeom>
        </p:spPr>
      </p:pic>
      <p:sp>
        <p:nvSpPr>
          <p:cNvPr id="9" name="Text Placeholder 8">
            <a:extLst>
              <a:ext uri="{FF2B5EF4-FFF2-40B4-BE49-F238E27FC236}">
                <a16:creationId xmlns:a16="http://schemas.microsoft.com/office/drawing/2014/main" id="{CC5828FA-AD4D-374F-8C75-38245BF34C65}"/>
              </a:ext>
            </a:extLst>
          </p:cNvPr>
          <p:cNvSpPr>
            <a:spLocks noGrp="1"/>
          </p:cNvSpPr>
          <p:nvPr>
            <p:ph type="body" sz="quarter" idx="14"/>
          </p:nvPr>
        </p:nvSpPr>
        <p:spPr/>
        <p:txBody>
          <a:bodyPr/>
          <a:lstStyle/>
          <a:p>
            <a:r>
              <a:rPr lang="en-US" dirty="0"/>
              <a:t>© 2021 Lockheed Martin Corporation. All Rights Reserved.</a:t>
            </a:r>
          </a:p>
        </p:txBody>
      </p:sp>
    </p:spTree>
    <p:extLst>
      <p:ext uri="{BB962C8B-B14F-4D97-AF65-F5344CB8AC3E}">
        <p14:creationId xmlns:p14="http://schemas.microsoft.com/office/powerpoint/2010/main" val="32977170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C077E43-3E4F-504A-8063-D1BC6A4FDCB4}"/>
              </a:ext>
            </a:extLst>
          </p:cNvPr>
          <p:cNvSpPr>
            <a:spLocks noGrp="1"/>
          </p:cNvSpPr>
          <p:nvPr>
            <p:ph type="body" sz="quarter" idx="10"/>
          </p:nvPr>
        </p:nvSpPr>
        <p:spPr/>
        <p:txBody>
          <a:bodyPr>
            <a:noAutofit/>
          </a:bodyPr>
          <a:lstStyle/>
          <a:p>
            <a:r>
              <a:rPr lang="en-US" dirty="0"/>
              <a:t>Modeling process</a:t>
            </a:r>
          </a:p>
        </p:txBody>
      </p:sp>
      <p:sp>
        <p:nvSpPr>
          <p:cNvPr id="5" name="Text Placeholder 4">
            <a:extLst>
              <a:ext uri="{FF2B5EF4-FFF2-40B4-BE49-F238E27FC236}">
                <a16:creationId xmlns:a16="http://schemas.microsoft.com/office/drawing/2014/main" id="{C915E28B-4A6A-6D45-AA9C-45CA0615864F}"/>
              </a:ext>
            </a:extLst>
          </p:cNvPr>
          <p:cNvSpPr>
            <a:spLocks noGrp="1"/>
          </p:cNvSpPr>
          <p:nvPr>
            <p:ph type="body" sz="quarter" idx="13"/>
          </p:nvPr>
        </p:nvSpPr>
        <p:spPr/>
        <p:txBody>
          <a:bodyPr/>
          <a:lstStyle/>
          <a:p>
            <a:r>
              <a:rPr lang="en-US" dirty="0"/>
              <a:t>SciPy 2021</a:t>
            </a:r>
          </a:p>
        </p:txBody>
      </p:sp>
      <p:pic>
        <p:nvPicPr>
          <p:cNvPr id="7" name="Picture 6" descr="A picture containing graphical user interface&#10;&#10;Description automatically generated">
            <a:extLst>
              <a:ext uri="{FF2B5EF4-FFF2-40B4-BE49-F238E27FC236}">
                <a16:creationId xmlns:a16="http://schemas.microsoft.com/office/drawing/2014/main" id="{2308C483-0F40-0348-9F39-6F5A7AF747FE}"/>
              </a:ext>
            </a:extLst>
          </p:cNvPr>
          <p:cNvPicPr/>
          <p:nvPr/>
        </p:nvPicPr>
        <p:blipFill>
          <a:blip r:embed="rId2"/>
          <a:stretch>
            <a:fillRect/>
          </a:stretch>
        </p:blipFill>
        <p:spPr>
          <a:xfrm>
            <a:off x="533401" y="1765299"/>
            <a:ext cx="6807199" cy="4075807"/>
          </a:xfrm>
          <a:prstGeom prst="rect">
            <a:avLst/>
          </a:prstGeom>
        </p:spPr>
      </p:pic>
      <p:pic>
        <p:nvPicPr>
          <p:cNvPr id="8" name="Picture 7" descr="Chart, bar chart&#10;&#10;Description automatically generated">
            <a:extLst>
              <a:ext uri="{FF2B5EF4-FFF2-40B4-BE49-F238E27FC236}">
                <a16:creationId xmlns:a16="http://schemas.microsoft.com/office/drawing/2014/main" id="{D84E23B8-B9AC-F44B-AF8F-0EC604AFBA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60861" y="2501899"/>
            <a:ext cx="4446587" cy="2666107"/>
          </a:xfrm>
          <a:prstGeom prst="rect">
            <a:avLst/>
          </a:prstGeom>
        </p:spPr>
      </p:pic>
      <p:sp>
        <p:nvSpPr>
          <p:cNvPr id="3" name="Rectangle 2">
            <a:extLst>
              <a:ext uri="{FF2B5EF4-FFF2-40B4-BE49-F238E27FC236}">
                <a16:creationId xmlns:a16="http://schemas.microsoft.com/office/drawing/2014/main" id="{7B430D4B-F65C-2545-AC2A-2EC75753316F}"/>
              </a:ext>
            </a:extLst>
          </p:cNvPr>
          <p:cNvSpPr/>
          <p:nvPr/>
        </p:nvSpPr>
        <p:spPr>
          <a:xfrm>
            <a:off x="533399" y="965199"/>
            <a:ext cx="11474049" cy="369332"/>
          </a:xfrm>
          <a:prstGeom prst="rect">
            <a:avLst/>
          </a:prstGeom>
        </p:spPr>
        <p:txBody>
          <a:bodyPr wrap="square">
            <a:spAutoFit/>
          </a:bodyPr>
          <a:lstStyle/>
          <a:p>
            <a:r>
              <a:rPr lang="en-US" dirty="0">
                <a:solidFill>
                  <a:schemeClr val="tx1">
                    <a:lumMod val="65000"/>
                    <a:lumOff val="35000"/>
                  </a:schemeClr>
                </a:solidFill>
              </a:rPr>
              <a:t>The final dataset was ingested into a </a:t>
            </a:r>
            <a:r>
              <a:rPr lang="en-US" dirty="0" err="1">
                <a:solidFill>
                  <a:schemeClr val="tx1">
                    <a:lumMod val="65000"/>
                    <a:lumOff val="35000"/>
                  </a:schemeClr>
                </a:solidFill>
              </a:rPr>
              <a:t>spaCy</a:t>
            </a:r>
            <a:r>
              <a:rPr lang="en-US" dirty="0">
                <a:solidFill>
                  <a:schemeClr val="tx1">
                    <a:lumMod val="65000"/>
                    <a:lumOff val="35000"/>
                  </a:schemeClr>
                </a:solidFill>
              </a:rPr>
              <a:t> text classification model. </a:t>
            </a:r>
          </a:p>
        </p:txBody>
      </p:sp>
      <p:cxnSp>
        <p:nvCxnSpPr>
          <p:cNvPr id="9" name="Elbow Connector 8">
            <a:extLst>
              <a:ext uri="{FF2B5EF4-FFF2-40B4-BE49-F238E27FC236}">
                <a16:creationId xmlns:a16="http://schemas.microsoft.com/office/drawing/2014/main" id="{D9925F7C-977D-3B4D-A304-E483589EC23D}"/>
              </a:ext>
            </a:extLst>
          </p:cNvPr>
          <p:cNvCxnSpPr>
            <a:cxnSpLocks/>
            <a:stCxn id="8" idx="0"/>
          </p:cNvCxnSpPr>
          <p:nvPr/>
        </p:nvCxnSpPr>
        <p:spPr>
          <a:xfrm rot="16200000" flipV="1">
            <a:off x="8368938" y="1086681"/>
            <a:ext cx="297980" cy="2532455"/>
          </a:xfrm>
          <a:prstGeom prst="bentConnector2">
            <a:avLst/>
          </a:prstGeom>
          <a:ln>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9EC86BA0-4816-AE48-96F8-00E89250C8D8}"/>
              </a:ext>
            </a:extLst>
          </p:cNvPr>
          <p:cNvSpPr/>
          <p:nvPr/>
        </p:nvSpPr>
        <p:spPr>
          <a:xfrm>
            <a:off x="7645003" y="5235349"/>
            <a:ext cx="4362445" cy="646331"/>
          </a:xfrm>
          <a:prstGeom prst="rect">
            <a:avLst/>
          </a:prstGeom>
        </p:spPr>
        <p:txBody>
          <a:bodyPr wrap="square">
            <a:spAutoFit/>
          </a:bodyPr>
          <a:lstStyle/>
          <a:p>
            <a:r>
              <a:rPr lang="en-US" sz="1200" dirty="0">
                <a:solidFill>
                  <a:schemeClr val="bg1">
                    <a:lumMod val="65000"/>
                  </a:schemeClr>
                </a:solidFill>
              </a:rPr>
              <a:t>This plot shows the distribution of the final cognitive bias labels from each dataset our team annotated. This data is ingested into our models, either per codebase or as a combined dataset.</a:t>
            </a:r>
          </a:p>
        </p:txBody>
      </p:sp>
      <p:sp>
        <p:nvSpPr>
          <p:cNvPr id="10" name="Text Placeholder 9">
            <a:extLst>
              <a:ext uri="{FF2B5EF4-FFF2-40B4-BE49-F238E27FC236}">
                <a16:creationId xmlns:a16="http://schemas.microsoft.com/office/drawing/2014/main" id="{A6763A87-FC00-974E-AE56-154457C0C94E}"/>
              </a:ext>
            </a:extLst>
          </p:cNvPr>
          <p:cNvSpPr>
            <a:spLocks noGrp="1"/>
          </p:cNvSpPr>
          <p:nvPr>
            <p:ph type="body" sz="quarter" idx="14"/>
          </p:nvPr>
        </p:nvSpPr>
        <p:spPr/>
        <p:txBody>
          <a:bodyPr/>
          <a:lstStyle/>
          <a:p>
            <a:r>
              <a:rPr lang="en-US" dirty="0"/>
              <a:t>© 2021 Lockheed Martin Corporation. All Rights Reserved.</a:t>
            </a:r>
          </a:p>
        </p:txBody>
      </p:sp>
    </p:spTree>
    <p:extLst>
      <p:ext uri="{BB962C8B-B14F-4D97-AF65-F5344CB8AC3E}">
        <p14:creationId xmlns:p14="http://schemas.microsoft.com/office/powerpoint/2010/main" val="8359379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descr="Icon&#10;&#10;Description automatically generated">
            <a:extLst>
              <a:ext uri="{FF2B5EF4-FFF2-40B4-BE49-F238E27FC236}">
                <a16:creationId xmlns:a16="http://schemas.microsoft.com/office/drawing/2014/main" id="{A755D9EF-F80C-7047-8D26-CC78CF641A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9691" y="5183876"/>
            <a:ext cx="807165" cy="828406"/>
          </a:xfrm>
          <a:prstGeom prst="rect">
            <a:avLst/>
          </a:prstGeom>
        </p:spPr>
      </p:pic>
      <p:pic>
        <p:nvPicPr>
          <p:cNvPr id="23" name="Picture 22" descr="Icon&#10;&#10;Description automatically generated">
            <a:extLst>
              <a:ext uri="{FF2B5EF4-FFF2-40B4-BE49-F238E27FC236}">
                <a16:creationId xmlns:a16="http://schemas.microsoft.com/office/drawing/2014/main" id="{C09F3009-269B-6342-8D22-F1F2432BF8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0737" y="5179982"/>
            <a:ext cx="807165" cy="828406"/>
          </a:xfrm>
          <a:prstGeom prst="rect">
            <a:avLst/>
          </a:prstGeom>
        </p:spPr>
      </p:pic>
      <p:pic>
        <p:nvPicPr>
          <p:cNvPr id="16" name="Picture 15" descr="Icon&#10;&#10;Description automatically generated">
            <a:extLst>
              <a:ext uri="{FF2B5EF4-FFF2-40B4-BE49-F238E27FC236}">
                <a16:creationId xmlns:a16="http://schemas.microsoft.com/office/drawing/2014/main" id="{C20695FF-4B16-5D45-BBE6-655C6CA908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0491" y="2389979"/>
            <a:ext cx="807165" cy="828406"/>
          </a:xfrm>
          <a:prstGeom prst="rect">
            <a:avLst/>
          </a:prstGeom>
        </p:spPr>
      </p:pic>
      <p:sp>
        <p:nvSpPr>
          <p:cNvPr id="2" name="Text Placeholder 1">
            <a:extLst>
              <a:ext uri="{FF2B5EF4-FFF2-40B4-BE49-F238E27FC236}">
                <a16:creationId xmlns:a16="http://schemas.microsoft.com/office/drawing/2014/main" id="{EC077E43-3E4F-504A-8063-D1BC6A4FDCB4}"/>
              </a:ext>
            </a:extLst>
          </p:cNvPr>
          <p:cNvSpPr>
            <a:spLocks noGrp="1"/>
          </p:cNvSpPr>
          <p:nvPr>
            <p:ph type="body" sz="quarter" idx="10"/>
          </p:nvPr>
        </p:nvSpPr>
        <p:spPr/>
        <p:txBody>
          <a:bodyPr>
            <a:noAutofit/>
          </a:bodyPr>
          <a:lstStyle/>
          <a:p>
            <a:r>
              <a:rPr lang="en-US" dirty="0"/>
              <a:t>Models ran + model Results</a:t>
            </a:r>
          </a:p>
        </p:txBody>
      </p:sp>
      <p:sp>
        <p:nvSpPr>
          <p:cNvPr id="5" name="Text Placeholder 4">
            <a:extLst>
              <a:ext uri="{FF2B5EF4-FFF2-40B4-BE49-F238E27FC236}">
                <a16:creationId xmlns:a16="http://schemas.microsoft.com/office/drawing/2014/main" id="{C915E28B-4A6A-6D45-AA9C-45CA0615864F}"/>
              </a:ext>
            </a:extLst>
          </p:cNvPr>
          <p:cNvSpPr>
            <a:spLocks noGrp="1"/>
          </p:cNvSpPr>
          <p:nvPr>
            <p:ph type="body" sz="quarter" idx="13"/>
          </p:nvPr>
        </p:nvSpPr>
        <p:spPr/>
        <p:txBody>
          <a:bodyPr/>
          <a:lstStyle/>
          <a:p>
            <a:r>
              <a:rPr lang="en-US" dirty="0"/>
              <a:t>SciPy 2021</a:t>
            </a:r>
          </a:p>
        </p:txBody>
      </p:sp>
      <p:sp>
        <p:nvSpPr>
          <p:cNvPr id="3" name="Rectangle 2">
            <a:extLst>
              <a:ext uri="{FF2B5EF4-FFF2-40B4-BE49-F238E27FC236}">
                <a16:creationId xmlns:a16="http://schemas.microsoft.com/office/drawing/2014/main" id="{7B430D4B-F65C-2545-AC2A-2EC75753316F}"/>
              </a:ext>
            </a:extLst>
          </p:cNvPr>
          <p:cNvSpPr/>
          <p:nvPr/>
        </p:nvSpPr>
        <p:spPr>
          <a:xfrm>
            <a:off x="533399" y="965199"/>
            <a:ext cx="11474049" cy="646331"/>
          </a:xfrm>
          <a:prstGeom prst="rect">
            <a:avLst/>
          </a:prstGeom>
        </p:spPr>
        <p:txBody>
          <a:bodyPr wrap="square">
            <a:spAutoFit/>
          </a:bodyPr>
          <a:lstStyle/>
          <a:p>
            <a:r>
              <a:rPr lang="en-US" dirty="0">
                <a:solidFill>
                  <a:schemeClr val="tx1">
                    <a:lumMod val="65000"/>
                    <a:lumOff val="35000"/>
                  </a:schemeClr>
                </a:solidFill>
              </a:rPr>
              <a:t>The </a:t>
            </a:r>
            <a:r>
              <a:rPr lang="en-US" dirty="0" err="1">
                <a:solidFill>
                  <a:schemeClr val="tx1">
                    <a:lumMod val="65000"/>
                    <a:lumOff val="35000"/>
                  </a:schemeClr>
                </a:solidFill>
              </a:rPr>
              <a:t>spaCy</a:t>
            </a:r>
            <a:r>
              <a:rPr lang="en-US" dirty="0">
                <a:solidFill>
                  <a:schemeClr val="tx1">
                    <a:lumMod val="65000"/>
                    <a:lumOff val="35000"/>
                  </a:schemeClr>
                </a:solidFill>
              </a:rPr>
              <a:t> text classification model was configured so it could either predict  for the presence of bias (binary) or for the specific type of cognitive bias found.</a:t>
            </a:r>
          </a:p>
        </p:txBody>
      </p:sp>
      <p:graphicFrame>
        <p:nvGraphicFramePr>
          <p:cNvPr id="10" name="Table 10">
            <a:extLst>
              <a:ext uri="{FF2B5EF4-FFF2-40B4-BE49-F238E27FC236}">
                <a16:creationId xmlns:a16="http://schemas.microsoft.com/office/drawing/2014/main" id="{F59AF983-59BF-8244-A057-8CC1CDA15D65}"/>
              </a:ext>
            </a:extLst>
          </p:cNvPr>
          <p:cNvGraphicFramePr>
            <a:graphicFrameLocks noGrp="1"/>
          </p:cNvGraphicFramePr>
          <p:nvPr>
            <p:extLst>
              <p:ext uri="{D42A27DB-BD31-4B8C-83A1-F6EECF244321}">
                <p14:modId xmlns:p14="http://schemas.microsoft.com/office/powerpoint/2010/main" val="3014743216"/>
              </p:ext>
            </p:extLst>
          </p:nvPr>
        </p:nvGraphicFramePr>
        <p:xfrm>
          <a:off x="6096000" y="1861919"/>
          <a:ext cx="5499100" cy="2494280"/>
        </p:xfrm>
        <a:graphic>
          <a:graphicData uri="http://schemas.openxmlformats.org/drawingml/2006/table">
            <a:tbl>
              <a:tblPr firstRow="1" firstCol="1" bandRow="1">
                <a:tableStyleId>{5C22544A-7EE6-4342-B048-85BDC9FD1C3A}</a:tableStyleId>
              </a:tblPr>
              <a:tblGrid>
                <a:gridCol w="3197076">
                  <a:extLst>
                    <a:ext uri="{9D8B030D-6E8A-4147-A177-3AD203B41FA5}">
                      <a16:colId xmlns:a16="http://schemas.microsoft.com/office/drawing/2014/main" val="3384399190"/>
                    </a:ext>
                  </a:extLst>
                </a:gridCol>
                <a:gridCol w="736600">
                  <a:extLst>
                    <a:ext uri="{9D8B030D-6E8A-4147-A177-3AD203B41FA5}">
                      <a16:colId xmlns:a16="http://schemas.microsoft.com/office/drawing/2014/main" val="385459866"/>
                    </a:ext>
                  </a:extLst>
                </a:gridCol>
                <a:gridCol w="764900">
                  <a:extLst>
                    <a:ext uri="{9D8B030D-6E8A-4147-A177-3AD203B41FA5}">
                      <a16:colId xmlns:a16="http://schemas.microsoft.com/office/drawing/2014/main" val="1542383938"/>
                    </a:ext>
                  </a:extLst>
                </a:gridCol>
                <a:gridCol w="800524">
                  <a:extLst>
                    <a:ext uri="{9D8B030D-6E8A-4147-A177-3AD203B41FA5}">
                      <a16:colId xmlns:a16="http://schemas.microsoft.com/office/drawing/2014/main" val="201386057"/>
                    </a:ext>
                  </a:extLst>
                </a:gridCol>
              </a:tblGrid>
              <a:tr h="370840">
                <a:tc>
                  <a:txBody>
                    <a:bodyPr/>
                    <a:lstStyle/>
                    <a:p>
                      <a:r>
                        <a:rPr lang="en-US" dirty="0"/>
                        <a:t>Dataset</a:t>
                      </a:r>
                    </a:p>
                  </a:txBody>
                  <a:tcPr anchor="ctr"/>
                </a:tc>
                <a:tc>
                  <a:txBody>
                    <a:bodyPr/>
                    <a:lstStyle/>
                    <a:p>
                      <a:pPr algn="ctr"/>
                      <a:r>
                        <a:rPr lang="en-US" dirty="0"/>
                        <a:t>Total Items</a:t>
                      </a:r>
                    </a:p>
                  </a:txBody>
                  <a:tcPr/>
                </a:tc>
                <a:tc>
                  <a:txBody>
                    <a:bodyPr/>
                    <a:lstStyle/>
                    <a:p>
                      <a:pPr algn="ctr"/>
                      <a:r>
                        <a:rPr lang="en-US" dirty="0"/>
                        <a:t>Mean F1</a:t>
                      </a:r>
                    </a:p>
                  </a:txBody>
                  <a:tcPr/>
                </a:tc>
                <a:tc>
                  <a:txBody>
                    <a:bodyPr/>
                    <a:lstStyle/>
                    <a:p>
                      <a:pPr algn="ctr"/>
                      <a:r>
                        <a:rPr lang="en-US" dirty="0"/>
                        <a:t>Std. Dev</a:t>
                      </a:r>
                    </a:p>
                  </a:txBody>
                  <a:tcPr/>
                </a:tc>
                <a:extLst>
                  <a:ext uri="{0D108BD9-81ED-4DB2-BD59-A6C34878D82A}">
                    <a16:rowId xmlns:a16="http://schemas.microsoft.com/office/drawing/2014/main" val="1374039124"/>
                  </a:ext>
                </a:extLst>
              </a:tr>
              <a:tr h="370840">
                <a:tc>
                  <a:txBody>
                    <a:bodyPr/>
                    <a:lstStyle/>
                    <a:p>
                      <a:r>
                        <a:rPr lang="en-US" dirty="0"/>
                        <a:t>Project A Commits</a:t>
                      </a:r>
                    </a:p>
                  </a:txBody>
                  <a:tcPr/>
                </a:tc>
                <a:tc>
                  <a:txBody>
                    <a:bodyPr/>
                    <a:lstStyle/>
                    <a:p>
                      <a:pPr algn="r"/>
                      <a:r>
                        <a:rPr lang="en-US" dirty="0"/>
                        <a:t>1405</a:t>
                      </a:r>
                    </a:p>
                  </a:txBody>
                  <a:tcPr/>
                </a:tc>
                <a:tc>
                  <a:txBody>
                    <a:bodyPr/>
                    <a:lstStyle/>
                    <a:p>
                      <a:pPr algn="r"/>
                      <a:r>
                        <a:rPr lang="en-US" dirty="0"/>
                        <a:t>81.2%</a:t>
                      </a:r>
                    </a:p>
                  </a:txBody>
                  <a:tcPr/>
                </a:tc>
                <a:tc>
                  <a:txBody>
                    <a:bodyPr/>
                    <a:lstStyle/>
                    <a:p>
                      <a:pPr algn="r"/>
                      <a:r>
                        <a:rPr lang="en-US" dirty="0"/>
                        <a:t>2.6%</a:t>
                      </a:r>
                    </a:p>
                  </a:txBody>
                  <a:tcPr/>
                </a:tc>
                <a:extLst>
                  <a:ext uri="{0D108BD9-81ED-4DB2-BD59-A6C34878D82A}">
                    <a16:rowId xmlns:a16="http://schemas.microsoft.com/office/drawing/2014/main" val="1501188358"/>
                  </a:ext>
                </a:extLst>
              </a:tr>
              <a:tr h="370840">
                <a:tc>
                  <a:txBody>
                    <a:bodyPr/>
                    <a:lstStyle/>
                    <a:p>
                      <a:r>
                        <a:rPr lang="en-US" dirty="0"/>
                        <a:t>Project B Commits</a:t>
                      </a:r>
                    </a:p>
                  </a:txBody>
                  <a:tcPr/>
                </a:tc>
                <a:tc>
                  <a:txBody>
                    <a:bodyPr/>
                    <a:lstStyle/>
                    <a:p>
                      <a:pPr algn="r"/>
                      <a:r>
                        <a:rPr lang="en-US" dirty="0"/>
                        <a:t>227</a:t>
                      </a:r>
                    </a:p>
                  </a:txBody>
                  <a:tcPr/>
                </a:tc>
                <a:tc>
                  <a:txBody>
                    <a:bodyPr/>
                    <a:lstStyle/>
                    <a:p>
                      <a:pPr algn="r"/>
                      <a:r>
                        <a:rPr lang="en-US" dirty="0"/>
                        <a:t>65.9%</a:t>
                      </a:r>
                    </a:p>
                  </a:txBody>
                  <a:tcPr/>
                </a:tc>
                <a:tc>
                  <a:txBody>
                    <a:bodyPr/>
                    <a:lstStyle/>
                    <a:p>
                      <a:pPr algn="r"/>
                      <a:r>
                        <a:rPr lang="en-US" dirty="0"/>
                        <a:t>14.0%</a:t>
                      </a:r>
                    </a:p>
                  </a:txBody>
                  <a:tcPr/>
                </a:tc>
                <a:extLst>
                  <a:ext uri="{0D108BD9-81ED-4DB2-BD59-A6C34878D82A}">
                    <a16:rowId xmlns:a16="http://schemas.microsoft.com/office/drawing/2014/main" val="2518044722"/>
                  </a:ext>
                </a:extLst>
              </a:tr>
              <a:tr h="370840">
                <a:tc>
                  <a:txBody>
                    <a:bodyPr/>
                    <a:lstStyle/>
                    <a:p>
                      <a:r>
                        <a:rPr lang="en-US" dirty="0"/>
                        <a:t>Project A + B Commits</a:t>
                      </a:r>
                    </a:p>
                  </a:txBody>
                  <a:tcPr/>
                </a:tc>
                <a:tc>
                  <a:txBody>
                    <a:bodyPr/>
                    <a:lstStyle/>
                    <a:p>
                      <a:pPr algn="r"/>
                      <a:r>
                        <a:rPr lang="en-US" dirty="0"/>
                        <a:t>1632</a:t>
                      </a:r>
                    </a:p>
                  </a:txBody>
                  <a:tcPr/>
                </a:tc>
                <a:tc>
                  <a:txBody>
                    <a:bodyPr/>
                    <a:lstStyle/>
                    <a:p>
                      <a:pPr algn="r"/>
                      <a:r>
                        <a:rPr lang="en-US" dirty="0"/>
                        <a:t>79.0%</a:t>
                      </a:r>
                    </a:p>
                  </a:txBody>
                  <a:tcPr/>
                </a:tc>
                <a:tc>
                  <a:txBody>
                    <a:bodyPr/>
                    <a:lstStyle/>
                    <a:p>
                      <a:pPr algn="r"/>
                      <a:r>
                        <a:rPr lang="en-US" dirty="0"/>
                        <a:t>5.1%</a:t>
                      </a:r>
                    </a:p>
                  </a:txBody>
                  <a:tcPr/>
                </a:tc>
                <a:extLst>
                  <a:ext uri="{0D108BD9-81ED-4DB2-BD59-A6C34878D82A}">
                    <a16:rowId xmlns:a16="http://schemas.microsoft.com/office/drawing/2014/main" val="1103213455"/>
                  </a:ext>
                </a:extLst>
              </a:tr>
              <a:tr h="370840">
                <a:tc>
                  <a:txBody>
                    <a:bodyPr/>
                    <a:lstStyle/>
                    <a:p>
                      <a:r>
                        <a:rPr lang="en-US" dirty="0"/>
                        <a:t>Project B Commits + Comments</a:t>
                      </a:r>
                    </a:p>
                  </a:txBody>
                  <a:tcPr/>
                </a:tc>
                <a:tc>
                  <a:txBody>
                    <a:bodyPr/>
                    <a:lstStyle/>
                    <a:p>
                      <a:pPr algn="r"/>
                      <a:r>
                        <a:rPr lang="en-US" dirty="0"/>
                        <a:t>696</a:t>
                      </a:r>
                    </a:p>
                  </a:txBody>
                  <a:tcPr/>
                </a:tc>
                <a:tc>
                  <a:txBody>
                    <a:bodyPr/>
                    <a:lstStyle/>
                    <a:p>
                      <a:pPr algn="r"/>
                      <a:r>
                        <a:rPr lang="en-US" dirty="0"/>
                        <a:t>78.6%</a:t>
                      </a:r>
                    </a:p>
                  </a:txBody>
                  <a:tcPr/>
                </a:tc>
                <a:tc>
                  <a:txBody>
                    <a:bodyPr/>
                    <a:lstStyle/>
                    <a:p>
                      <a:pPr algn="r"/>
                      <a:r>
                        <a:rPr lang="en-US" dirty="0"/>
                        <a:t>6.8%</a:t>
                      </a:r>
                    </a:p>
                  </a:txBody>
                  <a:tcPr/>
                </a:tc>
                <a:extLst>
                  <a:ext uri="{0D108BD9-81ED-4DB2-BD59-A6C34878D82A}">
                    <a16:rowId xmlns:a16="http://schemas.microsoft.com/office/drawing/2014/main" val="1814771536"/>
                  </a:ext>
                </a:extLst>
              </a:tr>
              <a:tr h="370840">
                <a:tc>
                  <a:txBody>
                    <a:bodyPr/>
                    <a:lstStyle/>
                    <a:p>
                      <a:r>
                        <a:rPr lang="en-US" dirty="0"/>
                        <a:t>All Data</a:t>
                      </a:r>
                    </a:p>
                  </a:txBody>
                  <a:tcPr/>
                </a:tc>
                <a:tc>
                  <a:txBody>
                    <a:bodyPr/>
                    <a:lstStyle/>
                    <a:p>
                      <a:pPr algn="r"/>
                      <a:r>
                        <a:rPr lang="en-US" dirty="0"/>
                        <a:t>2282</a:t>
                      </a:r>
                    </a:p>
                  </a:txBody>
                  <a:tcPr/>
                </a:tc>
                <a:tc>
                  <a:txBody>
                    <a:bodyPr/>
                    <a:lstStyle/>
                    <a:p>
                      <a:pPr algn="r"/>
                      <a:r>
                        <a:rPr lang="en-US" dirty="0"/>
                        <a:t>82.3%</a:t>
                      </a:r>
                    </a:p>
                  </a:txBody>
                  <a:tcPr/>
                </a:tc>
                <a:tc>
                  <a:txBody>
                    <a:bodyPr/>
                    <a:lstStyle/>
                    <a:p>
                      <a:pPr algn="r"/>
                      <a:r>
                        <a:rPr lang="en-US" dirty="0"/>
                        <a:t>3.9%</a:t>
                      </a:r>
                    </a:p>
                  </a:txBody>
                  <a:tcPr/>
                </a:tc>
                <a:extLst>
                  <a:ext uri="{0D108BD9-81ED-4DB2-BD59-A6C34878D82A}">
                    <a16:rowId xmlns:a16="http://schemas.microsoft.com/office/drawing/2014/main" val="2754353982"/>
                  </a:ext>
                </a:extLst>
              </a:tr>
            </a:tbl>
          </a:graphicData>
        </a:graphic>
      </p:graphicFrame>
      <p:pic>
        <p:nvPicPr>
          <p:cNvPr id="14" name="Picture 13" descr="Icon&#10;&#10;Description automatically generated">
            <a:extLst>
              <a:ext uri="{FF2B5EF4-FFF2-40B4-BE49-F238E27FC236}">
                <a16:creationId xmlns:a16="http://schemas.microsoft.com/office/drawing/2014/main" id="{27BE172C-C85F-7641-BAED-BFA51DCFD3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4998" y="1861919"/>
            <a:ext cx="1020012" cy="1056119"/>
          </a:xfrm>
          <a:prstGeom prst="rect">
            <a:avLst/>
          </a:prstGeom>
        </p:spPr>
      </p:pic>
      <p:sp>
        <p:nvSpPr>
          <p:cNvPr id="17" name="Rectangle 16">
            <a:extLst>
              <a:ext uri="{FF2B5EF4-FFF2-40B4-BE49-F238E27FC236}">
                <a16:creationId xmlns:a16="http://schemas.microsoft.com/office/drawing/2014/main" id="{866CDF4A-B4C7-D642-89FE-E74476627576}"/>
              </a:ext>
            </a:extLst>
          </p:cNvPr>
          <p:cNvSpPr/>
          <p:nvPr/>
        </p:nvSpPr>
        <p:spPr>
          <a:xfrm>
            <a:off x="2215666" y="1847175"/>
            <a:ext cx="3778734" cy="2523768"/>
          </a:xfrm>
          <a:prstGeom prst="rect">
            <a:avLst/>
          </a:prstGeom>
        </p:spPr>
        <p:txBody>
          <a:bodyPr wrap="square">
            <a:spAutoFit/>
          </a:bodyPr>
          <a:lstStyle/>
          <a:p>
            <a:pPr lvl="0">
              <a:defRPr/>
            </a:pPr>
            <a:r>
              <a:rPr lang="en-US" sz="2000" b="1" dirty="0">
                <a:solidFill>
                  <a:srgbClr val="002F6C"/>
                </a:solidFill>
              </a:rPr>
              <a:t>Binary Models</a:t>
            </a:r>
          </a:p>
          <a:p>
            <a:pPr lvl="0">
              <a:spcAft>
                <a:spcPts val="600"/>
              </a:spcAft>
              <a:defRPr/>
            </a:pPr>
            <a:r>
              <a:rPr lang="en-US" sz="1600" dirty="0">
                <a:solidFill>
                  <a:schemeClr val="tx1">
                    <a:lumMod val="50000"/>
                    <a:lumOff val="50000"/>
                  </a:schemeClr>
                </a:solidFill>
              </a:rPr>
              <a:t>Models which identified whether text entries contained bias performed better, averaging 79-83% F1.</a:t>
            </a:r>
          </a:p>
          <a:p>
            <a:pPr lvl="0">
              <a:spcAft>
                <a:spcPts val="600"/>
              </a:spcAft>
              <a:defRPr/>
            </a:pPr>
            <a:r>
              <a:rPr lang="en-US" sz="1600" dirty="0">
                <a:solidFill>
                  <a:schemeClr val="tx1">
                    <a:lumMod val="50000"/>
                    <a:lumOff val="50000"/>
                  </a:schemeClr>
                </a:solidFill>
              </a:rPr>
              <a:t>This aligns with how human raters tended to agree whether an entry is biased or not. </a:t>
            </a:r>
          </a:p>
          <a:p>
            <a:pPr lvl="0">
              <a:spcAft>
                <a:spcPts val="600"/>
              </a:spcAft>
              <a:defRPr/>
            </a:pPr>
            <a:r>
              <a:rPr lang="en-US" sz="1600" dirty="0">
                <a:solidFill>
                  <a:schemeClr val="tx1">
                    <a:lumMod val="50000"/>
                    <a:lumOff val="50000"/>
                  </a:schemeClr>
                </a:solidFill>
              </a:rPr>
              <a:t>Project B Commits’ performed poorer, which correlates with the smaller size of the dataset.</a:t>
            </a:r>
          </a:p>
        </p:txBody>
      </p:sp>
      <p:pic>
        <p:nvPicPr>
          <p:cNvPr id="20" name="Picture 19" descr="Icon&#10;&#10;Description automatically generated">
            <a:extLst>
              <a:ext uri="{FF2B5EF4-FFF2-40B4-BE49-F238E27FC236}">
                <a16:creationId xmlns:a16="http://schemas.microsoft.com/office/drawing/2014/main" id="{5E4D1199-8F9A-A442-8381-AAAD9D8D22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5987" y="4864837"/>
            <a:ext cx="807165" cy="828406"/>
          </a:xfrm>
          <a:prstGeom prst="rect">
            <a:avLst/>
          </a:prstGeom>
        </p:spPr>
      </p:pic>
      <p:pic>
        <p:nvPicPr>
          <p:cNvPr id="21" name="Picture 20" descr="Icon&#10;&#10;Description automatically generated">
            <a:extLst>
              <a:ext uri="{FF2B5EF4-FFF2-40B4-BE49-F238E27FC236}">
                <a16:creationId xmlns:a16="http://schemas.microsoft.com/office/drawing/2014/main" id="{E6B0D067-1742-6F41-BEF2-E88E3C412E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5228" y="4509833"/>
            <a:ext cx="807165" cy="828406"/>
          </a:xfrm>
          <a:prstGeom prst="rect">
            <a:avLst/>
          </a:prstGeom>
        </p:spPr>
      </p:pic>
      <p:pic>
        <p:nvPicPr>
          <p:cNvPr id="18" name="Picture 17" descr="Icon&#10;&#10;Description automatically generated">
            <a:extLst>
              <a:ext uri="{FF2B5EF4-FFF2-40B4-BE49-F238E27FC236}">
                <a16:creationId xmlns:a16="http://schemas.microsoft.com/office/drawing/2014/main" id="{3771AD9C-F3BF-D445-A99D-A28BF9AA24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399" y="4515784"/>
            <a:ext cx="1020012" cy="1056119"/>
          </a:xfrm>
          <a:prstGeom prst="rect">
            <a:avLst/>
          </a:prstGeom>
        </p:spPr>
      </p:pic>
      <p:sp>
        <p:nvSpPr>
          <p:cNvPr id="24" name="Rectangle 23">
            <a:extLst>
              <a:ext uri="{FF2B5EF4-FFF2-40B4-BE49-F238E27FC236}">
                <a16:creationId xmlns:a16="http://schemas.microsoft.com/office/drawing/2014/main" id="{46168ABA-0907-9B4B-9A60-2CE1B7076996}"/>
              </a:ext>
            </a:extLst>
          </p:cNvPr>
          <p:cNvSpPr/>
          <p:nvPr/>
        </p:nvSpPr>
        <p:spPr>
          <a:xfrm>
            <a:off x="2195240" y="4535234"/>
            <a:ext cx="3778734" cy="1384995"/>
          </a:xfrm>
          <a:prstGeom prst="rect">
            <a:avLst/>
          </a:prstGeom>
        </p:spPr>
        <p:txBody>
          <a:bodyPr wrap="square">
            <a:spAutoFit/>
          </a:bodyPr>
          <a:lstStyle/>
          <a:p>
            <a:pPr lvl="0">
              <a:defRPr/>
            </a:pPr>
            <a:r>
              <a:rPr lang="en-US" sz="2000" b="1" dirty="0">
                <a:solidFill>
                  <a:srgbClr val="002F6C"/>
                </a:solidFill>
              </a:rPr>
              <a:t>Multi-Label Models</a:t>
            </a:r>
          </a:p>
          <a:p>
            <a:pPr lvl="0">
              <a:spcAft>
                <a:spcPts val="600"/>
              </a:spcAft>
              <a:defRPr/>
            </a:pPr>
            <a:r>
              <a:rPr lang="en-US" sz="1600" dirty="0">
                <a:solidFill>
                  <a:schemeClr val="tx1">
                    <a:lumMod val="50000"/>
                    <a:lumOff val="50000"/>
                  </a:schemeClr>
                </a:solidFill>
              </a:rPr>
              <a:t>Models which identified the specific type of cognitive bias performed poorer, in line with how human raters tended to disagree on how a specific entry is biased.</a:t>
            </a:r>
          </a:p>
        </p:txBody>
      </p:sp>
      <p:graphicFrame>
        <p:nvGraphicFramePr>
          <p:cNvPr id="25" name="Table 24">
            <a:extLst>
              <a:ext uri="{FF2B5EF4-FFF2-40B4-BE49-F238E27FC236}">
                <a16:creationId xmlns:a16="http://schemas.microsoft.com/office/drawing/2014/main" id="{1EEE90A2-493B-EC48-BC23-5E9FB2495182}"/>
              </a:ext>
            </a:extLst>
          </p:cNvPr>
          <p:cNvGraphicFramePr>
            <a:graphicFrameLocks noGrp="1"/>
          </p:cNvGraphicFramePr>
          <p:nvPr>
            <p:extLst>
              <p:ext uri="{D42A27DB-BD31-4B8C-83A1-F6EECF244321}">
                <p14:modId xmlns:p14="http://schemas.microsoft.com/office/powerpoint/2010/main" val="3649160629"/>
              </p:ext>
            </p:extLst>
          </p:nvPr>
        </p:nvGraphicFramePr>
        <p:xfrm>
          <a:off x="6106062" y="4722271"/>
          <a:ext cx="5499100" cy="1010920"/>
        </p:xfrm>
        <a:graphic>
          <a:graphicData uri="http://schemas.openxmlformats.org/drawingml/2006/table">
            <a:tbl>
              <a:tblPr firstRow="1" firstCol="1" bandRow="1">
                <a:tableStyleId>{5C22544A-7EE6-4342-B048-85BDC9FD1C3A}</a:tableStyleId>
              </a:tblPr>
              <a:tblGrid>
                <a:gridCol w="3197076">
                  <a:extLst>
                    <a:ext uri="{9D8B030D-6E8A-4147-A177-3AD203B41FA5}">
                      <a16:colId xmlns:a16="http://schemas.microsoft.com/office/drawing/2014/main" val="3283213018"/>
                    </a:ext>
                  </a:extLst>
                </a:gridCol>
                <a:gridCol w="736600">
                  <a:extLst>
                    <a:ext uri="{9D8B030D-6E8A-4147-A177-3AD203B41FA5}">
                      <a16:colId xmlns:a16="http://schemas.microsoft.com/office/drawing/2014/main" val="221399745"/>
                    </a:ext>
                  </a:extLst>
                </a:gridCol>
                <a:gridCol w="764900">
                  <a:extLst>
                    <a:ext uri="{9D8B030D-6E8A-4147-A177-3AD203B41FA5}">
                      <a16:colId xmlns:a16="http://schemas.microsoft.com/office/drawing/2014/main" val="3802157297"/>
                    </a:ext>
                  </a:extLst>
                </a:gridCol>
                <a:gridCol w="800524">
                  <a:extLst>
                    <a:ext uri="{9D8B030D-6E8A-4147-A177-3AD203B41FA5}">
                      <a16:colId xmlns:a16="http://schemas.microsoft.com/office/drawing/2014/main" val="2924375581"/>
                    </a:ext>
                  </a:extLst>
                </a:gridCol>
              </a:tblGrid>
              <a:tr h="370840">
                <a:tc>
                  <a:txBody>
                    <a:bodyPr/>
                    <a:lstStyle/>
                    <a:p>
                      <a:r>
                        <a:rPr lang="en-US" dirty="0"/>
                        <a:t>Dataset</a:t>
                      </a:r>
                    </a:p>
                  </a:txBody>
                  <a:tcPr anchor="ctr"/>
                </a:tc>
                <a:tc>
                  <a:txBody>
                    <a:bodyPr/>
                    <a:lstStyle/>
                    <a:p>
                      <a:pPr algn="ctr"/>
                      <a:r>
                        <a:rPr lang="en-US" dirty="0"/>
                        <a:t>Total Items</a:t>
                      </a:r>
                    </a:p>
                  </a:txBody>
                  <a:tcPr/>
                </a:tc>
                <a:tc>
                  <a:txBody>
                    <a:bodyPr/>
                    <a:lstStyle/>
                    <a:p>
                      <a:pPr algn="ctr"/>
                      <a:r>
                        <a:rPr lang="en-US" dirty="0"/>
                        <a:t>Mean F1</a:t>
                      </a:r>
                    </a:p>
                  </a:txBody>
                  <a:tcPr/>
                </a:tc>
                <a:tc>
                  <a:txBody>
                    <a:bodyPr/>
                    <a:lstStyle/>
                    <a:p>
                      <a:pPr algn="ctr"/>
                      <a:r>
                        <a:rPr lang="en-US" dirty="0"/>
                        <a:t>Std. Dev</a:t>
                      </a:r>
                    </a:p>
                  </a:txBody>
                  <a:tcPr/>
                </a:tc>
                <a:extLst>
                  <a:ext uri="{0D108BD9-81ED-4DB2-BD59-A6C34878D82A}">
                    <a16:rowId xmlns:a16="http://schemas.microsoft.com/office/drawing/2014/main" val="1869123131"/>
                  </a:ext>
                </a:extLst>
              </a:tr>
              <a:tr h="370840">
                <a:tc>
                  <a:txBody>
                    <a:bodyPr/>
                    <a:lstStyle/>
                    <a:p>
                      <a:r>
                        <a:rPr lang="en-US" dirty="0"/>
                        <a:t>Project A + B Commits</a:t>
                      </a:r>
                    </a:p>
                  </a:txBody>
                  <a:tcPr/>
                </a:tc>
                <a:tc>
                  <a:txBody>
                    <a:bodyPr/>
                    <a:lstStyle/>
                    <a:p>
                      <a:pPr algn="r"/>
                      <a:r>
                        <a:rPr lang="en-US" dirty="0"/>
                        <a:t>1632</a:t>
                      </a:r>
                    </a:p>
                  </a:txBody>
                  <a:tcPr/>
                </a:tc>
                <a:tc>
                  <a:txBody>
                    <a:bodyPr/>
                    <a:lstStyle/>
                    <a:p>
                      <a:pPr algn="r"/>
                      <a:r>
                        <a:rPr lang="en-US" dirty="0"/>
                        <a:t>72.1%</a:t>
                      </a:r>
                    </a:p>
                  </a:txBody>
                  <a:tcPr/>
                </a:tc>
                <a:tc>
                  <a:txBody>
                    <a:bodyPr/>
                    <a:lstStyle/>
                    <a:p>
                      <a:pPr algn="r"/>
                      <a:r>
                        <a:rPr lang="en-US" dirty="0"/>
                        <a:t>5.8%</a:t>
                      </a:r>
                    </a:p>
                  </a:txBody>
                  <a:tcPr/>
                </a:tc>
                <a:extLst>
                  <a:ext uri="{0D108BD9-81ED-4DB2-BD59-A6C34878D82A}">
                    <a16:rowId xmlns:a16="http://schemas.microsoft.com/office/drawing/2014/main" val="3848674979"/>
                  </a:ext>
                </a:extLst>
              </a:tr>
            </a:tbl>
          </a:graphicData>
        </a:graphic>
      </p:graphicFrame>
      <p:sp>
        <p:nvSpPr>
          <p:cNvPr id="7" name="Text Placeholder 6">
            <a:extLst>
              <a:ext uri="{FF2B5EF4-FFF2-40B4-BE49-F238E27FC236}">
                <a16:creationId xmlns:a16="http://schemas.microsoft.com/office/drawing/2014/main" id="{61E51EFC-F803-1844-A191-063BBDA77969}"/>
              </a:ext>
            </a:extLst>
          </p:cNvPr>
          <p:cNvSpPr>
            <a:spLocks noGrp="1"/>
          </p:cNvSpPr>
          <p:nvPr>
            <p:ph type="body" sz="quarter" idx="14"/>
          </p:nvPr>
        </p:nvSpPr>
        <p:spPr/>
        <p:txBody>
          <a:bodyPr/>
          <a:lstStyle/>
          <a:p>
            <a:r>
              <a:rPr lang="en-US" dirty="0"/>
              <a:t>© 2021 Lockheed Martin Corporation. All Rights Reserved.</a:t>
            </a:r>
          </a:p>
        </p:txBody>
      </p:sp>
    </p:spTree>
    <p:extLst>
      <p:ext uri="{BB962C8B-B14F-4D97-AF65-F5344CB8AC3E}">
        <p14:creationId xmlns:p14="http://schemas.microsoft.com/office/powerpoint/2010/main" val="17755006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1920946-3EA0-7349-93B8-9281E5F025DF}"/>
              </a:ext>
            </a:extLst>
          </p:cNvPr>
          <p:cNvSpPr>
            <a:spLocks noGrp="1"/>
          </p:cNvSpPr>
          <p:nvPr>
            <p:ph type="body" sz="quarter" idx="10"/>
          </p:nvPr>
        </p:nvSpPr>
        <p:spPr/>
        <p:txBody>
          <a:bodyPr/>
          <a:lstStyle/>
          <a:p>
            <a:r>
              <a:rPr lang="en-US" dirty="0"/>
              <a:t>References</a:t>
            </a:r>
          </a:p>
        </p:txBody>
      </p:sp>
      <p:sp>
        <p:nvSpPr>
          <p:cNvPr id="4" name="Content Placeholder 3">
            <a:extLst>
              <a:ext uri="{FF2B5EF4-FFF2-40B4-BE49-F238E27FC236}">
                <a16:creationId xmlns:a16="http://schemas.microsoft.com/office/drawing/2014/main" id="{4170DCCC-085A-0B41-8EDB-B3B16524B05A}"/>
              </a:ext>
            </a:extLst>
          </p:cNvPr>
          <p:cNvSpPr>
            <a:spLocks noGrp="1"/>
          </p:cNvSpPr>
          <p:nvPr>
            <p:ph sz="quarter" idx="12"/>
          </p:nvPr>
        </p:nvSpPr>
        <p:spPr>
          <a:xfrm>
            <a:off x="533399" y="1311425"/>
            <a:ext cx="10675708" cy="4387360"/>
          </a:xfrm>
        </p:spPr>
        <p:txBody>
          <a:bodyPr/>
          <a:lstStyle/>
          <a:p>
            <a:pPr marL="0" lvl="0" indent="0">
              <a:spcAft>
                <a:spcPts val="600"/>
              </a:spcAft>
              <a:buNone/>
              <a:defRPr/>
            </a:pPr>
            <a:r>
              <a:rPr lang="en-US" i="1" dirty="0">
                <a:solidFill>
                  <a:schemeClr val="tx1">
                    <a:lumMod val="50000"/>
                    <a:lumOff val="50000"/>
                  </a:schemeClr>
                </a:solidFill>
              </a:rPr>
              <a:t>[1] Delgado-Rodriguez, M., &amp; </a:t>
            </a:r>
            <a:r>
              <a:rPr lang="en-US" i="1" dirty="0" err="1">
                <a:solidFill>
                  <a:schemeClr val="tx1">
                    <a:lumMod val="50000"/>
                    <a:lumOff val="50000"/>
                  </a:schemeClr>
                </a:solidFill>
              </a:rPr>
              <a:t>Llorca</a:t>
            </a:r>
            <a:r>
              <a:rPr lang="en-US" i="1" dirty="0">
                <a:solidFill>
                  <a:schemeClr val="tx1">
                    <a:lumMod val="50000"/>
                    <a:lumOff val="50000"/>
                  </a:schemeClr>
                </a:solidFill>
              </a:rPr>
              <a:t>, J. (2004). Bias. Journal of Epidemiology &amp; Community Health, 58(8), 635-641. 10.1136/jech.2003.008466</a:t>
            </a:r>
          </a:p>
          <a:p>
            <a:pPr marL="0" lvl="0" indent="0">
              <a:spcAft>
                <a:spcPts val="600"/>
              </a:spcAft>
              <a:buNone/>
              <a:defRPr/>
            </a:pPr>
            <a:r>
              <a:rPr lang="en-US" i="1" dirty="0">
                <a:solidFill>
                  <a:schemeClr val="tx1">
                    <a:lumMod val="50000"/>
                    <a:lumOff val="50000"/>
                  </a:schemeClr>
                </a:solidFill>
              </a:rPr>
              <a:t>[2] </a:t>
            </a:r>
            <a:r>
              <a:rPr lang="en-US" i="1" dirty="0" err="1">
                <a:solidFill>
                  <a:schemeClr val="tx1">
                    <a:lumMod val="50000"/>
                    <a:lumOff val="50000"/>
                  </a:schemeClr>
                </a:solidFill>
              </a:rPr>
              <a:t>Mohanani</a:t>
            </a:r>
            <a:r>
              <a:rPr lang="en-US" i="1" dirty="0">
                <a:solidFill>
                  <a:schemeClr val="tx1">
                    <a:lumMod val="50000"/>
                    <a:lumOff val="50000"/>
                  </a:schemeClr>
                </a:solidFill>
              </a:rPr>
              <a:t>, R., Salman, I., </a:t>
            </a:r>
            <a:r>
              <a:rPr lang="en-US" i="1" dirty="0" err="1">
                <a:solidFill>
                  <a:schemeClr val="tx1">
                    <a:lumMod val="50000"/>
                    <a:lumOff val="50000"/>
                  </a:schemeClr>
                </a:solidFill>
              </a:rPr>
              <a:t>Turhan</a:t>
            </a:r>
            <a:r>
              <a:rPr lang="en-US" i="1" dirty="0">
                <a:solidFill>
                  <a:schemeClr val="tx1">
                    <a:lumMod val="50000"/>
                    <a:lumOff val="50000"/>
                  </a:schemeClr>
                </a:solidFill>
              </a:rPr>
              <a:t>, B., Rodríguez, P., &amp; Ralph, P. (2018). Cognitive biases in software engineering: a systematic mapping study. IEEE Transactions on Software Engineering, 46(12), 1318-1339. 10.1109/TSE.2018.2877759 </a:t>
            </a:r>
          </a:p>
          <a:p>
            <a:pPr marL="0" lvl="0" indent="0">
              <a:spcAft>
                <a:spcPts val="600"/>
              </a:spcAft>
              <a:buNone/>
              <a:defRPr/>
            </a:pPr>
            <a:r>
              <a:rPr lang="en-US" i="1" dirty="0">
                <a:solidFill>
                  <a:schemeClr val="tx1">
                    <a:lumMod val="50000"/>
                    <a:lumOff val="50000"/>
                  </a:schemeClr>
                </a:solidFill>
              </a:rPr>
              <a:t>[3] Stacy, W., &amp; MacMillan, J. (1995). Cognitive bias in software engineering. Communications of the ACM, 38(6), 57-63. 10.1145/203241.203256 </a:t>
            </a:r>
          </a:p>
          <a:p>
            <a:pPr marL="0" lvl="0" indent="0">
              <a:spcAft>
                <a:spcPts val="600"/>
              </a:spcAft>
              <a:buNone/>
              <a:defRPr/>
            </a:pPr>
            <a:r>
              <a:rPr lang="en-US" i="1" dirty="0">
                <a:solidFill>
                  <a:schemeClr val="tx1">
                    <a:lumMod val="50000"/>
                    <a:lumOff val="50000"/>
                  </a:schemeClr>
                </a:solidFill>
              </a:rPr>
              <a:t>[4] </a:t>
            </a:r>
            <a:r>
              <a:rPr lang="en-US" i="1" dirty="0" err="1">
                <a:solidFill>
                  <a:schemeClr val="tx1">
                    <a:lumMod val="50000"/>
                    <a:lumOff val="50000"/>
                  </a:schemeClr>
                </a:solidFill>
              </a:rPr>
              <a:t>Calikli</a:t>
            </a:r>
            <a:r>
              <a:rPr lang="en-US" i="1" dirty="0">
                <a:solidFill>
                  <a:schemeClr val="tx1">
                    <a:lumMod val="50000"/>
                    <a:lumOff val="50000"/>
                  </a:schemeClr>
                </a:solidFill>
              </a:rPr>
              <a:t>, G., &amp; </a:t>
            </a:r>
            <a:r>
              <a:rPr lang="en-US" i="1" dirty="0" err="1">
                <a:solidFill>
                  <a:schemeClr val="tx1">
                    <a:lumMod val="50000"/>
                    <a:lumOff val="50000"/>
                  </a:schemeClr>
                </a:solidFill>
              </a:rPr>
              <a:t>Bener</a:t>
            </a:r>
            <a:r>
              <a:rPr lang="en-US" i="1" dirty="0">
                <a:solidFill>
                  <a:schemeClr val="tx1">
                    <a:lumMod val="50000"/>
                    <a:lumOff val="50000"/>
                  </a:schemeClr>
                </a:solidFill>
              </a:rPr>
              <a:t>, A. (2015). Empirical analysis of factors affecting confirmation bias levels of software engineers. Software Quality Journal, 23(4), 695-722. 10.1109/ICIST.2013.6747696 </a:t>
            </a:r>
          </a:p>
          <a:p>
            <a:pPr marL="0" lvl="0" indent="0">
              <a:spcAft>
                <a:spcPts val="600"/>
              </a:spcAft>
              <a:buNone/>
              <a:defRPr/>
            </a:pPr>
            <a:r>
              <a:rPr lang="en-US" i="1" dirty="0">
                <a:solidFill>
                  <a:schemeClr val="tx1">
                    <a:lumMod val="50000"/>
                    <a:lumOff val="50000"/>
                  </a:schemeClr>
                </a:solidFill>
              </a:rPr>
              <a:t>[6] </a:t>
            </a:r>
            <a:r>
              <a:rPr lang="en-US" i="1" dirty="0" err="1">
                <a:solidFill>
                  <a:schemeClr val="tx1">
                    <a:lumMod val="50000"/>
                    <a:lumOff val="50000"/>
                  </a:schemeClr>
                </a:solidFill>
              </a:rPr>
              <a:t>AlOmar</a:t>
            </a:r>
            <a:r>
              <a:rPr lang="en-US" i="1" dirty="0">
                <a:solidFill>
                  <a:schemeClr val="tx1">
                    <a:lumMod val="50000"/>
                    <a:lumOff val="50000"/>
                  </a:schemeClr>
                </a:solidFill>
              </a:rPr>
              <a:t>, E., </a:t>
            </a:r>
            <a:r>
              <a:rPr lang="en-US" i="1" dirty="0" err="1">
                <a:solidFill>
                  <a:schemeClr val="tx1">
                    <a:lumMod val="50000"/>
                    <a:lumOff val="50000"/>
                  </a:schemeClr>
                </a:solidFill>
              </a:rPr>
              <a:t>Mkaouer</a:t>
            </a:r>
            <a:r>
              <a:rPr lang="en-US" i="1" dirty="0">
                <a:solidFill>
                  <a:schemeClr val="tx1">
                    <a:lumMod val="50000"/>
                    <a:lumOff val="50000"/>
                  </a:schemeClr>
                </a:solidFill>
              </a:rPr>
              <a:t>, M. W., &amp; </a:t>
            </a:r>
            <a:r>
              <a:rPr lang="en-US" i="1" dirty="0" err="1">
                <a:solidFill>
                  <a:schemeClr val="tx1">
                    <a:lumMod val="50000"/>
                    <a:lumOff val="50000"/>
                  </a:schemeClr>
                </a:solidFill>
              </a:rPr>
              <a:t>Ouni</a:t>
            </a:r>
            <a:r>
              <a:rPr lang="en-US" i="1" dirty="0">
                <a:solidFill>
                  <a:schemeClr val="tx1">
                    <a:lumMod val="50000"/>
                    <a:lumOff val="50000"/>
                  </a:schemeClr>
                </a:solidFill>
              </a:rPr>
              <a:t>, A. (2019, May). Can refactoring be self-affirmed? an exploratory study on how developers document their refactoring activities in commit messages. In 2019 IEEE/ACM 3rd International Workshop on Refactoring (</a:t>
            </a:r>
            <a:r>
              <a:rPr lang="en-US" i="1" dirty="0" err="1">
                <a:solidFill>
                  <a:schemeClr val="tx1">
                    <a:lumMod val="50000"/>
                    <a:lumOff val="50000"/>
                  </a:schemeClr>
                </a:solidFill>
              </a:rPr>
              <a:t>IWoR</a:t>
            </a:r>
            <a:r>
              <a:rPr lang="en-US" i="1" dirty="0">
                <a:solidFill>
                  <a:schemeClr val="tx1">
                    <a:lumMod val="50000"/>
                    <a:lumOff val="50000"/>
                  </a:schemeClr>
                </a:solidFill>
              </a:rPr>
              <a:t>) (pp. 51-58). IEEE. 10.1109/IWoR.2019.00017 </a:t>
            </a:r>
          </a:p>
          <a:p>
            <a:endParaRPr lang="en-US" b="1" dirty="0"/>
          </a:p>
        </p:txBody>
      </p:sp>
      <p:sp>
        <p:nvSpPr>
          <p:cNvPr id="5" name="Text Placeholder 4">
            <a:extLst>
              <a:ext uri="{FF2B5EF4-FFF2-40B4-BE49-F238E27FC236}">
                <a16:creationId xmlns:a16="http://schemas.microsoft.com/office/drawing/2014/main" id="{DF0F8613-B43E-014D-9514-2BD336919059}"/>
              </a:ext>
            </a:extLst>
          </p:cNvPr>
          <p:cNvSpPr>
            <a:spLocks noGrp="1"/>
          </p:cNvSpPr>
          <p:nvPr>
            <p:ph type="body" sz="quarter" idx="13"/>
          </p:nvPr>
        </p:nvSpPr>
        <p:spPr/>
        <p:txBody>
          <a:bodyPr/>
          <a:lstStyle/>
          <a:p>
            <a:r>
              <a:rPr lang="en-US" dirty="0"/>
              <a:t>SciPy 2021</a:t>
            </a:r>
          </a:p>
        </p:txBody>
      </p:sp>
      <p:sp>
        <p:nvSpPr>
          <p:cNvPr id="7" name="Text Placeholder 6">
            <a:extLst>
              <a:ext uri="{FF2B5EF4-FFF2-40B4-BE49-F238E27FC236}">
                <a16:creationId xmlns:a16="http://schemas.microsoft.com/office/drawing/2014/main" id="{EBF725FB-F9E7-2F45-8937-FAC48BE7A806}"/>
              </a:ext>
            </a:extLst>
          </p:cNvPr>
          <p:cNvSpPr>
            <a:spLocks noGrp="1"/>
          </p:cNvSpPr>
          <p:nvPr>
            <p:ph type="body" sz="quarter" idx="14"/>
          </p:nvPr>
        </p:nvSpPr>
        <p:spPr/>
        <p:txBody>
          <a:bodyPr/>
          <a:lstStyle/>
          <a:p>
            <a:r>
              <a:rPr lang="en-US" dirty="0"/>
              <a:t>© 2021 Lockheed Martin Corporation. All Rights Reserved.</a:t>
            </a:r>
          </a:p>
        </p:txBody>
      </p:sp>
    </p:spTree>
    <p:extLst>
      <p:ext uri="{BB962C8B-B14F-4D97-AF65-F5344CB8AC3E}">
        <p14:creationId xmlns:p14="http://schemas.microsoft.com/office/powerpoint/2010/main" val="33201815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C077E43-3E4F-504A-8063-D1BC6A4FDCB4}"/>
              </a:ext>
            </a:extLst>
          </p:cNvPr>
          <p:cNvSpPr>
            <a:spLocks noGrp="1"/>
          </p:cNvSpPr>
          <p:nvPr>
            <p:ph type="body" sz="quarter" idx="10"/>
          </p:nvPr>
        </p:nvSpPr>
        <p:spPr/>
        <p:txBody>
          <a:bodyPr>
            <a:noAutofit/>
          </a:bodyPr>
          <a:lstStyle/>
          <a:p>
            <a:r>
              <a:rPr lang="en-US" dirty="0"/>
              <a:t>Who We are</a:t>
            </a:r>
          </a:p>
        </p:txBody>
      </p:sp>
      <p:sp>
        <p:nvSpPr>
          <p:cNvPr id="4" name="Content Placeholder 3">
            <a:extLst>
              <a:ext uri="{FF2B5EF4-FFF2-40B4-BE49-F238E27FC236}">
                <a16:creationId xmlns:a16="http://schemas.microsoft.com/office/drawing/2014/main" id="{8827A5D6-7F6B-B448-81C4-90EF7607244A}"/>
              </a:ext>
            </a:extLst>
          </p:cNvPr>
          <p:cNvSpPr>
            <a:spLocks noGrp="1"/>
          </p:cNvSpPr>
          <p:nvPr>
            <p:ph sz="quarter" idx="12"/>
          </p:nvPr>
        </p:nvSpPr>
        <p:spPr>
          <a:xfrm>
            <a:off x="1904103" y="1412721"/>
            <a:ext cx="9754495" cy="820769"/>
          </a:xfrm>
        </p:spPr>
        <p:txBody>
          <a:bodyPr>
            <a:noAutofit/>
          </a:bodyPr>
          <a:lstStyle/>
          <a:p>
            <a:pPr marL="0" indent="0">
              <a:buNone/>
            </a:pPr>
            <a:r>
              <a:rPr lang="en-US" dirty="0">
                <a:solidFill>
                  <a:schemeClr val="tx1">
                    <a:lumMod val="65000"/>
                    <a:lumOff val="35000"/>
                  </a:schemeClr>
                </a:solidFill>
              </a:rPr>
              <a:t>This project was developed by the Intelligent Systems Works (ISW) team, within Lockheed Martin’s Advanced Technology Laboratories. ISW focuses on research and development to create technologies that will accelerate the hybrid existence of human and machine intelligence.</a:t>
            </a:r>
          </a:p>
        </p:txBody>
      </p:sp>
      <p:sp>
        <p:nvSpPr>
          <p:cNvPr id="5" name="Text Placeholder 4">
            <a:extLst>
              <a:ext uri="{FF2B5EF4-FFF2-40B4-BE49-F238E27FC236}">
                <a16:creationId xmlns:a16="http://schemas.microsoft.com/office/drawing/2014/main" id="{C915E28B-4A6A-6D45-AA9C-45CA0615864F}"/>
              </a:ext>
            </a:extLst>
          </p:cNvPr>
          <p:cNvSpPr>
            <a:spLocks noGrp="1"/>
          </p:cNvSpPr>
          <p:nvPr>
            <p:ph type="body" sz="quarter" idx="13"/>
          </p:nvPr>
        </p:nvSpPr>
        <p:spPr/>
        <p:txBody>
          <a:bodyPr/>
          <a:lstStyle/>
          <a:p>
            <a:r>
              <a:rPr lang="en-US" dirty="0"/>
              <a:t>SciPy 2021</a:t>
            </a:r>
          </a:p>
        </p:txBody>
      </p:sp>
      <p:sp>
        <p:nvSpPr>
          <p:cNvPr id="20" name="Content Placeholder 3">
            <a:extLst>
              <a:ext uri="{FF2B5EF4-FFF2-40B4-BE49-F238E27FC236}">
                <a16:creationId xmlns:a16="http://schemas.microsoft.com/office/drawing/2014/main" id="{DB60EEE4-17DF-4E40-8620-7FFD2A956D51}"/>
              </a:ext>
            </a:extLst>
          </p:cNvPr>
          <p:cNvSpPr txBox="1">
            <a:spLocks/>
          </p:cNvSpPr>
          <p:nvPr/>
        </p:nvSpPr>
        <p:spPr>
          <a:xfrm>
            <a:off x="1904103" y="2835743"/>
            <a:ext cx="9754495" cy="820769"/>
          </a:xfrm>
          <a:prstGeom prst="rect">
            <a:avLst/>
          </a:prstGeom>
        </p:spPr>
        <p:txBody>
          <a:bodyPr>
            <a:noAutofit/>
          </a:bodyPr>
          <a:lstStyle>
            <a:lvl1pPr marL="285750" indent="-285750" algn="l" defTabSz="914400" rtl="0" eaLnBrk="1" latinLnBrk="0" hangingPunct="1">
              <a:lnSpc>
                <a:spcPct val="90000"/>
              </a:lnSpc>
              <a:spcBef>
                <a:spcPts val="1000"/>
              </a:spcBef>
              <a:buFont typeface="Arial" panose="020B0604020202020204" pitchFamily="34" charset="0"/>
              <a:buChar char="•"/>
              <a:defRPr sz="1800" kern="1200" baseline="0">
                <a:solidFill>
                  <a:srgbClr val="63666A"/>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solidFill>
                  <a:schemeClr val="tx1">
                    <a:lumMod val="65000"/>
                    <a:lumOff val="35000"/>
                  </a:schemeClr>
                </a:solidFill>
              </a:rPr>
              <a:t>The ISW team is multidisciplinary and includes over 75 scientists and engineers with advanced degrees in computer science, electrical &amp; mechanical engineering, system engineering, mathematics, cognitive science, neuroscience/psychology, materials science and biology. </a:t>
            </a:r>
          </a:p>
        </p:txBody>
      </p:sp>
      <p:sp>
        <p:nvSpPr>
          <p:cNvPr id="21" name="Content Placeholder 3">
            <a:extLst>
              <a:ext uri="{FF2B5EF4-FFF2-40B4-BE49-F238E27FC236}">
                <a16:creationId xmlns:a16="http://schemas.microsoft.com/office/drawing/2014/main" id="{44681467-5317-894A-9F75-58C2BD4B7625}"/>
              </a:ext>
            </a:extLst>
          </p:cNvPr>
          <p:cNvSpPr txBox="1">
            <a:spLocks/>
          </p:cNvSpPr>
          <p:nvPr/>
        </p:nvSpPr>
        <p:spPr>
          <a:xfrm>
            <a:off x="1904104" y="4258765"/>
            <a:ext cx="9754495" cy="820769"/>
          </a:xfrm>
          <a:prstGeom prst="rect">
            <a:avLst/>
          </a:prstGeom>
        </p:spPr>
        <p:txBody>
          <a:bodyPr>
            <a:noAutofit/>
          </a:bodyPr>
          <a:lstStyle>
            <a:lvl1pPr marL="285750" indent="-285750" algn="l" defTabSz="914400" rtl="0" eaLnBrk="1" latinLnBrk="0" hangingPunct="1">
              <a:lnSpc>
                <a:spcPct val="90000"/>
              </a:lnSpc>
              <a:spcBef>
                <a:spcPts val="1000"/>
              </a:spcBef>
              <a:buFont typeface="Arial" panose="020B0604020202020204" pitchFamily="34" charset="0"/>
              <a:buChar char="•"/>
              <a:defRPr sz="1800" kern="1200" baseline="0">
                <a:solidFill>
                  <a:srgbClr val="63666A"/>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solidFill>
                  <a:schemeClr val="tx1">
                    <a:lumMod val="65000"/>
                    <a:lumOff val="35000"/>
                  </a:schemeClr>
                </a:solidFill>
              </a:rPr>
              <a:t>The ISW team, along with its academic and industry partners, is leading multiple contracts in the US Government </a:t>
            </a:r>
            <a:r>
              <a:rPr lang="en-US">
                <a:solidFill>
                  <a:schemeClr val="tx1">
                    <a:lumMod val="65000"/>
                    <a:lumOff val="35000"/>
                  </a:schemeClr>
                </a:solidFill>
              </a:rPr>
              <a:t>and technology </a:t>
            </a:r>
            <a:r>
              <a:rPr lang="en-US" dirty="0">
                <a:solidFill>
                  <a:schemeClr val="tx1">
                    <a:lumMod val="65000"/>
                    <a:lumOff val="35000"/>
                  </a:schemeClr>
                </a:solidFill>
              </a:rPr>
              <a:t>organizations, infusing and augmenting human capabilities with machine intelligence.</a:t>
            </a:r>
          </a:p>
        </p:txBody>
      </p:sp>
      <p:sp>
        <p:nvSpPr>
          <p:cNvPr id="23" name="Content Placeholder 3">
            <a:extLst>
              <a:ext uri="{FF2B5EF4-FFF2-40B4-BE49-F238E27FC236}">
                <a16:creationId xmlns:a16="http://schemas.microsoft.com/office/drawing/2014/main" id="{B768C67F-367E-5945-B70C-88BF2D950BFF}"/>
              </a:ext>
            </a:extLst>
          </p:cNvPr>
          <p:cNvSpPr txBox="1">
            <a:spLocks/>
          </p:cNvSpPr>
          <p:nvPr/>
        </p:nvSpPr>
        <p:spPr>
          <a:xfrm>
            <a:off x="1904103" y="5629086"/>
            <a:ext cx="9754495" cy="285751"/>
          </a:xfrm>
          <a:prstGeom prst="rect">
            <a:avLst/>
          </a:prstGeom>
        </p:spPr>
        <p:txBody>
          <a:bodyPr>
            <a:noAutofit/>
          </a:bodyPr>
          <a:lstStyle>
            <a:lvl1pPr marL="285750" indent="-285750" algn="l" defTabSz="914400" rtl="0" eaLnBrk="1" latinLnBrk="0" hangingPunct="1">
              <a:lnSpc>
                <a:spcPct val="90000"/>
              </a:lnSpc>
              <a:spcBef>
                <a:spcPts val="1000"/>
              </a:spcBef>
              <a:buFont typeface="Arial" panose="020B0604020202020204" pitchFamily="34" charset="0"/>
              <a:buChar char="•"/>
              <a:defRPr sz="1800" kern="1200" baseline="0">
                <a:solidFill>
                  <a:srgbClr val="63666A"/>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600" i="1" dirty="0">
                <a:solidFill>
                  <a:schemeClr val="tx1">
                    <a:lumMod val="65000"/>
                    <a:lumOff val="35000"/>
                  </a:schemeClr>
                </a:solidFill>
              </a:rPr>
              <a:t>To learn more or ask questions, email </a:t>
            </a:r>
            <a:r>
              <a:rPr lang="en-US" sz="1600" i="1" dirty="0" err="1">
                <a:solidFill>
                  <a:schemeClr val="tx1">
                    <a:lumMod val="65000"/>
                    <a:lumOff val="35000"/>
                  </a:schemeClr>
                </a:solidFill>
              </a:rPr>
              <a:t>brad.j.galego@lmco.com</a:t>
            </a:r>
            <a:r>
              <a:rPr lang="en-US" sz="1600" i="1" dirty="0">
                <a:solidFill>
                  <a:schemeClr val="tx1">
                    <a:lumMod val="65000"/>
                    <a:lumOff val="35000"/>
                  </a:schemeClr>
                </a:solidFill>
              </a:rPr>
              <a:t> and/or </a:t>
            </a:r>
            <a:r>
              <a:rPr lang="en-US" sz="1600" i="1" dirty="0" err="1">
                <a:solidFill>
                  <a:schemeClr val="tx1">
                    <a:lumMod val="65000"/>
                    <a:lumOff val="35000"/>
                  </a:schemeClr>
                </a:solidFill>
              </a:rPr>
              <a:t>matthew.widjaja@lmco.com</a:t>
            </a:r>
            <a:endParaRPr lang="en-US" sz="1600" i="1" dirty="0">
              <a:solidFill>
                <a:schemeClr val="tx1">
                  <a:lumMod val="65000"/>
                  <a:lumOff val="35000"/>
                </a:schemeClr>
              </a:solidFill>
            </a:endParaRPr>
          </a:p>
        </p:txBody>
      </p:sp>
      <p:pic>
        <p:nvPicPr>
          <p:cNvPr id="8" name="Picture 7" descr="Icon&#10;&#10;Description automatically generated">
            <a:extLst>
              <a:ext uri="{FF2B5EF4-FFF2-40B4-BE49-F238E27FC236}">
                <a16:creationId xmlns:a16="http://schemas.microsoft.com/office/drawing/2014/main" id="{0DFABFE3-70F6-4046-8870-82DD7887D3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7549" y="1213505"/>
            <a:ext cx="1320800" cy="1219200"/>
          </a:xfrm>
          <a:prstGeom prst="rect">
            <a:avLst/>
          </a:prstGeom>
        </p:spPr>
      </p:pic>
      <p:pic>
        <p:nvPicPr>
          <p:cNvPr id="10" name="Picture 9" descr="Icon&#10;&#10;Description automatically generated">
            <a:extLst>
              <a:ext uri="{FF2B5EF4-FFF2-40B4-BE49-F238E27FC236}">
                <a16:creationId xmlns:a16="http://schemas.microsoft.com/office/drawing/2014/main" id="{F36FC01B-894D-5847-8A5B-7E2D60515E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8915" y="2636527"/>
            <a:ext cx="1143000" cy="1219200"/>
          </a:xfrm>
          <a:prstGeom prst="rect">
            <a:avLst/>
          </a:prstGeom>
        </p:spPr>
      </p:pic>
      <p:pic>
        <p:nvPicPr>
          <p:cNvPr id="12" name="Picture 11" descr="Icon&#10;&#10;Description automatically generated">
            <a:extLst>
              <a:ext uri="{FF2B5EF4-FFF2-40B4-BE49-F238E27FC236}">
                <a16:creationId xmlns:a16="http://schemas.microsoft.com/office/drawing/2014/main" id="{B60C97FE-40FB-854E-ADFD-146B68CF4D6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8915" y="4059549"/>
            <a:ext cx="1181100" cy="1219200"/>
          </a:xfrm>
          <a:prstGeom prst="rect">
            <a:avLst/>
          </a:prstGeom>
        </p:spPr>
      </p:pic>
      <p:sp>
        <p:nvSpPr>
          <p:cNvPr id="7" name="Text Placeholder 6">
            <a:extLst>
              <a:ext uri="{FF2B5EF4-FFF2-40B4-BE49-F238E27FC236}">
                <a16:creationId xmlns:a16="http://schemas.microsoft.com/office/drawing/2014/main" id="{5E4E99A6-7B2A-164E-A237-651584BD6E1F}"/>
              </a:ext>
            </a:extLst>
          </p:cNvPr>
          <p:cNvSpPr>
            <a:spLocks noGrp="1"/>
          </p:cNvSpPr>
          <p:nvPr>
            <p:ph type="body" sz="quarter" idx="14"/>
          </p:nvPr>
        </p:nvSpPr>
        <p:spPr/>
        <p:txBody>
          <a:bodyPr/>
          <a:lstStyle/>
          <a:p>
            <a:r>
              <a:rPr lang="en-US" dirty="0"/>
              <a:t>© 2021 Lockheed Martin Corporation. All Rights Reserved.</a:t>
            </a:r>
          </a:p>
        </p:txBody>
      </p:sp>
    </p:spTree>
    <p:extLst>
      <p:ext uri="{BB962C8B-B14F-4D97-AF65-F5344CB8AC3E}">
        <p14:creationId xmlns:p14="http://schemas.microsoft.com/office/powerpoint/2010/main" val="632434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211032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2" id="{59CF681B-A46D-214F-BB98-3AB5E362CAF6}" vid="{F131E818-2476-DB4F-B921-38CD59A4FE46}"/>
    </a:ext>
  </a:extLst>
</a:theme>
</file>

<file path=ppt/theme/theme2.xml><?xml version="1.0" encoding="utf-8"?>
<a:theme xmlns:a="http://schemas.openxmlformats.org/drawingml/2006/main" name="LM Presentation Template">
  <a:themeElements>
    <a:clrScheme name="Custom 106">
      <a:dk1>
        <a:srgbClr val="000000"/>
      </a:dk1>
      <a:lt1>
        <a:srgbClr val="000000"/>
      </a:lt1>
      <a:dk2>
        <a:srgbClr val="002F6C"/>
      </a:dk2>
      <a:lt2>
        <a:srgbClr val="FFFFFF"/>
      </a:lt2>
      <a:accent1>
        <a:srgbClr val="00A1DE"/>
      </a:accent1>
      <a:accent2>
        <a:srgbClr val="FECB00"/>
      </a:accent2>
      <a:accent3>
        <a:srgbClr val="DE3831"/>
      </a:accent3>
      <a:accent4>
        <a:srgbClr val="34B233"/>
      </a:accent4>
      <a:accent5>
        <a:srgbClr val="77216F"/>
      </a:accent5>
      <a:accent6>
        <a:srgbClr val="00686B"/>
      </a:accent6>
      <a:hlink>
        <a:srgbClr val="007EA3"/>
      </a:hlink>
      <a:folHlink>
        <a:srgbClr val="616365"/>
      </a:folHlink>
    </a:clrScheme>
    <a:fontScheme name="Office The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0">
          <a:gsLst>
            <a:gs pos="0">
              <a:schemeClr val="accent1">
                <a:gamma/>
                <a:shade val="46275"/>
                <a:invGamma/>
              </a:schemeClr>
            </a:gs>
            <a:gs pos="100000">
              <a:schemeClr val="accent1"/>
            </a:gs>
          </a:gsLst>
          <a:lin ang="5400000" scaled="1"/>
        </a:gradFill>
        <a:ln w="12700" cap="flat" cmpd="sng" algn="ctr">
          <a:solidFill>
            <a:srgbClr val="6699FF"/>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a:ln>
              <a:noFill/>
            </a:ln>
            <a:solidFill>
              <a:srgbClr val="FAFD00"/>
            </a:solidFill>
            <a:effectLst>
              <a:outerShdw blurRad="38100" dist="38100" dir="2700000" algn="tl">
                <a:srgbClr val="000000">
                  <a:alpha val="43137"/>
                </a:srgbClr>
              </a:outerShdw>
            </a:effectLst>
            <a:latin typeface="Arial" pitchFamily="-112" charset="0"/>
          </a:defRPr>
        </a:defPPr>
      </a:lstStyle>
    </a:spDef>
    <a:lnDef>
      <a:spPr bwMode="auto">
        <a:xfrm>
          <a:off x="0" y="0"/>
          <a:ext cx="1" cy="1"/>
        </a:xfrm>
        <a:custGeom>
          <a:avLst/>
          <a:gdLst/>
          <a:ahLst/>
          <a:cxnLst/>
          <a:rect l="0" t="0" r="0" b="0"/>
          <a:pathLst/>
        </a:custGeom>
        <a:gradFill rotWithShape="0">
          <a:gsLst>
            <a:gs pos="0">
              <a:schemeClr val="accent1">
                <a:gamma/>
                <a:shade val="46275"/>
                <a:invGamma/>
              </a:schemeClr>
            </a:gs>
            <a:gs pos="100000">
              <a:schemeClr val="accent1"/>
            </a:gs>
          </a:gsLst>
          <a:lin ang="5400000" scaled="1"/>
        </a:gradFill>
        <a:ln w="12700" cap="flat" cmpd="sng" algn="ctr">
          <a:solidFill>
            <a:srgbClr val="6699FF"/>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a:ln>
              <a:noFill/>
            </a:ln>
            <a:solidFill>
              <a:srgbClr val="FAFD00"/>
            </a:solidFill>
            <a:effectLst>
              <a:outerShdw blurRad="38100" dist="38100" dir="2700000" algn="tl">
                <a:srgbClr val="000000">
                  <a:alpha val="43137"/>
                </a:srgbClr>
              </a:outerShdw>
            </a:effectLst>
            <a:latin typeface="Arial" pitchFamily="-112" charset="0"/>
          </a:defRPr>
        </a:defPPr>
      </a:lstStyle>
    </a:lnDef>
    <a:txDef>
      <a:spPr>
        <a:noFill/>
      </a:spPr>
      <a:bodyPr wrap="square" rtlCol="0">
        <a:spAutoFit/>
      </a:bodyPr>
      <a:lstStyle>
        <a:defPPr>
          <a:defRPr sz="1600" dirty="0" err="1" smtClean="0">
            <a:solidFill>
              <a:schemeClr val="tx1"/>
            </a:solidFill>
          </a:defRPr>
        </a:defPPr>
      </a:lstStyle>
    </a:tx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Office Theme 8">
        <a:dk1>
          <a:srgbClr val="000000"/>
        </a:dk1>
        <a:lt1>
          <a:srgbClr val="FFFFFF"/>
        </a:lt1>
        <a:dk2>
          <a:srgbClr val="00279F"/>
        </a:dk2>
        <a:lt2>
          <a:srgbClr val="FFFFFF"/>
        </a:lt2>
        <a:accent1>
          <a:srgbClr val="0000FF"/>
        </a:accent1>
        <a:accent2>
          <a:srgbClr val="00AE00"/>
        </a:accent2>
        <a:accent3>
          <a:srgbClr val="AAACCD"/>
        </a:accent3>
        <a:accent4>
          <a:srgbClr val="DADADA"/>
        </a:accent4>
        <a:accent5>
          <a:srgbClr val="AAAAFF"/>
        </a:accent5>
        <a:accent6>
          <a:srgbClr val="009D00"/>
        </a:accent6>
        <a:hlink>
          <a:srgbClr val="9933FF"/>
        </a:hlink>
        <a:folHlink>
          <a:srgbClr val="33CCFF"/>
        </a:folHlink>
      </a:clrScheme>
      <a:clrMap bg1="dk2" tx1="lt1" bg2="dk1" tx2="lt2" accent1="accent1" accent2="accent2" accent3="accent3" accent4="accent4" accent5="accent5" accent6="accent6" hlink="hlink" folHlink="folHlink"/>
    </a:extraClrScheme>
    <a:extraClrScheme>
      <a:clrScheme name="Office Theme 9">
        <a:dk1>
          <a:srgbClr val="000000"/>
        </a:dk1>
        <a:lt1>
          <a:srgbClr val="FFFFFF"/>
        </a:lt1>
        <a:dk2>
          <a:srgbClr val="00279F"/>
        </a:dk2>
        <a:lt2>
          <a:srgbClr val="FFFFFF"/>
        </a:lt2>
        <a:accent1>
          <a:srgbClr val="6699FF"/>
        </a:accent1>
        <a:accent2>
          <a:srgbClr val="00AE00"/>
        </a:accent2>
        <a:accent3>
          <a:srgbClr val="AAACCD"/>
        </a:accent3>
        <a:accent4>
          <a:srgbClr val="DADADA"/>
        </a:accent4>
        <a:accent5>
          <a:srgbClr val="B8CAFF"/>
        </a:accent5>
        <a:accent6>
          <a:srgbClr val="009D00"/>
        </a:accent6>
        <a:hlink>
          <a:srgbClr val="9933FF"/>
        </a:hlink>
        <a:folHlink>
          <a:srgbClr val="33CCFF"/>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tion2" id="{59CF681B-A46D-214F-BB98-3AB5E362CAF6}" vid="{0F2257A1-DA7A-7C44-A004-F786E938ED92}"/>
    </a:ext>
  </a:extLst>
</a:theme>
</file>

<file path=ppt/theme/theme3.xml><?xml version="1.0" encoding="utf-8"?>
<a:theme xmlns:a="http://schemas.openxmlformats.org/drawingml/2006/main" name="LM-2010Template">
  <a:themeElements>
    <a:clrScheme name="Custom 28">
      <a:dk1>
        <a:srgbClr val="000000"/>
      </a:dk1>
      <a:lt1>
        <a:srgbClr val="000000"/>
      </a:lt1>
      <a:dk2>
        <a:srgbClr val="003399"/>
      </a:dk2>
      <a:lt2>
        <a:srgbClr val="FFFFFF"/>
      </a:lt2>
      <a:accent1>
        <a:srgbClr val="3366CC"/>
      </a:accent1>
      <a:accent2>
        <a:srgbClr val="6EB82D"/>
      </a:accent2>
      <a:accent3>
        <a:srgbClr val="E5642D"/>
      </a:accent3>
      <a:accent4>
        <a:srgbClr val="0097BE"/>
      </a:accent4>
      <a:accent5>
        <a:srgbClr val="9933FF"/>
      </a:accent5>
      <a:accent6>
        <a:srgbClr val="009945"/>
      </a:accent6>
      <a:hlink>
        <a:srgbClr val="92002B"/>
      </a:hlink>
      <a:folHlink>
        <a:srgbClr val="33CCFF"/>
      </a:folHlink>
    </a:clrScheme>
    <a:fontScheme name="Office The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0">
          <a:gsLst>
            <a:gs pos="0">
              <a:schemeClr val="accent1">
                <a:gamma/>
                <a:shade val="46275"/>
                <a:invGamma/>
              </a:schemeClr>
            </a:gs>
            <a:gs pos="100000">
              <a:schemeClr val="accent1"/>
            </a:gs>
          </a:gsLst>
          <a:lin ang="5400000" scaled="1"/>
        </a:gradFill>
        <a:ln w="12700" cap="flat" cmpd="sng" algn="ctr">
          <a:solidFill>
            <a:srgbClr val="6699FF"/>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a:ln>
              <a:noFill/>
            </a:ln>
            <a:solidFill>
              <a:srgbClr val="FAFD00"/>
            </a:solidFill>
            <a:effectLst>
              <a:outerShdw blurRad="38100" dist="38100" dir="2700000" algn="tl">
                <a:srgbClr val="000000">
                  <a:alpha val="43137"/>
                </a:srgbClr>
              </a:outerShdw>
            </a:effectLst>
            <a:latin typeface="Arial" pitchFamily="-112" charset="0"/>
          </a:defRPr>
        </a:defPPr>
      </a:lstStyle>
    </a:spDef>
    <a:lnDef>
      <a:spPr bwMode="auto">
        <a:gradFill rotWithShape="0">
          <a:gsLst>
            <a:gs pos="0">
              <a:schemeClr val="accent1">
                <a:gamma/>
                <a:shade val="46275"/>
                <a:invGamma/>
              </a:schemeClr>
            </a:gs>
            <a:gs pos="100000">
              <a:schemeClr val="accent1"/>
            </a:gs>
          </a:gsLst>
          <a:lin ang="5400000" scaled="1"/>
        </a:gradFill>
        <a:ln w="19050" cap="flat" cmpd="sng" algn="ctr">
          <a:solidFill>
            <a:schemeClr val="bg2"/>
          </a:solidFill>
          <a:prstDash val="solid"/>
          <a:round/>
          <a:headEnd type="none" w="med" len="med"/>
          <a:tailEnd type="none" w="med" len="med"/>
        </a:ln>
        <a:effectLst/>
      </a:spPr>
      <a:bodyPr/>
      <a:lstStyle/>
    </a:lnDef>
    <a:txDef>
      <a:spPr>
        <a:noFill/>
      </a:spPr>
      <a:bodyPr wrap="square" rtlCol="0">
        <a:spAutoFit/>
      </a:bodyPr>
      <a:lstStyle>
        <a:defPPr>
          <a:defRPr sz="1800" dirty="0" err="1" smtClean="0">
            <a:solidFill>
              <a:schemeClr val="bg2"/>
            </a:solidFill>
          </a:defRPr>
        </a:defPPr>
      </a:lstStyle>
    </a:tx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Office Theme 8">
        <a:dk1>
          <a:srgbClr val="000000"/>
        </a:dk1>
        <a:lt1>
          <a:srgbClr val="FFFFFF"/>
        </a:lt1>
        <a:dk2>
          <a:srgbClr val="00279F"/>
        </a:dk2>
        <a:lt2>
          <a:srgbClr val="FFFFFF"/>
        </a:lt2>
        <a:accent1>
          <a:srgbClr val="0000FF"/>
        </a:accent1>
        <a:accent2>
          <a:srgbClr val="00AE00"/>
        </a:accent2>
        <a:accent3>
          <a:srgbClr val="AAACCD"/>
        </a:accent3>
        <a:accent4>
          <a:srgbClr val="DADADA"/>
        </a:accent4>
        <a:accent5>
          <a:srgbClr val="AAAAFF"/>
        </a:accent5>
        <a:accent6>
          <a:srgbClr val="009D00"/>
        </a:accent6>
        <a:hlink>
          <a:srgbClr val="9933FF"/>
        </a:hlink>
        <a:folHlink>
          <a:srgbClr val="33CCFF"/>
        </a:folHlink>
      </a:clrScheme>
      <a:clrMap bg1="dk2" tx1="lt1" bg2="dk1" tx2="lt2" accent1="accent1" accent2="accent2" accent3="accent3" accent4="accent4" accent5="accent5" accent6="accent6" hlink="hlink" folHlink="folHlink"/>
    </a:extraClrScheme>
    <a:extraClrScheme>
      <a:clrScheme name="Office Theme 9">
        <a:dk1>
          <a:srgbClr val="000000"/>
        </a:dk1>
        <a:lt1>
          <a:srgbClr val="FFFFFF"/>
        </a:lt1>
        <a:dk2>
          <a:srgbClr val="00279F"/>
        </a:dk2>
        <a:lt2>
          <a:srgbClr val="FFFFFF"/>
        </a:lt2>
        <a:accent1>
          <a:srgbClr val="6699FF"/>
        </a:accent1>
        <a:accent2>
          <a:srgbClr val="00AE00"/>
        </a:accent2>
        <a:accent3>
          <a:srgbClr val="AAACCD"/>
        </a:accent3>
        <a:accent4>
          <a:srgbClr val="DADADA"/>
        </a:accent4>
        <a:accent5>
          <a:srgbClr val="B8CAFF"/>
        </a:accent5>
        <a:accent6>
          <a:srgbClr val="009D00"/>
        </a:accent6>
        <a:hlink>
          <a:srgbClr val="9933FF"/>
        </a:hlink>
        <a:folHlink>
          <a:srgbClr val="33CCFF"/>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tion2" id="{59CF681B-A46D-214F-BB98-3AB5E362CAF6}" vid="{8376D224-154F-7A43-B504-EAC84C5A8649}"/>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661bd46e-921f-4b2f-94f6-3f9bfcdede32"/>
    <SIPLabel_Specialty xmlns="661bd46e-921f-4b2f-94f6-3f9bfcdede32"/>
    <SIPLabel_TPPI xmlns="661bd46e-921f-4b2f-94f6-3f9bfcdede32" xsi:nil="true"/>
    <TaxKeywordTaxHTField xmlns="661bd46e-921f-4b2f-94f6-3f9bfcdede32">
      <Terms xmlns="http://schemas.microsoft.com/office/infopath/2007/PartnerControls">
        <TermInfo xmlns="http://schemas.microsoft.com/office/infopath/2007/PartnerControls">
          <TermName xmlns="http://schemas.microsoft.com/office/infopath/2007/PartnerControls">Lockheed Martin Proprietary Information</TermName>
          <TermId xmlns="http://schemas.microsoft.com/office/infopath/2007/PartnerControls">11111111-1111-1111-1111-111111111111</TermId>
        </TermInfo>
      </Terms>
    </TaxKeywordTaxHTField>
    <SIPLabel_OCI xmlns="661bd46e-921f-4b2f-94f6-3f9bfcdede32" xsi:nil="true"/>
    <Info xmlns="1042a8a7-e606-4d6a-9cd6-c2fbda9658e7" xsi:nil="true"/>
    <SIPLabel_ECICountry xmlns="661bd46e-921f-4b2f-94f6-3f9bfcdede32"/>
    <SIPLabel xmlns="661bd46e-921f-4b2f-94f6-3f9bfcdede32">
      <Value>Unrestricted</Value>
    </SIPLabel>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29BFE13F2C6DC4E8A742168C5E5E2A3" ma:contentTypeVersion="12" ma:contentTypeDescription="Create a new document." ma:contentTypeScope="" ma:versionID="48900e67c0d0066448a8529c3e1c1e65">
  <xsd:schema xmlns:xsd="http://www.w3.org/2001/XMLSchema" xmlns:xs="http://www.w3.org/2001/XMLSchema" xmlns:p="http://schemas.microsoft.com/office/2006/metadata/properties" xmlns:ns2="661bd46e-921f-4b2f-94f6-3f9bfcdede32" xmlns:ns3="1042a8a7-e606-4d6a-9cd6-c2fbda9658e7" targetNamespace="http://schemas.microsoft.com/office/2006/metadata/properties" ma:root="true" ma:fieldsID="7935dc6e203849a374f4e7dc4c1c3403" ns2:_="" ns3:_="">
    <xsd:import namespace="661bd46e-921f-4b2f-94f6-3f9bfcdede32"/>
    <xsd:import namespace="1042a8a7-e606-4d6a-9cd6-c2fbda9658e7"/>
    <xsd:element name="properties">
      <xsd:complexType>
        <xsd:sequence>
          <xsd:element name="documentManagement">
            <xsd:complexType>
              <xsd:all>
                <xsd:element ref="ns2:TaxKeywordTaxHTField" minOccurs="0"/>
                <xsd:element ref="ns2:TaxCatchAll" minOccurs="0"/>
                <xsd:element ref="ns3:Info" minOccurs="0"/>
                <xsd:element ref="ns2:SIPLabel" minOccurs="0"/>
                <xsd:element ref="ns2:SIPLabel_ECICountry" minOccurs="0"/>
                <xsd:element ref="ns2:SIPLabel_OCI" minOccurs="0"/>
                <xsd:element ref="ns2:SIPLabel_TPPI" minOccurs="0"/>
                <xsd:element ref="ns2:SIPLabel_Special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61bd46e-921f-4b2f-94f6-3f9bfcdede32" elementFormDefault="qualified">
    <xsd:import namespace="http://schemas.microsoft.com/office/2006/documentManagement/types"/>
    <xsd:import namespace="http://schemas.microsoft.com/office/infopath/2007/PartnerControls"/>
    <xsd:element name="TaxKeywordTaxHTField" ma:index="9" nillable="true" ma:taxonomy="true" ma:internalName="TaxKeywordTaxHTField" ma:taxonomyFieldName="Enterprise_x0020_Keywords" ma:displayName="Enterprise Keywords" ma:fieldId="{23f27201-bee3-471e-b2e7-b64fd8b7ca38}" ma:taxonomyMulti="true" ma:sspId="5f68076a-9896-4f70-850d-4130ed0339a6" ma:termSetId="00000000-0000-0000-0000-000000000000" ma:anchorId="00000000-0000-0000-0000-000000000000" ma:open="true" ma:isKeyword="true">
      <xsd:complexType>
        <xsd:sequence>
          <xsd:element ref="pc:Terms" minOccurs="0" maxOccurs="1"/>
        </xsd:sequence>
      </xsd:complexType>
    </xsd:element>
    <xsd:element name="TaxCatchAll" ma:index="10" nillable="true" ma:displayName="Taxonomy Catch All Column" ma:description="" ma:hidden="true" ma:list="{5dfc3885-0e86-4dcb-a692-351b8f83f0b3}" ma:internalName="TaxCatchAll" ma:showField="CatchAllData" ma:web="661bd46e-921f-4b2f-94f6-3f9bfcdede32">
      <xsd:complexType>
        <xsd:complexContent>
          <xsd:extension base="dms:MultiChoiceLookup">
            <xsd:sequence>
              <xsd:element name="Value" type="dms:Lookup" maxOccurs="unbounded" minOccurs="0" nillable="true"/>
            </xsd:sequence>
          </xsd:extension>
        </xsd:complexContent>
      </xsd:complexType>
    </xsd:element>
    <xsd:element name="SIPLabel" ma:index="12" nillable="true" ma:displayName="Sensitive Information Protection (SIP) Label" ma:internalName="SIPLabel" ma:requiredMultiChoice="true">
      <xsd:complexType>
        <xsd:complexContent>
          <xsd:extension base="dms:MultiChoice">
            <xsd:sequence>
              <xsd:element name="Value" maxOccurs="unbounded" minOccurs="0" nillable="true">
                <xsd:simpleType>
                  <xsd:restriction base="dms:Choice">
                    <xsd:enumeration value="Unrestricted"/>
                    <xsd:enumeration value="Lockheed Martin Proprietary Information (LMPI)"/>
                    <xsd:enumeration value="Export Controlled Information (ECI)"/>
                    <xsd:enumeration value="Attorney-Client Privileged Information and/or Attorney Work Product"/>
                    <xsd:enumeration value="Protected Information"/>
                    <xsd:enumeration value="Personal Information"/>
                    <xsd:enumeration value="Third Party Proprietary Information"/>
                    <xsd:enumeration value="Organizational Conflict of Interest (OCI)"/>
                    <xsd:enumeration value="Specialty Label"/>
                  </xsd:restriction>
                </xsd:simpleType>
              </xsd:element>
            </xsd:sequence>
          </xsd:extension>
        </xsd:complexContent>
      </xsd:complexType>
    </xsd:element>
    <xsd:element name="SIPLabel_ECICountry" ma:index="13" nillable="true" ma:displayName="Export Control Country of Jurisdiction" ma:internalName="SIPLabel_ECICountry">
      <xsd:complexType>
        <xsd:complexContent>
          <xsd:extension base="dms:MultiChoice">
            <xsd:sequence>
              <xsd:element name="Value" maxOccurs="unbounded" minOccurs="0" nillable="true">
                <xsd:simpleType>
                  <xsd:restriction base="dms:Choice">
                    <xsd:enumeration value="United States (US)"/>
                    <xsd:enumeration value="Canada (CA)"/>
                    <xsd:enumeration value="United Kingdom (GB)"/>
                    <xsd:enumeration value="Australia (AU)"/>
                    <xsd:enumeration value="Albania (AL)"/>
                    <xsd:enumeration value="Argentina (AR)"/>
                    <xsd:enumeration value="Bahrain (BH)"/>
                    <xsd:enumeration value="Belgium (BE)"/>
                    <xsd:enumeration value="Brazil (BR)"/>
                    <xsd:enumeration value="China (CN)"/>
                    <xsd:enumeration value="Colombia (CO)"/>
                    <xsd:enumeration value="Croatia (HR)"/>
                    <xsd:enumeration value="Denmark (DK)"/>
                    <xsd:enumeration value="Egypt (EG)"/>
                    <xsd:enumeration value="Finland (FI)"/>
                    <xsd:enumeration value="France (FR)"/>
                    <xsd:enumeration value="Germany (DE)"/>
                    <xsd:enumeration value="Greece (GR)"/>
                    <xsd:enumeration value="Guam (GU)"/>
                    <xsd:enumeration value="Hong Kong (HK)"/>
                    <xsd:enumeration value="India (IN)"/>
                    <xsd:enumeration value="Israel (IL)"/>
                    <xsd:enumeration value="Italy (IT)"/>
                    <xsd:enumeration value="Japan (JP)"/>
                    <xsd:enumeration value="Korea, Republic of (KR)"/>
                    <xsd:enumeration value="Kuwait (KW)"/>
                    <xsd:enumeration value="Malaysia (MY)"/>
                    <xsd:enumeration value="Mauritius (MU)"/>
                    <xsd:enumeration value="Mexico (MX)"/>
                    <xsd:enumeration value="Netherlands (NL)"/>
                    <xsd:enumeration value="New Zealand (NZ)"/>
                    <xsd:enumeration value="Norway (NO)"/>
                    <xsd:enumeration value="Philippines (PH)"/>
                    <xsd:enumeration value="Poland (PL)"/>
                    <xsd:enumeration value="Portugal (PT)"/>
                    <xsd:enumeration value="Puerto Rico (PR)"/>
                    <xsd:enumeration value="Romania (RO)"/>
                    <xsd:enumeration value="Saudi Arabia (SA)"/>
                    <xsd:enumeration value="Singapore (SG)"/>
                    <xsd:enumeration value="South Africa (ZA)"/>
                    <xsd:enumeration value="Spain (ES)"/>
                    <xsd:enumeration value="Sweden (SE)"/>
                    <xsd:enumeration value="Switzerland (CH)"/>
                    <xsd:enumeration value="Taiwan, Province of China (TW)"/>
                    <xsd:enumeration value="Thailand (TH)"/>
                    <xsd:enumeration value="Turkey (TR)"/>
                    <xsd:enumeration value="United Arab Emirates (AE)"/>
                    <xsd:enumeration value="Venezuela (VE)"/>
                    <xsd:enumeration value="Viet Nam (VN)"/>
                  </xsd:restriction>
                </xsd:simpleType>
              </xsd:element>
            </xsd:sequence>
          </xsd:extension>
        </xsd:complexContent>
      </xsd:complexType>
    </xsd:element>
    <xsd:element name="SIPLabel_OCI" ma:index="14" nillable="true" ma:displayName="Organizational Conflict of Interest" ma:internalName="SIPLabel_OCI">
      <xsd:simpleType>
        <xsd:restriction base="dms:Text"/>
      </xsd:simpleType>
    </xsd:element>
    <xsd:element name="SIPLabel_TPPI" ma:index="15" nillable="true" ma:displayName="Third Party" ma:internalName="SIPLabel_TPPI">
      <xsd:simpleType>
        <xsd:restriction base="dms:Text"/>
      </xsd:simpleType>
    </xsd:element>
    <xsd:element name="SIPLabel_Specialty" ma:index="16" nillable="true" ma:displayName="Specialty Label" ma:internalName="SIPLabel_Specialty">
      <xsd:complexType>
        <xsd:complexContent>
          <xsd:extension base="dms:MultiChoice">
            <xsd:sequence>
              <xsd:element name="Value" maxOccurs="unbounded" minOccurs="0" nillable="true">
                <xsd:simpleType>
                  <xsd:restriction base="dms:Choice">
                    <xsd:enumeration value="For Official Use Only"/>
                    <xsd:enumeration value="NATO Restricted"/>
                    <xsd:enumeration value="UK OFFICIAL"/>
                    <xsd:enumeration value="UK OFFICIAL-SENSITIVE"/>
                  </xsd:restriction>
                </xsd:simple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1042a8a7-e606-4d6a-9cd6-c2fbda9658e7" elementFormDefault="qualified">
    <xsd:import namespace="http://schemas.microsoft.com/office/2006/documentManagement/types"/>
    <xsd:import namespace="http://schemas.microsoft.com/office/infopath/2007/PartnerControls"/>
    <xsd:element name="Info" ma:index="11" nillable="true" ma:displayName="Info" ma:internalName="Info">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099D200-8C76-4381-B149-0ABAA83066DA}">
  <ds:schemaRefs>
    <ds:schemaRef ds:uri="http://purl.org/dc/elements/1.1/"/>
    <ds:schemaRef ds:uri="http://purl.org/dc/dcmitype/"/>
    <ds:schemaRef ds:uri="http://schemas.microsoft.com/office/2006/documentManagement/types"/>
    <ds:schemaRef ds:uri="http://schemas.microsoft.com/office/2006/metadata/properties"/>
    <ds:schemaRef ds:uri="http://purl.org/dc/terms/"/>
    <ds:schemaRef ds:uri="http://schemas.openxmlformats.org/package/2006/metadata/core-properties"/>
    <ds:schemaRef ds:uri="661bd46e-921f-4b2f-94f6-3f9bfcdede32"/>
    <ds:schemaRef ds:uri="http://schemas.microsoft.com/office/infopath/2007/PartnerControls"/>
    <ds:schemaRef ds:uri="1042a8a7-e606-4d6a-9cd6-c2fbda9658e7"/>
    <ds:schemaRef ds:uri="http://www.w3.org/XML/1998/namespace"/>
  </ds:schemaRefs>
</ds:datastoreItem>
</file>

<file path=customXml/itemProps2.xml><?xml version="1.0" encoding="utf-8"?>
<ds:datastoreItem xmlns:ds="http://schemas.openxmlformats.org/officeDocument/2006/customXml" ds:itemID="{C66939EC-D0B0-4FCE-ACE8-B16456A0ED9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61bd46e-921f-4b2f-94f6-3f9bfcdede32"/>
    <ds:schemaRef ds:uri="1042a8a7-e606-4d6a-9cd6-c2fbda9658e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5D910FE-BA35-46CD-9006-7B6EAFC6271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1719</TotalTime>
  <Words>1201</Words>
  <Application>Microsoft Macintosh PowerPoint</Application>
  <PresentationFormat>Widescreen</PresentationFormat>
  <Paragraphs>119</Paragraphs>
  <Slides>9</Slides>
  <Notes>0</Notes>
  <HiddenSlides>0</HiddenSlides>
  <MMClips>0</MMClips>
  <ScaleCrop>false</ScaleCrop>
  <HeadingPairs>
    <vt:vector size="6" baseType="variant">
      <vt:variant>
        <vt:lpstr>Fonts Used</vt:lpstr>
      </vt:variant>
      <vt:variant>
        <vt:i4>3</vt:i4>
      </vt:variant>
      <vt:variant>
        <vt:lpstr>Theme</vt:lpstr>
      </vt:variant>
      <vt:variant>
        <vt:i4>3</vt:i4>
      </vt:variant>
      <vt:variant>
        <vt:lpstr>Slide Titles</vt:lpstr>
      </vt:variant>
      <vt:variant>
        <vt:i4>9</vt:i4>
      </vt:variant>
    </vt:vector>
  </HeadingPairs>
  <TitlesOfParts>
    <vt:vector size="15" baseType="lpstr">
      <vt:lpstr>Agency FB</vt:lpstr>
      <vt:lpstr>Arial</vt:lpstr>
      <vt:lpstr>Calibri</vt:lpstr>
      <vt:lpstr>Office Theme</vt:lpstr>
      <vt:lpstr>LM Presentation Template</vt:lpstr>
      <vt:lpstr>LM-2010Template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Widjaja, Matthew (US)</dc:creator>
  <cp:keywords>Lockheed Martin Proprietary Information</cp:keywords>
  <cp:lastModifiedBy>Widjaja, Matthew (US)</cp:lastModifiedBy>
  <cp:revision>77</cp:revision>
  <cp:lastPrinted>2018-01-24T13:50:42Z</cp:lastPrinted>
  <dcterms:created xsi:type="dcterms:W3CDTF">2021-05-25T14:07:44Z</dcterms:created>
  <dcterms:modified xsi:type="dcterms:W3CDTF">2021-06-09T18:45:03Z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0x010100A29BFE13F2C6DC4E8A742168C5E5E2A3</vt:lpwstr>
  </property>
  <property fmtid="{D5CDD505-2E9C-101B-9397-08002B2CF9AE}" pid="3" name="Enterprise Keywords">
    <vt:lpwstr/>
  </property>
  <property fmtid="{D5CDD505-2E9C-101B-9397-08002B2CF9AE}" pid="4" name="LM SIP Document Sensitivity">
    <vt:lpwstr>Lockheed Martin Proprietary Information</vt:lpwstr>
  </property>
  <property fmtid="{D5CDD505-2E9C-101B-9397-08002B2CF9AE}" pid="5" name="Document Author">
    <vt:lpwstr>US\e364569</vt:lpwstr>
  </property>
  <property fmtid="{D5CDD505-2E9C-101B-9397-08002B2CF9AE}" pid="6" name="Document Sensitivity">
    <vt:lpwstr>2</vt:lpwstr>
  </property>
  <property fmtid="{D5CDD505-2E9C-101B-9397-08002B2CF9AE}" pid="7" name="ThirdParty">
    <vt:lpwstr/>
  </property>
  <property fmtid="{D5CDD505-2E9C-101B-9397-08002B2CF9AE}" pid="8" name="OCI Restriction">
    <vt:bool>false</vt:bool>
  </property>
  <property fmtid="{D5CDD505-2E9C-101B-9397-08002B2CF9AE}" pid="9" name="OCI Additional Info">
    <vt:lpwstr/>
  </property>
  <property fmtid="{D5CDD505-2E9C-101B-9397-08002B2CF9AE}" pid="10" name="Allow Header Overwrite">
    <vt:bool>false</vt:bool>
  </property>
  <property fmtid="{D5CDD505-2E9C-101B-9397-08002B2CF9AE}" pid="11" name="Allow Footer Overwrite">
    <vt:bool>false</vt:bool>
  </property>
  <property fmtid="{D5CDD505-2E9C-101B-9397-08002B2CF9AE}" pid="12" name="Multiple Selected">
    <vt:lpwstr>-1</vt:lpwstr>
  </property>
  <property fmtid="{D5CDD505-2E9C-101B-9397-08002B2CF9AE}" pid="13" name="SIPLongWording">
    <vt:lpwstr>Lockheed Martin Proprietary Information_x000d_
_x000d_
</vt:lpwstr>
  </property>
  <property fmtid="{D5CDD505-2E9C-101B-9397-08002B2CF9AE}" pid="14" name="checkedProgramsCount">
    <vt:i4>0</vt:i4>
  </property>
  <property fmtid="{D5CDD505-2E9C-101B-9397-08002B2CF9AE}" pid="15" name="ExpCountry">
    <vt:lpwstr/>
  </property>
</Properties>
</file>