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C10C09ED.xml" ContentType="application/vnd.ms-powerpoint.comments+xml"/>
  <Override PartName="/ppt/notesSlides/notesSlide2.xml" ContentType="application/vnd.openxmlformats-officedocument.presentationml.notesSlide+xml"/>
  <Override PartName="/ppt/comments/modernComment_101_B40A690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181FB3-E6D1-F4DB-C37A-E82A0F5BE2CC}" name="Ryan Scissons" initials="RS" userId="ae022af6cf6bef2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25" autoAdjust="0"/>
  </p:normalViewPr>
  <p:slideViewPr>
    <p:cSldViewPr snapToGrid="0">
      <p:cViewPr varScale="1">
        <p:scale>
          <a:sx n="127" d="100"/>
          <a:sy n="127" d="100"/>
        </p:scale>
        <p:origin x="7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comments/modernComment_100_C10C09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B6EB2F-77AF-4B27-B56E-C0E0F9B0D26B}" authorId="{ED181FB3-E6D1-F4DB-C37A-E82A0F5BE2CC}" created="2024-07-20T17:14:06.957">
    <pc:sldMkLst xmlns:pc="http://schemas.microsoft.com/office/powerpoint/2013/main/command">
      <pc:docMk/>
      <pc:sldMk cId="3238791661" sldId="256"/>
    </pc:sldMkLst>
    <p188:txBody>
      <a:bodyPr/>
      <a:lstStyle/>
      <a:p>
        <a:r>
          <a:rPr lang="en-US"/>
          <a:t>Comment Text</a:t>
        </a:r>
      </a:p>
    </p188:txBody>
  </p188:cm>
  <p188:cm id="{D271AAB4-1EF3-4CDC-B647-0AE9C5FFD7FC}" authorId="{ED181FB3-E6D1-F4DB-C37A-E82A0F5BE2CC}" created="2024-07-20T19:37:00.514">
    <pc:sldMkLst xmlns:pc="http://schemas.microsoft.com/office/powerpoint/2013/main/command">
      <pc:docMk/>
      <pc:sldMk cId="3238791661" sldId="256"/>
    </pc:sldMkLst>
    <p188:txBody>
      <a:bodyPr/>
      <a:lstStyle/>
      <a:p>
        <a:r>
          <a:rPr lang="en-US"/>
          <a:t>AHHHHHHHHHHHHHHHHHHHHHHHHHHHHHHHHHHHHHHHHHHHHHHHHHHHHHHHHHHHHHHH</a:t>
        </a:r>
      </a:p>
    </p188:txBody>
  </p188:cm>
  <p188:cm id="{C0BECDF4-5DA8-4687-A31C-7FF99CC32AFD}" authorId="{ED181FB3-E6D1-F4DB-C37A-E82A0F5BE2CC}" created="2024-07-20T19:46:48.584">
    <pc:sldMkLst xmlns:pc="http://schemas.microsoft.com/office/powerpoint/2013/main/command">
      <pc:docMk/>
      <pc:sldMk cId="3238791661" sldId="256"/>
    </pc:sldMkLst>
    <p188:txBody>
      <a:bodyPr/>
      <a:lstStyle/>
      <a:p>
        <a:r>
          <a:rPr lang="en-US"/>
          <a:t>SECRET</a:t>
        </a:r>
      </a:p>
    </p188:txBody>
  </p188:cm>
</p188:cmLst>
</file>

<file path=ppt/comments/modernComment_101_B40A69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98C557-F1E2-459C-967B-D7D89E14B100}" authorId="{ED181FB3-E6D1-F4DB-C37A-E82A0F5BE2CC}" created="2024-07-20T18:29:13.221">
    <pc:sldMkLst xmlns:pc="http://schemas.microsoft.com/office/powerpoint/2013/main/command">
      <pc:docMk/>
      <pc:sldMk cId="3020581123" sldId="257"/>
    </pc:sldMkLst>
    <p188:txBody>
      <a:bodyPr/>
      <a:lstStyle/>
      <a:p>
        <a:r>
          <a:rPr lang="en-US"/>
          <a:t>Slide 2 comment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BC262-A8DB-4765-A294-A382EBBAE1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A5E76-A287-427D-84A1-4DFBE21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(S) Note </a:t>
            </a:r>
            <a:r>
              <a:rPr lang="en-US" dirty="0"/>
              <a:t>Text that is classified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A5E76-A287-427D-84A1-4DFBE2146C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slide 2 note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A5E76-A287-427D-84A1-4DFBE2146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06C6-B0B3-35D1-6E06-0C01FC06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B8C4-7BB7-C705-D06B-0B35867E5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F024-19E7-0FA8-E0E1-DF6DDA76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3981-3DEA-4286-C82B-2384F339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745C-8823-9CD1-57B1-1B50172E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2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94C6-FE02-BC0E-3094-0C2ABD2F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D572-726D-5926-F299-01E41B111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E0C1A-CC30-7B01-E559-B0DF9F5E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669A-51AB-65F3-2EEC-5BD7D8D3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7456-FC68-FB4B-74D2-CB5F0B16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0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2E21D-1776-9E6A-11C3-F4AA338F2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CAE8B-8808-6749-2256-DA5B8440E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AB6F-3619-4077-A562-32C12A75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DAC7-C250-E150-6587-4075E634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C0B95-8893-3166-7CE4-3942D5E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4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7B86-3AFC-9958-0BB7-AC808CFE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99C2-B60A-9E34-20B7-6D16C4D0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388B8-7B0C-8DD9-55A4-CFAAC4AB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5CF1-2906-2474-25AC-1C88E582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C907-61B1-FC21-20A5-EC32B10A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D64B-B96A-9AB7-6303-C531859A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0241-E5F6-0D78-8E6F-41A57D5A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343B2-3D88-CEEF-3A07-8C555B62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79146-3A0B-74D8-7DC5-8A06E1C1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AACF-59A9-4885-E9C7-63DAEFD2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ED3-AF71-54FD-3BD7-60EE4B0A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00C3-EA95-17A5-845A-1846FF69D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910E5-665E-9A7D-27DA-EF3B061B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AD13B-BAB4-F171-431B-45CA5E10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9D6BA-59DB-476F-D000-53648B9E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59100-688F-2FCA-B0B6-2CC740F6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7AAE-26EA-B445-B61C-A5BCC24E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A14E-E412-FFE2-DFDA-AEA3BD2C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C7EF8-E791-6C66-78E5-308AF548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BE6BA-6791-AB4C-DE8F-FA7D9FA30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A70C3-016E-2335-4D4A-51B1F7CCE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5B1AE-D0F1-A28B-D131-212F7331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6293E-BDEF-3D85-93FB-BCB929BC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B3655-777A-9662-4475-7B4DF2E8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9782-81B7-2DB4-36E0-4EF053B6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B1202-F41F-2CA1-4C2D-A9904EE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0DA7-2E39-BF56-CFF4-08C69A77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D4347-BF5B-47E4-70DE-7C4326C6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2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4EAD6-A6E2-3B22-DED7-94CFAFF1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AA605-6C0C-807A-96C3-F46931C5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0BD3-9AC6-E6EA-7D95-CCBEFC6C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E2CC-F383-116D-A516-0B940C37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7A7E-1262-6945-E578-16D84101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8BEA7-7A95-38BE-E0A1-D9F34E871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837FC-7B88-8C9D-439E-D6CE1E75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E11D-E1E8-465B-D698-2E84777B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F84B-5F8B-0E1A-D532-3831EA58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3F96-4AD5-AA55-30C6-7F35053C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62D97-BAC1-3E9B-D406-2556D63A2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565D6-8CD0-6685-4140-8604F230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05A94-EB1F-4655-D50D-FC5426E3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C429-BF2F-DD34-8FE9-B910ADCF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52E5E-8CAC-6160-CBC4-ACECF0AF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21D06-AA55-46E4-C001-0DEB1311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DAC4-67F3-BB44-8065-52F4208FD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669B-C2E4-0B41-EA79-2714874C0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3EC54-8FB1-4E12-A495-72A239CB266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DF44-8B6D-4801-9EE0-3F15B5336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9B7ED-C820-91FB-F9AE-9E8BFF8E9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C10C09E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B40A690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AE5E-18B0-2C55-4BE5-809C44147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0B2DB-3D3F-4B05-D1ED-D444F83C3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387916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AE5E-18B0-2C55-4BE5-809C44147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0B2DB-3D3F-4B05-D1ED-D444F83C3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for slide 2 TOP SECRET</a:t>
            </a:r>
          </a:p>
        </p:txBody>
      </p:sp>
    </p:spTree>
    <p:extLst>
      <p:ext uri="{BB962C8B-B14F-4D97-AF65-F5344CB8AC3E}">
        <p14:creationId xmlns:p14="http://schemas.microsoft.com/office/powerpoint/2010/main" val="30205811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</Words>
  <Application>Microsoft Office PowerPoint</Application>
  <PresentationFormat>Widescreen</PresentationFormat>
  <Paragraphs>8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Test PowerPoint</vt:lpstr>
      <vt:lpstr>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</dc:title>
  <dc:creator>Ryan Scissons</dc:creator>
  <cp:lastModifiedBy>Ryan Scissons</cp:lastModifiedBy>
  <cp:revision>9</cp:revision>
  <dcterms:created xsi:type="dcterms:W3CDTF">2024-07-20T16:59:48Z</dcterms:created>
  <dcterms:modified xsi:type="dcterms:W3CDTF">2024-07-21T17:15:28Z</dcterms:modified>
</cp:coreProperties>
</file>