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modernComment_100_C10C09ED.xml" ContentType="application/vnd.ms-powerpoint.comments+xml"/>
  <Override PartName="/ppt/notesSlides/notesSlide2.xml" ContentType="application/vnd.openxmlformats-officedocument.presentationml.notesSlide+xml"/>
  <Override PartName="/ppt/comments/modernComment_101_B40A6903.xml" ContentType="application/vnd.ms-powerpoint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ED181FB3-E6D1-F4DB-C37A-E82A0F5BE2CC}" name="Ryan Scissons" initials="RS" userId="ae022af6cf6bef24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12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8/10/relationships/authors" Target="authors.xml"/></Relationships>
</file>

<file path=ppt/comments/modernComment_100_C10C09ED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E4B6EB2F-77AF-4B27-B56E-C0E0F9B0D26B}" authorId="{ED181FB3-E6D1-F4DB-C37A-E82A0F5BE2CC}" created="2024-07-20T17:14:06.957">
    <pc:sldMkLst xmlns:pc="http://schemas.microsoft.com/office/powerpoint/2013/main/command">
      <pc:docMk/>
      <pc:sldMk cId="3238791661" sldId="256"/>
    </pc:sldMkLst>
    <p188:txBody>
      <a:bodyPr/>
      <a:lstStyle/>
      <a:p>
        <a:r>
          <a:rPr lang="en-US"/>
          <a:t>Comment Text</a:t>
        </a:r>
      </a:p>
    </p188:txBody>
  </p188:cm>
</p188:cmLst>
</file>

<file path=ppt/comments/modernComment_101_B40A6903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BA98C557-F1E2-459C-967B-D7D89E14B100}" authorId="{ED181FB3-E6D1-F4DB-C37A-E82A0F5BE2CC}" created="2024-07-20T18:29:13.221">
    <pc:sldMkLst xmlns:pc="http://schemas.microsoft.com/office/powerpoint/2013/main/command">
      <pc:docMk/>
      <pc:sldMk cId="3020581123" sldId="257"/>
    </pc:sldMkLst>
    <p188:txBody>
      <a:bodyPr/>
      <a:lstStyle/>
      <a:p>
        <a:r>
          <a:rPr lang="en-US"/>
          <a:t>Slide 2 comment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EBC262-A8DB-4765-A294-A382EBBAE150}" type="datetimeFigureOut">
              <a:rPr lang="en-US" smtClean="0"/>
              <a:t>7/20/2024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7A5E76-A287-427D-84A1-4DFBE2146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1661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7A5E76-A287-427D-84A1-4DFBE2146CF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5151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 slide 2 note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7A5E76-A287-427D-84A1-4DFBE2146CF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4798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106C6-B0B3-35D1-6E06-0C01FC06E5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5CB8C4-7BB7-C705-D06B-0B35867E5C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90F024-19E7-0FA8-E0E1-DF6DDA763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3EC54-8FB1-4E12-A495-72A239CB266A}" type="datetimeFigureOut">
              <a:rPr lang="en-US" smtClean="0"/>
              <a:t>7/20/2024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593981-3DEA-4286-C82B-2384F339D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30745C-8823-9CD1-57B1-1B50172E1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AF09F-4E34-41B6-B3B9-D4A763FE2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222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794C6-FE02-BC0E-3094-0C2ABD2FA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3FD572-726D-5926-F299-01E41B1119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1E0C1A-CC30-7B01-E559-B0DF9F5E8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3EC54-8FB1-4E12-A495-72A239CB266A}" type="datetimeFigureOut">
              <a:rPr lang="en-US" smtClean="0"/>
              <a:t>7/20/2024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34669A-51AB-65F3-2EEC-5BD7D8D3C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8D7456-FC68-FB4B-74D2-CB5F0B16B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AF09F-4E34-41B6-B3B9-D4A763FE2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402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32E21D-1776-9E6A-11C3-F4AA338F2B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FCAE8B-8808-6749-2256-DA5B8440E1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DAB6F-3619-4077-A562-32C12A751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3EC54-8FB1-4E12-A495-72A239CB266A}" type="datetimeFigureOut">
              <a:rPr lang="en-US" smtClean="0"/>
              <a:t>7/20/2024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1ADAC7-C250-E150-6587-4075E6346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FC0B95-8893-3166-7CE4-3942D5ECC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AF09F-4E34-41B6-B3B9-D4A763FE2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540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A7B86-3AFC-9958-0BB7-AC808CFEB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5399C2-B60A-9E34-20B7-6D16C4D02C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C388B8-7B0C-8DD9-55A4-CFAAC4AB2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3EC54-8FB1-4E12-A495-72A239CB266A}" type="datetimeFigureOut">
              <a:rPr lang="en-US" smtClean="0"/>
              <a:t>7/20/2024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775CF1-2906-2474-25AC-1C88E5825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03C907-61B1-FC21-20A5-EC32B10AB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AF09F-4E34-41B6-B3B9-D4A763FE2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091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BD64B-B96A-9AB7-6303-C531859A5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0C0241-E5F6-0D78-8E6F-41A57D5A27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2343B2-3D88-CEEF-3A07-8C555B626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3EC54-8FB1-4E12-A495-72A239CB266A}" type="datetimeFigureOut">
              <a:rPr lang="en-US" smtClean="0"/>
              <a:t>7/20/2024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F79146-3A0B-74D8-7DC5-8A06E1C17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50AACF-59A9-4885-E9C7-63DAEFD2F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AF09F-4E34-41B6-B3B9-D4A763FE2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23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A6ED3-AF71-54FD-3BD7-60EE4B0A0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B500C3-EA95-17A5-845A-1846FF69DF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1910E5-665E-9A7D-27DA-EF3B061BF2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5AD13B-BAB4-F171-431B-45CA5E109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3EC54-8FB1-4E12-A495-72A239CB266A}" type="datetimeFigureOut">
              <a:rPr lang="en-US" smtClean="0"/>
              <a:t>7/20/2024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E9D6BA-59DB-476F-D000-53648B9E8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559100-688F-2FCA-B0B6-2CC740F65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AF09F-4E34-41B6-B3B9-D4A763FE2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464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07AAE-26EA-B445-B61C-A5BCC24E4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E2A14E-E412-FFE2-DFDA-AEA3BD2CAA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4C7EF8-E791-6C66-78E5-308AF54880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FBE6BA-6791-AB4C-DE8F-FA7D9FA307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FA70C3-016E-2335-4D4A-51B1F7CCE8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25B1AE-D0F1-A28B-D131-212F7331E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3EC54-8FB1-4E12-A495-72A239CB266A}" type="datetimeFigureOut">
              <a:rPr lang="en-US" smtClean="0"/>
              <a:t>7/20/2024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96293E-BDEF-3D85-93FB-BCB929BCE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0B3655-777A-9662-4475-7B4DF2E81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AF09F-4E34-41B6-B3B9-D4A763FE2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542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19782-81B7-2DB4-36E0-4EF053B69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1B1202-F41F-2CA1-4C2D-A9904EE6F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3EC54-8FB1-4E12-A495-72A239CB266A}" type="datetimeFigureOut">
              <a:rPr lang="en-US" smtClean="0"/>
              <a:t>7/20/2024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890DA7-2E39-BF56-CFF4-08C69A77F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3D4347-BF5B-47E4-70DE-7C4326C6A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AF09F-4E34-41B6-B3B9-D4A763FE2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424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A4EAD6-A6E2-3B22-DED7-94CFAFF19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3EC54-8FB1-4E12-A495-72A239CB266A}" type="datetimeFigureOut">
              <a:rPr lang="en-US" smtClean="0"/>
              <a:t>7/20/2024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FAA605-6C0C-807A-96C3-F46931C5C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FA0BD3-9AC6-E6EA-7D95-CCBEFC6C1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AF09F-4E34-41B6-B3B9-D4A763FE2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786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EE2CC-F383-116D-A516-0B940C37D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17A7E-1262-6945-E578-16D841015D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98BEA7-7A95-38BE-E0A1-D9F34E8714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7837FC-7B88-8C9D-439E-D6CE1E752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3EC54-8FB1-4E12-A495-72A239CB266A}" type="datetimeFigureOut">
              <a:rPr lang="en-US" smtClean="0"/>
              <a:t>7/20/2024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D6E11D-E1E8-465B-D698-2E84777BF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C6F84B-5F8B-0E1A-D532-3831EA582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AF09F-4E34-41B6-B3B9-D4A763FE2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412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43F96-4AD5-AA55-30C6-7F35053C0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762D97-BAC1-3E9B-D406-2556D63A25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0565D6-8CD0-6685-4140-8604F23066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F05A94-EB1F-4655-D50D-FC5426E3B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3EC54-8FB1-4E12-A495-72A239CB266A}" type="datetimeFigureOut">
              <a:rPr lang="en-US" smtClean="0"/>
              <a:t>7/20/2024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92C429-BF2F-DD34-8FE9-B910ADCFA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652E5E-8CAC-6160-CBC4-ACECF0AF7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AF09F-4E34-41B6-B3B9-D4A763FE2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229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021D06-AA55-46E4-C001-0DEB13113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94DAC4-67F3-BB44-8065-52F4208FD1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A4669B-C2E4-0B41-EA79-2714874C01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703EC54-8FB1-4E12-A495-72A239CB266A}" type="datetimeFigureOut">
              <a:rPr lang="en-US" smtClean="0"/>
              <a:t>7/20/2024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A6DF44-8B6D-4801-9EE0-3F15B5336A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A9B7ED-C820-91FB-F9AE-9E8BFF8E9D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02AF09F-4E34-41B6-B3B9-D4A763FE2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762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00_C10C09ED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01_B40A690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CAE5E-18B0-2C55-4BE5-809C441478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Test PowerPoint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60B2DB-3D3F-4B05-D1ED-D444F83C3F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3238791661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CAE5E-18B0-2C55-4BE5-809C441478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Slide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60B2DB-3D3F-4B05-D1ED-D444F83C3F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Subtitle for slide 2</a:t>
            </a:r>
          </a:p>
        </p:txBody>
      </p:sp>
    </p:spTree>
    <p:extLst>
      <p:ext uri="{BB962C8B-B14F-4D97-AF65-F5344CB8AC3E}">
        <p14:creationId xmlns:p14="http://schemas.microsoft.com/office/powerpoint/2010/main" val="3020581123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18</Words>
  <Application>Microsoft Office PowerPoint</Application>
  <PresentationFormat>Widescreen</PresentationFormat>
  <Paragraphs>8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Test PowerPoint</vt:lpstr>
      <vt:lpstr>Slide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Ryan Scissons</dc:creator>
  <cp:lastModifiedBy>Ryan Scissons</cp:lastModifiedBy>
  <cp:revision>5</cp:revision>
  <dcterms:created xsi:type="dcterms:W3CDTF">2024-07-20T16:59:48Z</dcterms:created>
  <dcterms:modified xsi:type="dcterms:W3CDTF">2024-07-20T18:29:45Z</dcterms:modified>
</cp:coreProperties>
</file>