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5" r:id="rId5"/>
    <p:sldId id="268" r:id="rId6"/>
    <p:sldId id="266" r:id="rId7"/>
    <p:sldId id="261" r:id="rId8"/>
    <p:sldId id="262" r:id="rId9"/>
    <p:sldId id="263" r:id="rId10"/>
    <p:sldId id="264" r:id="rId11"/>
    <p:sldId id="267" r:id="rId12"/>
    <p:sldId id="259" r:id="rId13"/>
    <p:sldId id="260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wel ciszkiewicz" userId="01cd7ff97045ccd1" providerId="LiveId" clId="{565B1C9B-E822-4F9A-9F5D-42C29B6F03FC}"/>
    <pc:docChg chg="custSel addSld modSld">
      <pc:chgData name="pawel ciszkiewicz" userId="01cd7ff97045ccd1" providerId="LiveId" clId="{565B1C9B-E822-4F9A-9F5D-42C29B6F03FC}" dt="2023-01-24T09:15:34.739" v="173" actId="20577"/>
      <pc:docMkLst>
        <pc:docMk/>
      </pc:docMkLst>
      <pc:sldChg chg="addSp delSp modSp mod">
        <pc:chgData name="pawel ciszkiewicz" userId="01cd7ff97045ccd1" providerId="LiveId" clId="{565B1C9B-E822-4F9A-9F5D-42C29B6F03FC}" dt="2023-01-23T11:30:56.930" v="45" actId="26606"/>
        <pc:sldMkLst>
          <pc:docMk/>
          <pc:sldMk cId="4243763568" sldId="256"/>
        </pc:sldMkLst>
        <pc:spChg chg="del">
          <ac:chgData name="pawel ciszkiewicz" userId="01cd7ff97045ccd1" providerId="LiveId" clId="{565B1C9B-E822-4F9A-9F5D-42C29B6F03FC}" dt="2023-01-23T11:30:56.930" v="45" actId="26606"/>
          <ac:spMkLst>
            <pc:docMk/>
            <pc:sldMk cId="4243763568" sldId="256"/>
            <ac:spMk id="9" creationId="{C17278C5-34E8-4293-BE47-73B18483AF7B}"/>
          </ac:spMkLst>
        </pc:spChg>
        <pc:spChg chg="del">
          <ac:chgData name="pawel ciszkiewicz" userId="01cd7ff97045ccd1" providerId="LiveId" clId="{565B1C9B-E822-4F9A-9F5D-42C29B6F03FC}" dt="2023-01-23T11:30:56.930" v="45" actId="26606"/>
          <ac:spMkLst>
            <pc:docMk/>
            <pc:sldMk cId="4243763568" sldId="256"/>
            <ac:spMk id="11" creationId="{9A3F5928-D955-456A-97B5-AA390B8CE9D5}"/>
          </ac:spMkLst>
        </pc:spChg>
        <pc:spChg chg="del">
          <ac:chgData name="pawel ciszkiewicz" userId="01cd7ff97045ccd1" providerId="LiveId" clId="{565B1C9B-E822-4F9A-9F5D-42C29B6F03FC}" dt="2023-01-23T11:30:56.930" v="45" actId="26606"/>
          <ac:spMkLst>
            <pc:docMk/>
            <pc:sldMk cId="4243763568" sldId="256"/>
            <ac:spMk id="15" creationId="{C5CB530E-515E-412C-9DF1-5F8FFBD6F383}"/>
          </ac:spMkLst>
        </pc:spChg>
        <pc:spChg chg="del">
          <ac:chgData name="pawel ciszkiewicz" userId="01cd7ff97045ccd1" providerId="LiveId" clId="{565B1C9B-E822-4F9A-9F5D-42C29B6F03FC}" dt="2023-01-23T11:30:56.930" v="45" actId="26606"/>
          <ac:spMkLst>
            <pc:docMk/>
            <pc:sldMk cId="4243763568" sldId="256"/>
            <ac:spMk id="17" creationId="{712D4376-A578-4FF1-94FC-245E7A6A489F}"/>
          </ac:spMkLst>
        </pc:spChg>
        <pc:spChg chg="del">
          <ac:chgData name="pawel ciszkiewicz" userId="01cd7ff97045ccd1" providerId="LiveId" clId="{565B1C9B-E822-4F9A-9F5D-42C29B6F03FC}" dt="2023-01-23T11:30:56.930" v="45" actId="26606"/>
          <ac:spMkLst>
            <pc:docMk/>
            <pc:sldMk cId="4243763568" sldId="256"/>
            <ac:spMk id="19" creationId="{AEA7509D-F04F-40CB-A0B3-EEF16499CC9F}"/>
          </ac:spMkLst>
        </pc:spChg>
        <pc:spChg chg="add">
          <ac:chgData name="pawel ciszkiewicz" userId="01cd7ff97045ccd1" providerId="LiveId" clId="{565B1C9B-E822-4F9A-9F5D-42C29B6F03FC}" dt="2023-01-23T11:30:56.930" v="45" actId="26606"/>
          <ac:spMkLst>
            <pc:docMk/>
            <pc:sldMk cId="4243763568" sldId="256"/>
            <ac:spMk id="24" creationId="{C17278C5-34E8-4293-BE47-73B18483AF7B}"/>
          </ac:spMkLst>
        </pc:spChg>
        <pc:spChg chg="add">
          <ac:chgData name="pawel ciszkiewicz" userId="01cd7ff97045ccd1" providerId="LiveId" clId="{565B1C9B-E822-4F9A-9F5D-42C29B6F03FC}" dt="2023-01-23T11:30:56.930" v="45" actId="26606"/>
          <ac:spMkLst>
            <pc:docMk/>
            <pc:sldMk cId="4243763568" sldId="256"/>
            <ac:spMk id="26" creationId="{9A3F5928-D955-456A-97B5-AA390B8CE9D5}"/>
          </ac:spMkLst>
        </pc:spChg>
        <pc:spChg chg="add">
          <ac:chgData name="pawel ciszkiewicz" userId="01cd7ff97045ccd1" providerId="LiveId" clId="{565B1C9B-E822-4F9A-9F5D-42C29B6F03FC}" dt="2023-01-23T11:30:56.930" v="45" actId="26606"/>
          <ac:spMkLst>
            <pc:docMk/>
            <pc:sldMk cId="4243763568" sldId="256"/>
            <ac:spMk id="30" creationId="{C5CB530E-515E-412C-9DF1-5F8FFBD6F383}"/>
          </ac:spMkLst>
        </pc:spChg>
        <pc:spChg chg="add">
          <ac:chgData name="pawel ciszkiewicz" userId="01cd7ff97045ccd1" providerId="LiveId" clId="{565B1C9B-E822-4F9A-9F5D-42C29B6F03FC}" dt="2023-01-23T11:30:56.930" v="45" actId="26606"/>
          <ac:spMkLst>
            <pc:docMk/>
            <pc:sldMk cId="4243763568" sldId="256"/>
            <ac:spMk id="32" creationId="{712D4376-A578-4FF1-94FC-245E7A6A489F}"/>
          </ac:spMkLst>
        </pc:spChg>
        <pc:spChg chg="add">
          <ac:chgData name="pawel ciszkiewicz" userId="01cd7ff97045ccd1" providerId="LiveId" clId="{565B1C9B-E822-4F9A-9F5D-42C29B6F03FC}" dt="2023-01-23T11:30:56.930" v="45" actId="26606"/>
          <ac:spMkLst>
            <pc:docMk/>
            <pc:sldMk cId="4243763568" sldId="256"/>
            <ac:spMk id="34" creationId="{AEA7509D-F04F-40CB-A0B3-EEF16499CC9F}"/>
          </ac:spMkLst>
        </pc:spChg>
        <pc:picChg chg="mod">
          <ac:chgData name="pawel ciszkiewicz" userId="01cd7ff97045ccd1" providerId="LiveId" clId="{565B1C9B-E822-4F9A-9F5D-42C29B6F03FC}" dt="2023-01-23T11:30:56.930" v="45" actId="26606"/>
          <ac:picMkLst>
            <pc:docMk/>
            <pc:sldMk cId="4243763568" sldId="256"/>
            <ac:picMk id="4" creationId="{605D8E7B-9852-B4C7-2C82-E3046DBC93E5}"/>
          </ac:picMkLst>
        </pc:picChg>
        <pc:cxnChg chg="del">
          <ac:chgData name="pawel ciszkiewicz" userId="01cd7ff97045ccd1" providerId="LiveId" clId="{565B1C9B-E822-4F9A-9F5D-42C29B6F03FC}" dt="2023-01-23T11:30:56.930" v="45" actId="26606"/>
          <ac:cxnSpMkLst>
            <pc:docMk/>
            <pc:sldMk cId="4243763568" sldId="256"/>
            <ac:cxnSpMk id="13" creationId="{56020367-4FD5-4596-8E10-C5F095CD8DBF}"/>
          </ac:cxnSpMkLst>
        </pc:cxnChg>
        <pc:cxnChg chg="add">
          <ac:chgData name="pawel ciszkiewicz" userId="01cd7ff97045ccd1" providerId="LiveId" clId="{565B1C9B-E822-4F9A-9F5D-42C29B6F03FC}" dt="2023-01-23T11:30:56.930" v="45" actId="26606"/>
          <ac:cxnSpMkLst>
            <pc:docMk/>
            <pc:sldMk cId="4243763568" sldId="256"/>
            <ac:cxnSpMk id="28" creationId="{56020367-4FD5-4596-8E10-C5F095CD8DBF}"/>
          </ac:cxnSpMkLst>
        </pc:cxnChg>
      </pc:sldChg>
      <pc:sldChg chg="addSp delSp modSp mod">
        <pc:chgData name="pawel ciszkiewicz" userId="01cd7ff97045ccd1" providerId="LiveId" clId="{565B1C9B-E822-4F9A-9F5D-42C29B6F03FC}" dt="2023-01-24T09:15:34.739" v="173" actId="20577"/>
        <pc:sldMkLst>
          <pc:docMk/>
          <pc:sldMk cId="2947222437" sldId="259"/>
        </pc:sldMkLst>
        <pc:spChg chg="mod">
          <ac:chgData name="pawel ciszkiewicz" userId="01cd7ff97045ccd1" providerId="LiveId" clId="{565B1C9B-E822-4F9A-9F5D-42C29B6F03FC}" dt="2023-01-23T11:27:45.457" v="22" actId="26606"/>
          <ac:spMkLst>
            <pc:docMk/>
            <pc:sldMk cId="2947222437" sldId="259"/>
            <ac:spMk id="2" creationId="{344BF731-782C-479D-A184-937079C060F1}"/>
          </ac:spMkLst>
        </pc:spChg>
        <pc:spChg chg="mod">
          <ac:chgData name="pawel ciszkiewicz" userId="01cd7ff97045ccd1" providerId="LiveId" clId="{565B1C9B-E822-4F9A-9F5D-42C29B6F03FC}" dt="2023-01-24T09:15:34.739" v="173" actId="20577"/>
          <ac:spMkLst>
            <pc:docMk/>
            <pc:sldMk cId="2947222437" sldId="259"/>
            <ac:spMk id="3" creationId="{E4BAAA1E-E874-9B30-E0D6-B1E6A15A603E}"/>
          </ac:spMkLst>
        </pc:spChg>
        <pc:spChg chg="del">
          <ac:chgData name="pawel ciszkiewicz" userId="01cd7ff97045ccd1" providerId="LiveId" clId="{565B1C9B-E822-4F9A-9F5D-42C29B6F03FC}" dt="2023-01-23T11:27:45.457" v="22" actId="26606"/>
          <ac:spMkLst>
            <pc:docMk/>
            <pc:sldMk cId="2947222437" sldId="259"/>
            <ac:spMk id="9" creationId="{7EE0A6B3-EB7E-45AA-ADB6-138489E0CD75}"/>
          </ac:spMkLst>
        </pc:spChg>
        <pc:spChg chg="del">
          <ac:chgData name="pawel ciszkiewicz" userId="01cd7ff97045ccd1" providerId="LiveId" clId="{565B1C9B-E822-4F9A-9F5D-42C29B6F03FC}" dt="2023-01-23T11:27:45.457" v="22" actId="26606"/>
          <ac:spMkLst>
            <pc:docMk/>
            <pc:sldMk cId="2947222437" sldId="259"/>
            <ac:spMk id="11" creationId="{0C0EA1AB-DC8C-4976-9474-9313A673D4E9}"/>
          </ac:spMkLst>
        </pc:spChg>
        <pc:spChg chg="del">
          <ac:chgData name="pawel ciszkiewicz" userId="01cd7ff97045ccd1" providerId="LiveId" clId="{565B1C9B-E822-4F9A-9F5D-42C29B6F03FC}" dt="2023-01-23T11:27:45.457" v="22" actId="26606"/>
          <ac:spMkLst>
            <pc:docMk/>
            <pc:sldMk cId="2947222437" sldId="259"/>
            <ac:spMk id="13" creationId="{6CB927A4-E432-4310-9CD5-E89FF5063179}"/>
          </ac:spMkLst>
        </pc:spChg>
        <pc:spChg chg="del">
          <ac:chgData name="pawel ciszkiewicz" userId="01cd7ff97045ccd1" providerId="LiveId" clId="{565B1C9B-E822-4F9A-9F5D-42C29B6F03FC}" dt="2023-01-23T11:27:45.457" v="22" actId="26606"/>
          <ac:spMkLst>
            <pc:docMk/>
            <pc:sldMk cId="2947222437" sldId="259"/>
            <ac:spMk id="15" creationId="{E3020543-B24B-4EC4-8FFC-8DD88EEA91A8}"/>
          </ac:spMkLst>
        </pc:spChg>
        <pc:spChg chg="del">
          <ac:chgData name="pawel ciszkiewicz" userId="01cd7ff97045ccd1" providerId="LiveId" clId="{565B1C9B-E822-4F9A-9F5D-42C29B6F03FC}" dt="2023-01-23T11:27:45.457" v="22" actId="26606"/>
          <ac:spMkLst>
            <pc:docMk/>
            <pc:sldMk cId="2947222437" sldId="259"/>
            <ac:spMk id="17" creationId="{1453BF6C-B012-48B7-B4E8-6D7AC7C27D02}"/>
          </ac:spMkLst>
        </pc:spChg>
        <pc:spChg chg="add">
          <ac:chgData name="pawel ciszkiewicz" userId="01cd7ff97045ccd1" providerId="LiveId" clId="{565B1C9B-E822-4F9A-9F5D-42C29B6F03FC}" dt="2023-01-23T11:27:45.457" v="22" actId="26606"/>
          <ac:spMkLst>
            <pc:docMk/>
            <pc:sldMk cId="2947222437" sldId="259"/>
            <ac:spMk id="24" creationId="{A2679492-7988-4050-9056-542444452411}"/>
          </ac:spMkLst>
        </pc:spChg>
        <pc:spChg chg="add">
          <ac:chgData name="pawel ciszkiewicz" userId="01cd7ff97045ccd1" providerId="LiveId" clId="{565B1C9B-E822-4F9A-9F5D-42C29B6F03FC}" dt="2023-01-23T11:27:45.457" v="22" actId="26606"/>
          <ac:spMkLst>
            <pc:docMk/>
            <pc:sldMk cId="2947222437" sldId="259"/>
            <ac:spMk id="26" creationId="{B091B163-7D61-4891-ABCF-5C13D9C418D0}"/>
          </ac:spMkLst>
        </pc:spChg>
        <pc:picChg chg="mod ord">
          <ac:chgData name="pawel ciszkiewicz" userId="01cd7ff97045ccd1" providerId="LiveId" clId="{565B1C9B-E822-4F9A-9F5D-42C29B6F03FC}" dt="2023-01-23T11:27:45.457" v="22" actId="26606"/>
          <ac:picMkLst>
            <pc:docMk/>
            <pc:sldMk cId="2947222437" sldId="259"/>
            <ac:picMk id="5" creationId="{1C5E26CF-6000-E9B5-08C3-BB43C5BBDF0E}"/>
          </ac:picMkLst>
        </pc:picChg>
        <pc:cxnChg chg="del">
          <ac:chgData name="pawel ciszkiewicz" userId="01cd7ff97045ccd1" providerId="LiveId" clId="{565B1C9B-E822-4F9A-9F5D-42C29B6F03FC}" dt="2023-01-23T11:27:45.457" v="22" actId="26606"/>
          <ac:cxnSpMkLst>
            <pc:docMk/>
            <pc:sldMk cId="2947222437" sldId="259"/>
            <ac:cxnSpMk id="19" creationId="{C49DA8F6-BCC1-4447-B54C-57856834B94B}"/>
          </ac:cxnSpMkLst>
        </pc:cxnChg>
        <pc:cxnChg chg="add">
          <ac:chgData name="pawel ciszkiewicz" userId="01cd7ff97045ccd1" providerId="LiveId" clId="{565B1C9B-E822-4F9A-9F5D-42C29B6F03FC}" dt="2023-01-23T11:27:45.457" v="22" actId="26606"/>
          <ac:cxnSpMkLst>
            <pc:docMk/>
            <pc:sldMk cId="2947222437" sldId="259"/>
            <ac:cxnSpMk id="28" creationId="{C49DA8F6-BCC1-4447-B54C-57856834B94B}"/>
          </ac:cxnSpMkLst>
        </pc:cxnChg>
      </pc:sldChg>
      <pc:sldChg chg="addSp delSp modSp mod setBg">
        <pc:chgData name="pawel ciszkiewicz" userId="01cd7ff97045ccd1" providerId="LiveId" clId="{565B1C9B-E822-4F9A-9F5D-42C29B6F03FC}" dt="2023-01-23T11:26:05.359" v="0" actId="26606"/>
        <pc:sldMkLst>
          <pc:docMk/>
          <pc:sldMk cId="3335154037" sldId="260"/>
        </pc:sldMkLst>
        <pc:spChg chg="mod">
          <ac:chgData name="pawel ciszkiewicz" userId="01cd7ff97045ccd1" providerId="LiveId" clId="{565B1C9B-E822-4F9A-9F5D-42C29B6F03FC}" dt="2023-01-23T11:26:05.359" v="0" actId="26606"/>
          <ac:spMkLst>
            <pc:docMk/>
            <pc:sldMk cId="3335154037" sldId="260"/>
            <ac:spMk id="2" creationId="{52F7EF01-54B3-7C43-1E53-E85FCAF7FA41}"/>
          </ac:spMkLst>
        </pc:spChg>
        <pc:spChg chg="del">
          <ac:chgData name="pawel ciszkiewicz" userId="01cd7ff97045ccd1" providerId="LiveId" clId="{565B1C9B-E822-4F9A-9F5D-42C29B6F03FC}" dt="2023-01-23T11:26:05.359" v="0" actId="26606"/>
          <ac:spMkLst>
            <pc:docMk/>
            <pc:sldMk cId="3335154037" sldId="260"/>
            <ac:spMk id="3" creationId="{81933647-249A-DD66-40CA-2790E63026B0}"/>
          </ac:spMkLst>
        </pc:spChg>
        <pc:spChg chg="add">
          <ac:chgData name="pawel ciszkiewicz" userId="01cd7ff97045ccd1" providerId="LiveId" clId="{565B1C9B-E822-4F9A-9F5D-42C29B6F03FC}" dt="2023-01-23T11:26:05.359" v="0" actId="26606"/>
          <ac:spMkLst>
            <pc:docMk/>
            <pc:sldMk cId="3335154037" sldId="260"/>
            <ac:spMk id="9" creationId="{16AC3602-3348-4F31-9E43-076B03514ECB}"/>
          </ac:spMkLst>
        </pc:spChg>
        <pc:spChg chg="add">
          <ac:chgData name="pawel ciszkiewicz" userId="01cd7ff97045ccd1" providerId="LiveId" clId="{565B1C9B-E822-4F9A-9F5D-42C29B6F03FC}" dt="2023-01-23T11:26:05.359" v="0" actId="26606"/>
          <ac:spMkLst>
            <pc:docMk/>
            <pc:sldMk cId="3335154037" sldId="260"/>
            <ac:spMk id="11" creationId="{394094B0-A6C9-44BE-9042-66EF0612F625}"/>
          </ac:spMkLst>
        </pc:spChg>
        <pc:spChg chg="add">
          <ac:chgData name="pawel ciszkiewicz" userId="01cd7ff97045ccd1" providerId="LiveId" clId="{565B1C9B-E822-4F9A-9F5D-42C29B6F03FC}" dt="2023-01-23T11:26:05.359" v="0" actId="26606"/>
          <ac:spMkLst>
            <pc:docMk/>
            <pc:sldMk cId="3335154037" sldId="260"/>
            <ac:spMk id="13" creationId="{64C2CA96-0B16-4AA7-B340-33044D238597}"/>
          </ac:spMkLst>
        </pc:spChg>
        <pc:spChg chg="add">
          <ac:chgData name="pawel ciszkiewicz" userId="01cd7ff97045ccd1" providerId="LiveId" clId="{565B1C9B-E822-4F9A-9F5D-42C29B6F03FC}" dt="2023-01-23T11:26:05.359" v="0" actId="26606"/>
          <ac:spMkLst>
            <pc:docMk/>
            <pc:sldMk cId="3335154037" sldId="260"/>
            <ac:spMk id="17" creationId="{1D50D7A8-F1D5-4306-8A9B-DD7A73EB8BCE}"/>
          </ac:spMkLst>
        </pc:spChg>
        <pc:graphicFrameChg chg="add">
          <ac:chgData name="pawel ciszkiewicz" userId="01cd7ff97045ccd1" providerId="LiveId" clId="{565B1C9B-E822-4F9A-9F5D-42C29B6F03FC}" dt="2023-01-23T11:26:05.359" v="0" actId="26606"/>
          <ac:graphicFrameMkLst>
            <pc:docMk/>
            <pc:sldMk cId="3335154037" sldId="260"/>
            <ac:graphicFrameMk id="5" creationId="{9046CA6D-5430-C1B4-75F2-BFECC8DDAC45}"/>
          </ac:graphicFrameMkLst>
        </pc:graphicFrameChg>
        <pc:cxnChg chg="add">
          <ac:chgData name="pawel ciszkiewicz" userId="01cd7ff97045ccd1" providerId="LiveId" clId="{565B1C9B-E822-4F9A-9F5D-42C29B6F03FC}" dt="2023-01-23T11:26:05.359" v="0" actId="26606"/>
          <ac:cxnSpMkLst>
            <pc:docMk/>
            <pc:sldMk cId="3335154037" sldId="260"/>
            <ac:cxnSpMk id="15" creationId="{94169334-264D-4176-8BDE-037249A61B4E}"/>
          </ac:cxnSpMkLst>
        </pc:cxnChg>
      </pc:sldChg>
      <pc:sldChg chg="addSp delSp modSp new mod setBg setClrOvrMap">
        <pc:chgData name="pawel ciszkiewicz" userId="01cd7ff97045ccd1" providerId="LiveId" clId="{565B1C9B-E822-4F9A-9F5D-42C29B6F03FC}" dt="2023-01-23T11:29:35.197" v="44" actId="26606"/>
        <pc:sldMkLst>
          <pc:docMk/>
          <pc:sldMk cId="1523653393" sldId="267"/>
        </pc:sldMkLst>
        <pc:spChg chg="mod">
          <ac:chgData name="pawel ciszkiewicz" userId="01cd7ff97045ccd1" providerId="LiveId" clId="{565B1C9B-E822-4F9A-9F5D-42C29B6F03FC}" dt="2023-01-23T11:29:35.197" v="44" actId="26606"/>
          <ac:spMkLst>
            <pc:docMk/>
            <pc:sldMk cId="1523653393" sldId="267"/>
            <ac:spMk id="2" creationId="{DBDECCE4-42E5-48AD-0B29-C9F04EC6C897}"/>
          </ac:spMkLst>
        </pc:spChg>
        <pc:spChg chg="del">
          <ac:chgData name="pawel ciszkiewicz" userId="01cd7ff97045ccd1" providerId="LiveId" clId="{565B1C9B-E822-4F9A-9F5D-42C29B6F03FC}" dt="2023-01-23T11:29:02.237" v="43" actId="26606"/>
          <ac:spMkLst>
            <pc:docMk/>
            <pc:sldMk cId="1523653393" sldId="267"/>
            <ac:spMk id="3" creationId="{F6049F94-9598-88D2-F0BF-4E01455207A6}"/>
          </ac:spMkLst>
        </pc:spChg>
        <pc:spChg chg="add del">
          <ac:chgData name="pawel ciszkiewicz" userId="01cd7ff97045ccd1" providerId="LiveId" clId="{565B1C9B-E822-4F9A-9F5D-42C29B6F03FC}" dt="2023-01-23T11:29:35.197" v="44" actId="26606"/>
          <ac:spMkLst>
            <pc:docMk/>
            <pc:sldMk cId="1523653393" sldId="267"/>
            <ac:spMk id="11" creationId="{0671A8AE-40A1-4631-A6B8-581AFF065482}"/>
          </ac:spMkLst>
        </pc:spChg>
        <pc:spChg chg="add del">
          <ac:chgData name="pawel ciszkiewicz" userId="01cd7ff97045ccd1" providerId="LiveId" clId="{565B1C9B-E822-4F9A-9F5D-42C29B6F03FC}" dt="2023-01-23T11:29:35.197" v="44" actId="26606"/>
          <ac:spMkLst>
            <pc:docMk/>
            <pc:sldMk cId="1523653393" sldId="267"/>
            <ac:spMk id="13" creationId="{A44CD100-6267-4E62-AA64-2182A3A6A1C0}"/>
          </ac:spMkLst>
        </pc:spChg>
        <pc:spChg chg="add">
          <ac:chgData name="pawel ciszkiewicz" userId="01cd7ff97045ccd1" providerId="LiveId" clId="{565B1C9B-E822-4F9A-9F5D-42C29B6F03FC}" dt="2023-01-23T11:29:35.197" v="44" actId="26606"/>
          <ac:spMkLst>
            <pc:docMk/>
            <pc:sldMk cId="1523653393" sldId="267"/>
            <ac:spMk id="20" creationId="{3F672E71-4896-412C-9C70-888CBA0C2F28}"/>
          </ac:spMkLst>
        </pc:spChg>
        <pc:spChg chg="add">
          <ac:chgData name="pawel ciszkiewicz" userId="01cd7ff97045ccd1" providerId="LiveId" clId="{565B1C9B-E822-4F9A-9F5D-42C29B6F03FC}" dt="2023-01-23T11:29:35.197" v="44" actId="26606"/>
          <ac:spMkLst>
            <pc:docMk/>
            <pc:sldMk cId="1523653393" sldId="267"/>
            <ac:spMk id="22" creationId="{24FAD405-B1A3-4548-AF6F-946AAC4D32B2}"/>
          </ac:spMkLst>
        </pc:spChg>
        <pc:spChg chg="add">
          <ac:chgData name="pawel ciszkiewicz" userId="01cd7ff97045ccd1" providerId="LiveId" clId="{565B1C9B-E822-4F9A-9F5D-42C29B6F03FC}" dt="2023-01-23T11:29:35.197" v="44" actId="26606"/>
          <ac:spMkLst>
            <pc:docMk/>
            <pc:sldMk cId="1523653393" sldId="267"/>
            <ac:spMk id="24" creationId="{508BEF50-7B1E-49A4-BC19-5F4F1D755E64}"/>
          </ac:spMkLst>
        </pc:spChg>
        <pc:spChg chg="add">
          <ac:chgData name="pawel ciszkiewicz" userId="01cd7ff97045ccd1" providerId="LiveId" clId="{565B1C9B-E822-4F9A-9F5D-42C29B6F03FC}" dt="2023-01-23T11:29:35.197" v="44" actId="26606"/>
          <ac:spMkLst>
            <pc:docMk/>
            <pc:sldMk cId="1523653393" sldId="267"/>
            <ac:spMk id="26" creationId="{3FBAD350-5664-4811-A208-657FB882D350}"/>
          </ac:spMkLst>
        </pc:spChg>
        <pc:picChg chg="add">
          <ac:chgData name="pawel ciszkiewicz" userId="01cd7ff97045ccd1" providerId="LiveId" clId="{565B1C9B-E822-4F9A-9F5D-42C29B6F03FC}" dt="2023-01-23T11:29:02.237" v="43" actId="26606"/>
          <ac:picMkLst>
            <pc:docMk/>
            <pc:sldMk cId="1523653393" sldId="267"/>
            <ac:picMk id="5" creationId="{D8769842-487E-83AB-EF7B-C9A37988789D}"/>
          </ac:picMkLst>
        </pc:picChg>
        <pc:cxnChg chg="add del">
          <ac:chgData name="pawel ciszkiewicz" userId="01cd7ff97045ccd1" providerId="LiveId" clId="{565B1C9B-E822-4F9A-9F5D-42C29B6F03FC}" dt="2023-01-23T11:29:35.197" v="44" actId="26606"/>
          <ac:cxnSpMkLst>
            <pc:docMk/>
            <pc:sldMk cId="1523653393" sldId="267"/>
            <ac:cxnSpMk id="9" creationId="{D1B787A8-0D67-4B7E-9B48-86BD906AB6B5}"/>
          </ac:cxnSpMkLst>
        </pc:cxnChg>
        <pc:cxnChg chg="add">
          <ac:chgData name="pawel ciszkiewicz" userId="01cd7ff97045ccd1" providerId="LiveId" clId="{565B1C9B-E822-4F9A-9F5D-42C29B6F03FC}" dt="2023-01-23T11:29:35.197" v="44" actId="26606"/>
          <ac:cxnSpMkLst>
            <pc:docMk/>
            <pc:sldMk cId="1523653393" sldId="267"/>
            <ac:cxnSpMk id="18" creationId="{D1B787A8-0D67-4B7E-9B48-86BD906AB6B5}"/>
          </ac:cxnSpMkLst>
        </pc:cxnChg>
      </pc:sldChg>
      <pc:sldChg chg="addSp delSp modSp new mod setBg">
        <pc:chgData name="pawel ciszkiewicz" userId="01cd7ff97045ccd1" providerId="LiveId" clId="{565B1C9B-E822-4F9A-9F5D-42C29B6F03FC}" dt="2023-01-23T11:32:39.091" v="128" actId="26606"/>
        <pc:sldMkLst>
          <pc:docMk/>
          <pc:sldMk cId="698269061" sldId="268"/>
        </pc:sldMkLst>
        <pc:spChg chg="mod">
          <ac:chgData name="pawel ciszkiewicz" userId="01cd7ff97045ccd1" providerId="LiveId" clId="{565B1C9B-E822-4F9A-9F5D-42C29B6F03FC}" dt="2023-01-23T11:32:39.091" v="128" actId="26606"/>
          <ac:spMkLst>
            <pc:docMk/>
            <pc:sldMk cId="698269061" sldId="268"/>
            <ac:spMk id="2" creationId="{D7A6D251-C20F-455B-E076-730A80DE6792}"/>
          </ac:spMkLst>
        </pc:spChg>
        <pc:spChg chg="del mod">
          <ac:chgData name="pawel ciszkiewicz" userId="01cd7ff97045ccd1" providerId="LiveId" clId="{565B1C9B-E822-4F9A-9F5D-42C29B6F03FC}" dt="2023-01-23T11:32:33.019" v="127" actId="26606"/>
          <ac:spMkLst>
            <pc:docMk/>
            <pc:sldMk cId="698269061" sldId="268"/>
            <ac:spMk id="3" creationId="{EBB0F0B2-7C0C-5E4B-4A1F-1ADA681992FE}"/>
          </ac:spMkLst>
        </pc:spChg>
        <pc:spChg chg="add">
          <ac:chgData name="pawel ciszkiewicz" userId="01cd7ff97045ccd1" providerId="LiveId" clId="{565B1C9B-E822-4F9A-9F5D-42C29B6F03FC}" dt="2023-01-23T11:32:39.091" v="128" actId="26606"/>
          <ac:spMkLst>
            <pc:docMk/>
            <pc:sldMk cId="698269061" sldId="268"/>
            <ac:spMk id="10" creationId="{16AC3602-3348-4F31-9E43-076B03514ECB}"/>
          </ac:spMkLst>
        </pc:spChg>
        <pc:spChg chg="add">
          <ac:chgData name="pawel ciszkiewicz" userId="01cd7ff97045ccd1" providerId="LiveId" clId="{565B1C9B-E822-4F9A-9F5D-42C29B6F03FC}" dt="2023-01-23T11:32:39.091" v="128" actId="26606"/>
          <ac:spMkLst>
            <pc:docMk/>
            <pc:sldMk cId="698269061" sldId="268"/>
            <ac:spMk id="14" creationId="{394094B0-A6C9-44BE-9042-66EF0612F625}"/>
          </ac:spMkLst>
        </pc:spChg>
        <pc:spChg chg="add">
          <ac:chgData name="pawel ciszkiewicz" userId="01cd7ff97045ccd1" providerId="LiveId" clId="{565B1C9B-E822-4F9A-9F5D-42C29B6F03FC}" dt="2023-01-23T11:32:39.091" v="128" actId="26606"/>
          <ac:spMkLst>
            <pc:docMk/>
            <pc:sldMk cId="698269061" sldId="268"/>
            <ac:spMk id="16" creationId="{64C2CA96-0B16-4AA7-B340-33044D238597}"/>
          </ac:spMkLst>
        </pc:spChg>
        <pc:spChg chg="add">
          <ac:chgData name="pawel ciszkiewicz" userId="01cd7ff97045ccd1" providerId="LiveId" clId="{565B1C9B-E822-4F9A-9F5D-42C29B6F03FC}" dt="2023-01-23T11:32:39.091" v="128" actId="26606"/>
          <ac:spMkLst>
            <pc:docMk/>
            <pc:sldMk cId="698269061" sldId="268"/>
            <ac:spMk id="18" creationId="{1D50D7A8-F1D5-4306-8A9B-DD7A73EB8BCE}"/>
          </ac:spMkLst>
        </pc:spChg>
        <pc:graphicFrameChg chg="add mod modGraphic">
          <ac:chgData name="pawel ciszkiewicz" userId="01cd7ff97045ccd1" providerId="LiveId" clId="{565B1C9B-E822-4F9A-9F5D-42C29B6F03FC}" dt="2023-01-23T11:32:39.091" v="128" actId="26606"/>
          <ac:graphicFrameMkLst>
            <pc:docMk/>
            <pc:sldMk cId="698269061" sldId="268"/>
            <ac:graphicFrameMk id="5" creationId="{9F96FC46-55AA-0E77-0A11-A1055C2B7DFD}"/>
          </ac:graphicFrameMkLst>
        </pc:graphicFrameChg>
        <pc:cxnChg chg="add">
          <ac:chgData name="pawel ciszkiewicz" userId="01cd7ff97045ccd1" providerId="LiveId" clId="{565B1C9B-E822-4F9A-9F5D-42C29B6F03FC}" dt="2023-01-23T11:32:39.091" v="128" actId="26606"/>
          <ac:cxnSpMkLst>
            <pc:docMk/>
            <pc:sldMk cId="698269061" sldId="268"/>
            <ac:cxnSpMk id="12" creationId="{94169334-264D-4176-8BDE-037249A61B4E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AC1FF9-2833-409B-ADB5-1F706885F84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A80306B-9CB5-4E22-892A-545883F4E505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Dwa algorytmy generujące labirynt</a:t>
          </a:r>
          <a:endParaRPr lang="en-US"/>
        </a:p>
      </dgm:t>
    </dgm:pt>
    <dgm:pt modelId="{4E1C909E-C929-4AE8-993E-8CFABB9FDD79}" type="parTrans" cxnId="{6EFD5D33-3651-497E-8F38-CD56FC5F6FE1}">
      <dgm:prSet/>
      <dgm:spPr/>
      <dgm:t>
        <a:bodyPr/>
        <a:lstStyle/>
        <a:p>
          <a:endParaRPr lang="en-US"/>
        </a:p>
      </dgm:t>
    </dgm:pt>
    <dgm:pt modelId="{3142EB4E-554E-4D24-B215-C21BE21B8A9F}" type="sibTrans" cxnId="{6EFD5D33-3651-497E-8F38-CD56FC5F6FE1}">
      <dgm:prSet/>
      <dgm:spPr/>
      <dgm:t>
        <a:bodyPr/>
        <a:lstStyle/>
        <a:p>
          <a:endParaRPr lang="en-US"/>
        </a:p>
      </dgm:t>
    </dgm:pt>
    <dgm:pt modelId="{087018A2-4B9B-4920-B967-658CBED1C38F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Solver</a:t>
          </a:r>
          <a:endParaRPr lang="en-US"/>
        </a:p>
      </dgm:t>
    </dgm:pt>
    <dgm:pt modelId="{4B00C52A-C97E-403A-AB6E-03427604D2CD}" type="parTrans" cxnId="{836F18A5-B2EF-4966-A943-566AE27477D6}">
      <dgm:prSet/>
      <dgm:spPr/>
      <dgm:t>
        <a:bodyPr/>
        <a:lstStyle/>
        <a:p>
          <a:endParaRPr lang="en-US"/>
        </a:p>
      </dgm:t>
    </dgm:pt>
    <dgm:pt modelId="{A0F65D51-B6EE-4C5E-B30C-FC39168A0642}" type="sibTrans" cxnId="{836F18A5-B2EF-4966-A943-566AE27477D6}">
      <dgm:prSet/>
      <dgm:spPr/>
      <dgm:t>
        <a:bodyPr/>
        <a:lstStyle/>
        <a:p>
          <a:endParaRPr lang="en-US"/>
        </a:p>
      </dgm:t>
    </dgm:pt>
    <dgm:pt modelId="{5C9B0AED-9ABE-4EC0-8241-D2FFE7EC925A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Zapis i wczytywanie plików labiryntów</a:t>
          </a:r>
          <a:endParaRPr lang="en-US"/>
        </a:p>
      </dgm:t>
    </dgm:pt>
    <dgm:pt modelId="{57BA37B8-3ABC-4378-97DB-BAB6F017D861}" type="parTrans" cxnId="{B34EAF8E-4271-4CC9-A1F5-73B7DA8BA4FB}">
      <dgm:prSet/>
      <dgm:spPr/>
      <dgm:t>
        <a:bodyPr/>
        <a:lstStyle/>
        <a:p>
          <a:endParaRPr lang="en-US"/>
        </a:p>
      </dgm:t>
    </dgm:pt>
    <dgm:pt modelId="{54465248-92E8-4DC0-9D57-8CB899EA5EE4}" type="sibTrans" cxnId="{B34EAF8E-4271-4CC9-A1F5-73B7DA8BA4FB}">
      <dgm:prSet/>
      <dgm:spPr/>
      <dgm:t>
        <a:bodyPr/>
        <a:lstStyle/>
        <a:p>
          <a:endParaRPr lang="en-US"/>
        </a:p>
      </dgm:t>
    </dgm:pt>
    <dgm:pt modelId="{AD58761C-F09A-434E-8D8F-74712ECEA6AB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Zapis rozwiązania labiryntu</a:t>
          </a:r>
          <a:endParaRPr lang="en-US"/>
        </a:p>
      </dgm:t>
    </dgm:pt>
    <dgm:pt modelId="{FBE1FC17-E129-476F-B27B-0834F839D3B9}" type="parTrans" cxnId="{4938860C-6123-4555-BEF1-C38A98C15A1C}">
      <dgm:prSet/>
      <dgm:spPr/>
      <dgm:t>
        <a:bodyPr/>
        <a:lstStyle/>
        <a:p>
          <a:endParaRPr lang="en-US"/>
        </a:p>
      </dgm:t>
    </dgm:pt>
    <dgm:pt modelId="{6F759791-DD41-40C7-9B88-169EDD291DCB}" type="sibTrans" cxnId="{4938860C-6123-4555-BEF1-C38A98C15A1C}">
      <dgm:prSet/>
      <dgm:spPr/>
      <dgm:t>
        <a:bodyPr/>
        <a:lstStyle/>
        <a:p>
          <a:endParaRPr lang="en-US"/>
        </a:p>
      </dgm:t>
    </dgm:pt>
    <dgm:pt modelId="{97D58466-F9AF-45CE-A203-DC8682B0EC93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Trzy poziomy trudności</a:t>
          </a:r>
          <a:endParaRPr lang="en-US"/>
        </a:p>
      </dgm:t>
    </dgm:pt>
    <dgm:pt modelId="{EB49CC08-6F13-4A05-B95A-D99510318960}" type="parTrans" cxnId="{03B56D76-886B-4DCD-A70C-520C41BEF221}">
      <dgm:prSet/>
      <dgm:spPr/>
      <dgm:t>
        <a:bodyPr/>
        <a:lstStyle/>
        <a:p>
          <a:endParaRPr lang="en-US"/>
        </a:p>
      </dgm:t>
    </dgm:pt>
    <dgm:pt modelId="{432D85D7-81FA-4155-96EE-5A2EE1CE6A0A}" type="sibTrans" cxnId="{03B56D76-886B-4DCD-A70C-520C41BEF221}">
      <dgm:prSet/>
      <dgm:spPr/>
      <dgm:t>
        <a:bodyPr/>
        <a:lstStyle/>
        <a:p>
          <a:endParaRPr lang="en-US"/>
        </a:p>
      </dgm:t>
    </dgm:pt>
    <dgm:pt modelId="{A7E8475B-BA78-4954-AE39-80EB244169DD}" type="pres">
      <dgm:prSet presAssocID="{A0AC1FF9-2833-409B-ADB5-1F706885F84B}" presName="root" presStyleCnt="0">
        <dgm:presLayoutVars>
          <dgm:dir/>
          <dgm:resizeHandles val="exact"/>
        </dgm:presLayoutVars>
      </dgm:prSet>
      <dgm:spPr/>
    </dgm:pt>
    <dgm:pt modelId="{E363F047-0AC9-4E67-88B4-DBE124E91E6B}" type="pres">
      <dgm:prSet presAssocID="{0A80306B-9CB5-4E22-892A-545883F4E505}" presName="compNode" presStyleCnt="0"/>
      <dgm:spPr/>
    </dgm:pt>
    <dgm:pt modelId="{06FB40B9-0FD4-45AE-A327-C74E73D89BF9}" type="pres">
      <dgm:prSet presAssocID="{0A80306B-9CB5-4E22-892A-545883F4E505}" presName="bgRect" presStyleLbl="bgShp" presStyleIdx="0" presStyleCnt="5"/>
      <dgm:spPr/>
    </dgm:pt>
    <dgm:pt modelId="{F4F7F9ED-5C8F-45D0-AA13-52F840B66A66}" type="pres">
      <dgm:prSet presAssocID="{0A80306B-9CB5-4E22-892A-545883F4E50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1DC1AA6-71A7-430D-9603-A9CFACA3B3CE}" type="pres">
      <dgm:prSet presAssocID="{0A80306B-9CB5-4E22-892A-545883F4E505}" presName="spaceRect" presStyleCnt="0"/>
      <dgm:spPr/>
    </dgm:pt>
    <dgm:pt modelId="{8C7C4533-E6BD-424A-8751-6404CF6C7B60}" type="pres">
      <dgm:prSet presAssocID="{0A80306B-9CB5-4E22-892A-545883F4E505}" presName="parTx" presStyleLbl="revTx" presStyleIdx="0" presStyleCnt="5">
        <dgm:presLayoutVars>
          <dgm:chMax val="0"/>
          <dgm:chPref val="0"/>
        </dgm:presLayoutVars>
      </dgm:prSet>
      <dgm:spPr/>
    </dgm:pt>
    <dgm:pt modelId="{5815B27E-3B99-4F53-A646-CFF13BE7CBD2}" type="pres">
      <dgm:prSet presAssocID="{3142EB4E-554E-4D24-B215-C21BE21B8A9F}" presName="sibTrans" presStyleCnt="0"/>
      <dgm:spPr/>
    </dgm:pt>
    <dgm:pt modelId="{D12DF8B8-3543-42A2-8B87-6EB01E8D7286}" type="pres">
      <dgm:prSet presAssocID="{087018A2-4B9B-4920-B967-658CBED1C38F}" presName="compNode" presStyleCnt="0"/>
      <dgm:spPr/>
    </dgm:pt>
    <dgm:pt modelId="{31446A05-E12B-48EA-9394-83ECF5B72ADD}" type="pres">
      <dgm:prSet presAssocID="{087018A2-4B9B-4920-B967-658CBED1C38F}" presName="bgRect" presStyleLbl="bgShp" presStyleIdx="1" presStyleCnt="5"/>
      <dgm:spPr/>
    </dgm:pt>
    <dgm:pt modelId="{E71C285D-EBDD-4645-A5EE-EEBEAA1401CC}" type="pres">
      <dgm:prSet presAssocID="{087018A2-4B9B-4920-B967-658CBED1C38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3361C3B-D607-48FD-B2F5-780181C01FD5}" type="pres">
      <dgm:prSet presAssocID="{087018A2-4B9B-4920-B967-658CBED1C38F}" presName="spaceRect" presStyleCnt="0"/>
      <dgm:spPr/>
    </dgm:pt>
    <dgm:pt modelId="{FDD7B55B-FD3D-4555-9BD6-B4E1B4141836}" type="pres">
      <dgm:prSet presAssocID="{087018A2-4B9B-4920-B967-658CBED1C38F}" presName="parTx" presStyleLbl="revTx" presStyleIdx="1" presStyleCnt="5">
        <dgm:presLayoutVars>
          <dgm:chMax val="0"/>
          <dgm:chPref val="0"/>
        </dgm:presLayoutVars>
      </dgm:prSet>
      <dgm:spPr/>
    </dgm:pt>
    <dgm:pt modelId="{D779A68B-FB46-4085-9845-76C5BB69AD84}" type="pres">
      <dgm:prSet presAssocID="{A0F65D51-B6EE-4C5E-B30C-FC39168A0642}" presName="sibTrans" presStyleCnt="0"/>
      <dgm:spPr/>
    </dgm:pt>
    <dgm:pt modelId="{26332A28-3104-438C-A1D7-E6019B3FCCB0}" type="pres">
      <dgm:prSet presAssocID="{5C9B0AED-9ABE-4EC0-8241-D2FFE7EC925A}" presName="compNode" presStyleCnt="0"/>
      <dgm:spPr/>
    </dgm:pt>
    <dgm:pt modelId="{74C9A44F-8EDA-49A8-AF6C-9C71046A8958}" type="pres">
      <dgm:prSet presAssocID="{5C9B0AED-9ABE-4EC0-8241-D2FFE7EC925A}" presName="bgRect" presStyleLbl="bgShp" presStyleIdx="2" presStyleCnt="5"/>
      <dgm:spPr/>
    </dgm:pt>
    <dgm:pt modelId="{CC7C6EE5-D614-4DE1-9C74-0698B16CF008}" type="pres">
      <dgm:prSet presAssocID="{5C9B0AED-9ABE-4EC0-8241-D2FFE7EC925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91032098-775A-436A-99B6-812C558E3271}" type="pres">
      <dgm:prSet presAssocID="{5C9B0AED-9ABE-4EC0-8241-D2FFE7EC925A}" presName="spaceRect" presStyleCnt="0"/>
      <dgm:spPr/>
    </dgm:pt>
    <dgm:pt modelId="{FFD9EDB5-FB83-40C7-A518-95699276D037}" type="pres">
      <dgm:prSet presAssocID="{5C9B0AED-9ABE-4EC0-8241-D2FFE7EC925A}" presName="parTx" presStyleLbl="revTx" presStyleIdx="2" presStyleCnt="5">
        <dgm:presLayoutVars>
          <dgm:chMax val="0"/>
          <dgm:chPref val="0"/>
        </dgm:presLayoutVars>
      </dgm:prSet>
      <dgm:spPr/>
    </dgm:pt>
    <dgm:pt modelId="{CB732DAF-2BCE-4A37-8302-D4ACDD214917}" type="pres">
      <dgm:prSet presAssocID="{54465248-92E8-4DC0-9D57-8CB899EA5EE4}" presName="sibTrans" presStyleCnt="0"/>
      <dgm:spPr/>
    </dgm:pt>
    <dgm:pt modelId="{37E372A8-6081-4968-A334-4E3CF2A7F21B}" type="pres">
      <dgm:prSet presAssocID="{AD58761C-F09A-434E-8D8F-74712ECEA6AB}" presName="compNode" presStyleCnt="0"/>
      <dgm:spPr/>
    </dgm:pt>
    <dgm:pt modelId="{5B996FE5-BFDB-4029-A31B-CA38E2EB5676}" type="pres">
      <dgm:prSet presAssocID="{AD58761C-F09A-434E-8D8F-74712ECEA6AB}" presName="bgRect" presStyleLbl="bgShp" presStyleIdx="3" presStyleCnt="5"/>
      <dgm:spPr/>
    </dgm:pt>
    <dgm:pt modelId="{C9FCDDED-C0FF-487A-A248-0A2327E146BE}" type="pres">
      <dgm:prSet presAssocID="{AD58761C-F09A-434E-8D8F-74712ECEA6A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Żarówka"/>
        </a:ext>
      </dgm:extLst>
    </dgm:pt>
    <dgm:pt modelId="{E7C0B450-056D-4E2F-B6D1-AA4EE431CBF3}" type="pres">
      <dgm:prSet presAssocID="{AD58761C-F09A-434E-8D8F-74712ECEA6AB}" presName="spaceRect" presStyleCnt="0"/>
      <dgm:spPr/>
    </dgm:pt>
    <dgm:pt modelId="{ABAF375C-58B5-4800-96B1-9DE2CBC629B4}" type="pres">
      <dgm:prSet presAssocID="{AD58761C-F09A-434E-8D8F-74712ECEA6AB}" presName="parTx" presStyleLbl="revTx" presStyleIdx="3" presStyleCnt="5">
        <dgm:presLayoutVars>
          <dgm:chMax val="0"/>
          <dgm:chPref val="0"/>
        </dgm:presLayoutVars>
      </dgm:prSet>
      <dgm:spPr/>
    </dgm:pt>
    <dgm:pt modelId="{4F8F49F2-FD71-46A1-9020-A6050D9B5B68}" type="pres">
      <dgm:prSet presAssocID="{6F759791-DD41-40C7-9B88-169EDD291DCB}" presName="sibTrans" presStyleCnt="0"/>
      <dgm:spPr/>
    </dgm:pt>
    <dgm:pt modelId="{B25072EB-7DA7-4B56-8108-61E6A4D1D2A8}" type="pres">
      <dgm:prSet presAssocID="{97D58466-F9AF-45CE-A203-DC8682B0EC93}" presName="compNode" presStyleCnt="0"/>
      <dgm:spPr/>
    </dgm:pt>
    <dgm:pt modelId="{A6823909-2A99-41DD-83B1-62C4D702F250}" type="pres">
      <dgm:prSet presAssocID="{97D58466-F9AF-45CE-A203-DC8682B0EC93}" presName="bgRect" presStyleLbl="bgShp" presStyleIdx="4" presStyleCnt="5"/>
      <dgm:spPr/>
    </dgm:pt>
    <dgm:pt modelId="{90E6812F-BD14-40FA-901E-A9F29D46634C}" type="pres">
      <dgm:prSet presAssocID="{97D58466-F9AF-45CE-A203-DC8682B0EC9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strzeżenie"/>
        </a:ext>
      </dgm:extLst>
    </dgm:pt>
    <dgm:pt modelId="{98177AAA-5261-4DB5-BFD5-C14BC1540214}" type="pres">
      <dgm:prSet presAssocID="{97D58466-F9AF-45CE-A203-DC8682B0EC93}" presName="spaceRect" presStyleCnt="0"/>
      <dgm:spPr/>
    </dgm:pt>
    <dgm:pt modelId="{F69B942E-AA72-483E-9C8F-77F87FEE8B34}" type="pres">
      <dgm:prSet presAssocID="{97D58466-F9AF-45CE-A203-DC8682B0EC9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938860C-6123-4555-BEF1-C38A98C15A1C}" srcId="{A0AC1FF9-2833-409B-ADB5-1F706885F84B}" destId="{AD58761C-F09A-434E-8D8F-74712ECEA6AB}" srcOrd="3" destOrd="0" parTransId="{FBE1FC17-E129-476F-B27B-0834F839D3B9}" sibTransId="{6F759791-DD41-40C7-9B88-169EDD291DCB}"/>
    <dgm:cxn modelId="{6EFD5D33-3651-497E-8F38-CD56FC5F6FE1}" srcId="{A0AC1FF9-2833-409B-ADB5-1F706885F84B}" destId="{0A80306B-9CB5-4E22-892A-545883F4E505}" srcOrd="0" destOrd="0" parTransId="{4E1C909E-C929-4AE8-993E-8CFABB9FDD79}" sibTransId="{3142EB4E-554E-4D24-B215-C21BE21B8A9F}"/>
    <dgm:cxn modelId="{12DF1660-B230-44C6-AB8B-A78279C34CC5}" type="presOf" srcId="{AD58761C-F09A-434E-8D8F-74712ECEA6AB}" destId="{ABAF375C-58B5-4800-96B1-9DE2CBC629B4}" srcOrd="0" destOrd="0" presId="urn:microsoft.com/office/officeart/2018/2/layout/IconVerticalSolidList"/>
    <dgm:cxn modelId="{2FC15B41-4717-4C69-967E-1D5A29927EF1}" type="presOf" srcId="{A0AC1FF9-2833-409B-ADB5-1F706885F84B}" destId="{A7E8475B-BA78-4954-AE39-80EB244169DD}" srcOrd="0" destOrd="0" presId="urn:microsoft.com/office/officeart/2018/2/layout/IconVerticalSolidList"/>
    <dgm:cxn modelId="{C544704E-0C5D-44BE-8E1B-32EECB795F53}" type="presOf" srcId="{0A80306B-9CB5-4E22-892A-545883F4E505}" destId="{8C7C4533-E6BD-424A-8751-6404CF6C7B60}" srcOrd="0" destOrd="0" presId="urn:microsoft.com/office/officeart/2018/2/layout/IconVerticalSolidList"/>
    <dgm:cxn modelId="{AB8B196F-11AD-46B3-9701-B593801625B1}" type="presOf" srcId="{5C9B0AED-9ABE-4EC0-8241-D2FFE7EC925A}" destId="{FFD9EDB5-FB83-40C7-A518-95699276D037}" srcOrd="0" destOrd="0" presId="urn:microsoft.com/office/officeart/2018/2/layout/IconVerticalSolidList"/>
    <dgm:cxn modelId="{03B56D76-886B-4DCD-A70C-520C41BEF221}" srcId="{A0AC1FF9-2833-409B-ADB5-1F706885F84B}" destId="{97D58466-F9AF-45CE-A203-DC8682B0EC93}" srcOrd="4" destOrd="0" parTransId="{EB49CC08-6F13-4A05-B95A-D99510318960}" sibTransId="{432D85D7-81FA-4155-96EE-5A2EE1CE6A0A}"/>
    <dgm:cxn modelId="{B34EAF8E-4271-4CC9-A1F5-73B7DA8BA4FB}" srcId="{A0AC1FF9-2833-409B-ADB5-1F706885F84B}" destId="{5C9B0AED-9ABE-4EC0-8241-D2FFE7EC925A}" srcOrd="2" destOrd="0" parTransId="{57BA37B8-3ABC-4378-97DB-BAB6F017D861}" sibTransId="{54465248-92E8-4DC0-9D57-8CB899EA5EE4}"/>
    <dgm:cxn modelId="{836F18A5-B2EF-4966-A943-566AE27477D6}" srcId="{A0AC1FF9-2833-409B-ADB5-1F706885F84B}" destId="{087018A2-4B9B-4920-B967-658CBED1C38F}" srcOrd="1" destOrd="0" parTransId="{4B00C52A-C97E-403A-AB6E-03427604D2CD}" sibTransId="{A0F65D51-B6EE-4C5E-B30C-FC39168A0642}"/>
    <dgm:cxn modelId="{607A82F9-7819-44F0-9161-35D2FB786E88}" type="presOf" srcId="{087018A2-4B9B-4920-B967-658CBED1C38F}" destId="{FDD7B55B-FD3D-4555-9BD6-B4E1B4141836}" srcOrd="0" destOrd="0" presId="urn:microsoft.com/office/officeart/2018/2/layout/IconVerticalSolidList"/>
    <dgm:cxn modelId="{8DCE24FE-7327-47AE-B9A7-8199469E6CE8}" type="presOf" srcId="{97D58466-F9AF-45CE-A203-DC8682B0EC93}" destId="{F69B942E-AA72-483E-9C8F-77F87FEE8B34}" srcOrd="0" destOrd="0" presId="urn:microsoft.com/office/officeart/2018/2/layout/IconVerticalSolidList"/>
    <dgm:cxn modelId="{4550EBFA-38C6-4BE8-9CAF-D2567732FF9E}" type="presParOf" srcId="{A7E8475B-BA78-4954-AE39-80EB244169DD}" destId="{E363F047-0AC9-4E67-88B4-DBE124E91E6B}" srcOrd="0" destOrd="0" presId="urn:microsoft.com/office/officeart/2018/2/layout/IconVerticalSolidList"/>
    <dgm:cxn modelId="{C8709F99-69B4-476C-A75C-A75594C2FF79}" type="presParOf" srcId="{E363F047-0AC9-4E67-88B4-DBE124E91E6B}" destId="{06FB40B9-0FD4-45AE-A327-C74E73D89BF9}" srcOrd="0" destOrd="0" presId="urn:microsoft.com/office/officeart/2018/2/layout/IconVerticalSolidList"/>
    <dgm:cxn modelId="{1256C22C-7BB6-4525-92EF-A2D0D51E79D1}" type="presParOf" srcId="{E363F047-0AC9-4E67-88B4-DBE124E91E6B}" destId="{F4F7F9ED-5C8F-45D0-AA13-52F840B66A66}" srcOrd="1" destOrd="0" presId="urn:microsoft.com/office/officeart/2018/2/layout/IconVerticalSolidList"/>
    <dgm:cxn modelId="{2156817B-0F10-49EB-A684-17AD593F79A7}" type="presParOf" srcId="{E363F047-0AC9-4E67-88B4-DBE124E91E6B}" destId="{11DC1AA6-71A7-430D-9603-A9CFACA3B3CE}" srcOrd="2" destOrd="0" presId="urn:microsoft.com/office/officeart/2018/2/layout/IconVerticalSolidList"/>
    <dgm:cxn modelId="{6AB21710-2F6A-45B7-9A84-CC3E2C847280}" type="presParOf" srcId="{E363F047-0AC9-4E67-88B4-DBE124E91E6B}" destId="{8C7C4533-E6BD-424A-8751-6404CF6C7B60}" srcOrd="3" destOrd="0" presId="urn:microsoft.com/office/officeart/2018/2/layout/IconVerticalSolidList"/>
    <dgm:cxn modelId="{ADD49BBB-5071-49E7-B977-7CAE2A37FC9F}" type="presParOf" srcId="{A7E8475B-BA78-4954-AE39-80EB244169DD}" destId="{5815B27E-3B99-4F53-A646-CFF13BE7CBD2}" srcOrd="1" destOrd="0" presId="urn:microsoft.com/office/officeart/2018/2/layout/IconVerticalSolidList"/>
    <dgm:cxn modelId="{E08C280E-9068-472D-B964-38E562EE6444}" type="presParOf" srcId="{A7E8475B-BA78-4954-AE39-80EB244169DD}" destId="{D12DF8B8-3543-42A2-8B87-6EB01E8D7286}" srcOrd="2" destOrd="0" presId="urn:microsoft.com/office/officeart/2018/2/layout/IconVerticalSolidList"/>
    <dgm:cxn modelId="{8A256933-EE6F-4CA8-91DA-7F822BE55B56}" type="presParOf" srcId="{D12DF8B8-3543-42A2-8B87-6EB01E8D7286}" destId="{31446A05-E12B-48EA-9394-83ECF5B72ADD}" srcOrd="0" destOrd="0" presId="urn:microsoft.com/office/officeart/2018/2/layout/IconVerticalSolidList"/>
    <dgm:cxn modelId="{E14D0B2C-69F1-4CEB-9612-09A4779736E9}" type="presParOf" srcId="{D12DF8B8-3543-42A2-8B87-6EB01E8D7286}" destId="{E71C285D-EBDD-4645-A5EE-EEBEAA1401CC}" srcOrd="1" destOrd="0" presId="urn:microsoft.com/office/officeart/2018/2/layout/IconVerticalSolidList"/>
    <dgm:cxn modelId="{2CA9AA24-2E7D-46FF-A154-CB6FA455A532}" type="presParOf" srcId="{D12DF8B8-3543-42A2-8B87-6EB01E8D7286}" destId="{73361C3B-D607-48FD-B2F5-780181C01FD5}" srcOrd="2" destOrd="0" presId="urn:microsoft.com/office/officeart/2018/2/layout/IconVerticalSolidList"/>
    <dgm:cxn modelId="{9A2E1144-448C-4A54-B85C-11B8FC6270E4}" type="presParOf" srcId="{D12DF8B8-3543-42A2-8B87-6EB01E8D7286}" destId="{FDD7B55B-FD3D-4555-9BD6-B4E1B4141836}" srcOrd="3" destOrd="0" presId="urn:microsoft.com/office/officeart/2018/2/layout/IconVerticalSolidList"/>
    <dgm:cxn modelId="{0C20D731-D1F9-4803-8F6A-BC656F91F1ED}" type="presParOf" srcId="{A7E8475B-BA78-4954-AE39-80EB244169DD}" destId="{D779A68B-FB46-4085-9845-76C5BB69AD84}" srcOrd="3" destOrd="0" presId="urn:microsoft.com/office/officeart/2018/2/layout/IconVerticalSolidList"/>
    <dgm:cxn modelId="{4240B390-DCC7-4625-9A5B-C588DFD0BFBA}" type="presParOf" srcId="{A7E8475B-BA78-4954-AE39-80EB244169DD}" destId="{26332A28-3104-438C-A1D7-E6019B3FCCB0}" srcOrd="4" destOrd="0" presId="urn:microsoft.com/office/officeart/2018/2/layout/IconVerticalSolidList"/>
    <dgm:cxn modelId="{B5F53C70-0725-4E82-9492-9B533E6A9F51}" type="presParOf" srcId="{26332A28-3104-438C-A1D7-E6019B3FCCB0}" destId="{74C9A44F-8EDA-49A8-AF6C-9C71046A8958}" srcOrd="0" destOrd="0" presId="urn:microsoft.com/office/officeart/2018/2/layout/IconVerticalSolidList"/>
    <dgm:cxn modelId="{4DC429D0-496E-474C-ABAD-63558D091C6B}" type="presParOf" srcId="{26332A28-3104-438C-A1D7-E6019B3FCCB0}" destId="{CC7C6EE5-D614-4DE1-9C74-0698B16CF008}" srcOrd="1" destOrd="0" presId="urn:microsoft.com/office/officeart/2018/2/layout/IconVerticalSolidList"/>
    <dgm:cxn modelId="{47359F49-02F6-4F2F-8450-3D28F6DFF7A4}" type="presParOf" srcId="{26332A28-3104-438C-A1D7-E6019B3FCCB0}" destId="{91032098-775A-436A-99B6-812C558E3271}" srcOrd="2" destOrd="0" presId="urn:microsoft.com/office/officeart/2018/2/layout/IconVerticalSolidList"/>
    <dgm:cxn modelId="{6B264ABA-8071-49CD-90B4-458CA24569F7}" type="presParOf" srcId="{26332A28-3104-438C-A1D7-E6019B3FCCB0}" destId="{FFD9EDB5-FB83-40C7-A518-95699276D037}" srcOrd="3" destOrd="0" presId="urn:microsoft.com/office/officeart/2018/2/layout/IconVerticalSolidList"/>
    <dgm:cxn modelId="{21D000EB-0131-436F-B5A0-3E9E7443EB6A}" type="presParOf" srcId="{A7E8475B-BA78-4954-AE39-80EB244169DD}" destId="{CB732DAF-2BCE-4A37-8302-D4ACDD214917}" srcOrd="5" destOrd="0" presId="urn:microsoft.com/office/officeart/2018/2/layout/IconVerticalSolidList"/>
    <dgm:cxn modelId="{8D770D75-8001-460B-8000-9E6AA8BB5A3E}" type="presParOf" srcId="{A7E8475B-BA78-4954-AE39-80EB244169DD}" destId="{37E372A8-6081-4968-A334-4E3CF2A7F21B}" srcOrd="6" destOrd="0" presId="urn:microsoft.com/office/officeart/2018/2/layout/IconVerticalSolidList"/>
    <dgm:cxn modelId="{1F484501-D6A1-411D-9D07-BFEF6356B39C}" type="presParOf" srcId="{37E372A8-6081-4968-A334-4E3CF2A7F21B}" destId="{5B996FE5-BFDB-4029-A31B-CA38E2EB5676}" srcOrd="0" destOrd="0" presId="urn:microsoft.com/office/officeart/2018/2/layout/IconVerticalSolidList"/>
    <dgm:cxn modelId="{EC2B5E35-5016-45E6-A53A-5C6C6DC82834}" type="presParOf" srcId="{37E372A8-6081-4968-A334-4E3CF2A7F21B}" destId="{C9FCDDED-C0FF-487A-A248-0A2327E146BE}" srcOrd="1" destOrd="0" presId="urn:microsoft.com/office/officeart/2018/2/layout/IconVerticalSolidList"/>
    <dgm:cxn modelId="{DA099D8A-1627-493E-8849-627ACA6245C3}" type="presParOf" srcId="{37E372A8-6081-4968-A334-4E3CF2A7F21B}" destId="{E7C0B450-056D-4E2F-B6D1-AA4EE431CBF3}" srcOrd="2" destOrd="0" presId="urn:microsoft.com/office/officeart/2018/2/layout/IconVerticalSolidList"/>
    <dgm:cxn modelId="{220665B0-A9A8-4ADA-83A9-79404296B1BA}" type="presParOf" srcId="{37E372A8-6081-4968-A334-4E3CF2A7F21B}" destId="{ABAF375C-58B5-4800-96B1-9DE2CBC629B4}" srcOrd="3" destOrd="0" presId="urn:microsoft.com/office/officeart/2018/2/layout/IconVerticalSolidList"/>
    <dgm:cxn modelId="{9401C848-5E41-49F9-B5DD-A74EB2B2AE87}" type="presParOf" srcId="{A7E8475B-BA78-4954-AE39-80EB244169DD}" destId="{4F8F49F2-FD71-46A1-9020-A6050D9B5B68}" srcOrd="7" destOrd="0" presId="urn:microsoft.com/office/officeart/2018/2/layout/IconVerticalSolidList"/>
    <dgm:cxn modelId="{8353BE34-2FD9-4601-803A-C6F1C60F7E81}" type="presParOf" srcId="{A7E8475B-BA78-4954-AE39-80EB244169DD}" destId="{B25072EB-7DA7-4B56-8108-61E6A4D1D2A8}" srcOrd="8" destOrd="0" presId="urn:microsoft.com/office/officeart/2018/2/layout/IconVerticalSolidList"/>
    <dgm:cxn modelId="{F309EF43-AE44-46BA-B523-2735FB30ABF0}" type="presParOf" srcId="{B25072EB-7DA7-4B56-8108-61E6A4D1D2A8}" destId="{A6823909-2A99-41DD-83B1-62C4D702F250}" srcOrd="0" destOrd="0" presId="urn:microsoft.com/office/officeart/2018/2/layout/IconVerticalSolidList"/>
    <dgm:cxn modelId="{EBC4F658-8F4D-4C27-A464-39E79B0C60EB}" type="presParOf" srcId="{B25072EB-7DA7-4B56-8108-61E6A4D1D2A8}" destId="{90E6812F-BD14-40FA-901E-A9F29D46634C}" srcOrd="1" destOrd="0" presId="urn:microsoft.com/office/officeart/2018/2/layout/IconVerticalSolidList"/>
    <dgm:cxn modelId="{45AE4D3D-6B2B-4E15-BA88-172D0264B57E}" type="presParOf" srcId="{B25072EB-7DA7-4B56-8108-61E6A4D1D2A8}" destId="{98177AAA-5261-4DB5-BFD5-C14BC1540214}" srcOrd="2" destOrd="0" presId="urn:microsoft.com/office/officeart/2018/2/layout/IconVerticalSolidList"/>
    <dgm:cxn modelId="{364433D9-263C-459A-B2FD-6BBB90A0CCB3}" type="presParOf" srcId="{B25072EB-7DA7-4B56-8108-61E6A4D1D2A8}" destId="{F69B942E-AA72-483E-9C8F-77F87FEE8B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4A2AF8-0B38-4126-9ED5-FEA154BB443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5563BE-BE86-4700-92F2-EB33D134F73A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Gra</a:t>
          </a:r>
          <a:endParaRPr lang="en-US"/>
        </a:p>
      </dgm:t>
    </dgm:pt>
    <dgm:pt modelId="{B0197A4F-ABC0-4A05-B211-8A098E47D792}" type="parTrans" cxnId="{A47BDDCC-0C4D-44CC-BC42-097276CFA803}">
      <dgm:prSet/>
      <dgm:spPr/>
      <dgm:t>
        <a:bodyPr/>
        <a:lstStyle/>
        <a:p>
          <a:endParaRPr lang="en-US"/>
        </a:p>
      </dgm:t>
    </dgm:pt>
    <dgm:pt modelId="{85FC95A6-CE69-4C8D-B43E-97BEBB04AAF5}" type="sibTrans" cxnId="{A47BDDCC-0C4D-44CC-BC42-097276CFA803}">
      <dgm:prSet/>
      <dgm:spPr/>
      <dgm:t>
        <a:bodyPr/>
        <a:lstStyle/>
        <a:p>
          <a:endParaRPr lang="en-US"/>
        </a:p>
      </dgm:t>
    </dgm:pt>
    <dgm:pt modelId="{F0A8065F-47A1-411F-8328-FF8350A9EF4B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Interfejs graficzny</a:t>
          </a:r>
          <a:endParaRPr lang="en-US"/>
        </a:p>
      </dgm:t>
    </dgm:pt>
    <dgm:pt modelId="{7B2491DA-3E72-41A5-A40B-05B386A45F3F}" type="parTrans" cxnId="{DEE37631-4F71-4EDB-91DB-4F6BA4006885}">
      <dgm:prSet/>
      <dgm:spPr/>
      <dgm:t>
        <a:bodyPr/>
        <a:lstStyle/>
        <a:p>
          <a:endParaRPr lang="en-US"/>
        </a:p>
      </dgm:t>
    </dgm:pt>
    <dgm:pt modelId="{6170D196-1BD9-412D-9001-5A1D44D8C02A}" type="sibTrans" cxnId="{DEE37631-4F71-4EDB-91DB-4F6BA4006885}">
      <dgm:prSet/>
      <dgm:spPr/>
      <dgm:t>
        <a:bodyPr/>
        <a:lstStyle/>
        <a:p>
          <a:endParaRPr lang="en-US"/>
        </a:p>
      </dgm:t>
    </dgm:pt>
    <dgm:pt modelId="{A17AEAD4-03A0-4CDF-A97D-2043BA3515C3}" type="pres">
      <dgm:prSet presAssocID="{634A2AF8-0B38-4126-9ED5-FEA154BB4434}" presName="root" presStyleCnt="0">
        <dgm:presLayoutVars>
          <dgm:dir/>
          <dgm:resizeHandles val="exact"/>
        </dgm:presLayoutVars>
      </dgm:prSet>
      <dgm:spPr/>
    </dgm:pt>
    <dgm:pt modelId="{872151F7-1422-492D-8E28-FDF12CD74E2B}" type="pres">
      <dgm:prSet presAssocID="{5D5563BE-BE86-4700-92F2-EB33D134F73A}" presName="compNode" presStyleCnt="0"/>
      <dgm:spPr/>
    </dgm:pt>
    <dgm:pt modelId="{5C59205B-99B6-42ED-98EC-6800D842920D}" type="pres">
      <dgm:prSet presAssocID="{5D5563BE-BE86-4700-92F2-EB33D134F73A}" presName="bgRect" presStyleLbl="bgShp" presStyleIdx="0" presStyleCnt="2"/>
      <dgm:spPr/>
    </dgm:pt>
    <dgm:pt modelId="{E7BDDBBF-E4CF-4F5A-AB6B-DEFB5FE739AF}" type="pres">
      <dgm:prSet presAssocID="{5D5563BE-BE86-4700-92F2-EB33D134F73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81249137-45D3-4A5F-9B4B-3ED293E2E557}" type="pres">
      <dgm:prSet presAssocID="{5D5563BE-BE86-4700-92F2-EB33D134F73A}" presName="spaceRect" presStyleCnt="0"/>
      <dgm:spPr/>
    </dgm:pt>
    <dgm:pt modelId="{BAFB691C-7720-4086-B7A7-C454F6071558}" type="pres">
      <dgm:prSet presAssocID="{5D5563BE-BE86-4700-92F2-EB33D134F73A}" presName="parTx" presStyleLbl="revTx" presStyleIdx="0" presStyleCnt="2">
        <dgm:presLayoutVars>
          <dgm:chMax val="0"/>
          <dgm:chPref val="0"/>
        </dgm:presLayoutVars>
      </dgm:prSet>
      <dgm:spPr/>
    </dgm:pt>
    <dgm:pt modelId="{ACABCC61-E7F2-4F51-ABDA-232749AF7CAE}" type="pres">
      <dgm:prSet presAssocID="{85FC95A6-CE69-4C8D-B43E-97BEBB04AAF5}" presName="sibTrans" presStyleCnt="0"/>
      <dgm:spPr/>
    </dgm:pt>
    <dgm:pt modelId="{B9A2D8B3-A7FD-496A-8F2C-B96DA7DB0E63}" type="pres">
      <dgm:prSet presAssocID="{F0A8065F-47A1-411F-8328-FF8350A9EF4B}" presName="compNode" presStyleCnt="0"/>
      <dgm:spPr/>
    </dgm:pt>
    <dgm:pt modelId="{76AAD30E-97F1-4402-80FD-1F3EC07988E1}" type="pres">
      <dgm:prSet presAssocID="{F0A8065F-47A1-411F-8328-FF8350A9EF4B}" presName="bgRect" presStyleLbl="bgShp" presStyleIdx="1" presStyleCnt="2"/>
      <dgm:spPr/>
    </dgm:pt>
    <dgm:pt modelId="{07FA0B82-092A-44EA-85FE-3BF96447C924}" type="pres">
      <dgm:prSet presAssocID="{F0A8065F-47A1-411F-8328-FF8350A9EF4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3131EDAE-216B-41AE-8F66-01F63FFDFA2D}" type="pres">
      <dgm:prSet presAssocID="{F0A8065F-47A1-411F-8328-FF8350A9EF4B}" presName="spaceRect" presStyleCnt="0"/>
      <dgm:spPr/>
    </dgm:pt>
    <dgm:pt modelId="{B8A20299-9A82-483F-8CAC-F11F2255D72A}" type="pres">
      <dgm:prSet presAssocID="{F0A8065F-47A1-411F-8328-FF8350A9EF4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EE37631-4F71-4EDB-91DB-4F6BA4006885}" srcId="{634A2AF8-0B38-4126-9ED5-FEA154BB4434}" destId="{F0A8065F-47A1-411F-8328-FF8350A9EF4B}" srcOrd="1" destOrd="0" parTransId="{7B2491DA-3E72-41A5-A40B-05B386A45F3F}" sibTransId="{6170D196-1BD9-412D-9001-5A1D44D8C02A}"/>
    <dgm:cxn modelId="{722E5C4A-C61E-4466-9EA0-3317AB9A571C}" type="presOf" srcId="{F0A8065F-47A1-411F-8328-FF8350A9EF4B}" destId="{B8A20299-9A82-483F-8CAC-F11F2255D72A}" srcOrd="0" destOrd="0" presId="urn:microsoft.com/office/officeart/2018/2/layout/IconVerticalSolidList"/>
    <dgm:cxn modelId="{A47BDDCC-0C4D-44CC-BC42-097276CFA803}" srcId="{634A2AF8-0B38-4126-9ED5-FEA154BB4434}" destId="{5D5563BE-BE86-4700-92F2-EB33D134F73A}" srcOrd="0" destOrd="0" parTransId="{B0197A4F-ABC0-4A05-B211-8A098E47D792}" sibTransId="{85FC95A6-CE69-4C8D-B43E-97BEBB04AAF5}"/>
    <dgm:cxn modelId="{C30CE7CC-BC01-4317-997F-171C4909FB3C}" type="presOf" srcId="{634A2AF8-0B38-4126-9ED5-FEA154BB4434}" destId="{A17AEAD4-03A0-4CDF-A97D-2043BA3515C3}" srcOrd="0" destOrd="0" presId="urn:microsoft.com/office/officeart/2018/2/layout/IconVerticalSolidList"/>
    <dgm:cxn modelId="{7D51A6F8-E346-499A-8BDF-625D32A9519D}" type="presOf" srcId="{5D5563BE-BE86-4700-92F2-EB33D134F73A}" destId="{BAFB691C-7720-4086-B7A7-C454F6071558}" srcOrd="0" destOrd="0" presId="urn:microsoft.com/office/officeart/2018/2/layout/IconVerticalSolidList"/>
    <dgm:cxn modelId="{F9487FA5-F432-42D8-A4BE-29D1A41EE032}" type="presParOf" srcId="{A17AEAD4-03A0-4CDF-A97D-2043BA3515C3}" destId="{872151F7-1422-492D-8E28-FDF12CD74E2B}" srcOrd="0" destOrd="0" presId="urn:microsoft.com/office/officeart/2018/2/layout/IconVerticalSolidList"/>
    <dgm:cxn modelId="{4F3F8B46-419A-4016-A12B-642C193E1AD0}" type="presParOf" srcId="{872151F7-1422-492D-8E28-FDF12CD74E2B}" destId="{5C59205B-99B6-42ED-98EC-6800D842920D}" srcOrd="0" destOrd="0" presId="urn:microsoft.com/office/officeart/2018/2/layout/IconVerticalSolidList"/>
    <dgm:cxn modelId="{456377D4-0E26-4B5A-9AA3-058B6206EF32}" type="presParOf" srcId="{872151F7-1422-492D-8E28-FDF12CD74E2B}" destId="{E7BDDBBF-E4CF-4F5A-AB6B-DEFB5FE739AF}" srcOrd="1" destOrd="0" presId="urn:microsoft.com/office/officeart/2018/2/layout/IconVerticalSolidList"/>
    <dgm:cxn modelId="{6F75DBFF-AC15-4F8A-9619-EDB011E6AAC0}" type="presParOf" srcId="{872151F7-1422-492D-8E28-FDF12CD74E2B}" destId="{81249137-45D3-4A5F-9B4B-3ED293E2E557}" srcOrd="2" destOrd="0" presId="urn:microsoft.com/office/officeart/2018/2/layout/IconVerticalSolidList"/>
    <dgm:cxn modelId="{C091FB22-DDCE-4471-9A97-A1B50E254EE2}" type="presParOf" srcId="{872151F7-1422-492D-8E28-FDF12CD74E2B}" destId="{BAFB691C-7720-4086-B7A7-C454F6071558}" srcOrd="3" destOrd="0" presId="urn:microsoft.com/office/officeart/2018/2/layout/IconVerticalSolidList"/>
    <dgm:cxn modelId="{E27C87CD-974C-49CD-95B8-9090AD6F449B}" type="presParOf" srcId="{A17AEAD4-03A0-4CDF-A97D-2043BA3515C3}" destId="{ACABCC61-E7F2-4F51-ABDA-232749AF7CAE}" srcOrd="1" destOrd="0" presId="urn:microsoft.com/office/officeart/2018/2/layout/IconVerticalSolidList"/>
    <dgm:cxn modelId="{5592AF7B-AFE5-414C-93EA-A8AC39CEB012}" type="presParOf" srcId="{A17AEAD4-03A0-4CDF-A97D-2043BA3515C3}" destId="{B9A2D8B3-A7FD-496A-8F2C-B96DA7DB0E63}" srcOrd="2" destOrd="0" presId="urn:microsoft.com/office/officeart/2018/2/layout/IconVerticalSolidList"/>
    <dgm:cxn modelId="{DB85419A-83BE-4496-899D-30A7EBE7FBC9}" type="presParOf" srcId="{B9A2D8B3-A7FD-496A-8F2C-B96DA7DB0E63}" destId="{76AAD30E-97F1-4402-80FD-1F3EC07988E1}" srcOrd="0" destOrd="0" presId="urn:microsoft.com/office/officeart/2018/2/layout/IconVerticalSolidList"/>
    <dgm:cxn modelId="{48411C47-3886-4CE5-82BD-5CA0741BD14C}" type="presParOf" srcId="{B9A2D8B3-A7FD-496A-8F2C-B96DA7DB0E63}" destId="{07FA0B82-092A-44EA-85FE-3BF96447C924}" srcOrd="1" destOrd="0" presId="urn:microsoft.com/office/officeart/2018/2/layout/IconVerticalSolidList"/>
    <dgm:cxn modelId="{4E0E7875-2947-449D-8EB4-6C1B04C5D952}" type="presParOf" srcId="{B9A2D8B3-A7FD-496A-8F2C-B96DA7DB0E63}" destId="{3131EDAE-216B-41AE-8F66-01F63FFDFA2D}" srcOrd="2" destOrd="0" presId="urn:microsoft.com/office/officeart/2018/2/layout/IconVerticalSolidList"/>
    <dgm:cxn modelId="{0D6DFFA8-DE13-4506-A238-8D47B5DB6A09}" type="presParOf" srcId="{B9A2D8B3-A7FD-496A-8F2C-B96DA7DB0E63}" destId="{B8A20299-9A82-483F-8CAC-F11F2255D72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8C52BE-C481-4C6D-99D8-C6CD2E1C759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6C2485D-9F92-47D0-BA0E-D2E97152E086}">
      <dgm:prSet/>
      <dgm:spPr/>
      <dgm:t>
        <a:bodyPr/>
        <a:lstStyle/>
        <a:p>
          <a:r>
            <a:rPr lang="pl-PL"/>
            <a:t>Backtracking</a:t>
          </a:r>
          <a:endParaRPr lang="en-US"/>
        </a:p>
      </dgm:t>
    </dgm:pt>
    <dgm:pt modelId="{0D833BD8-9307-4CE9-A287-61CFB16B8D6F}" type="parTrans" cxnId="{93A8B3F0-85EC-40CB-9807-B8CDC99E4396}">
      <dgm:prSet/>
      <dgm:spPr/>
      <dgm:t>
        <a:bodyPr/>
        <a:lstStyle/>
        <a:p>
          <a:endParaRPr lang="en-US"/>
        </a:p>
      </dgm:t>
    </dgm:pt>
    <dgm:pt modelId="{C96F6719-9C42-4612-925F-B957E75DBFC7}" type="sibTrans" cxnId="{93A8B3F0-85EC-40CB-9807-B8CDC99E4396}">
      <dgm:prSet/>
      <dgm:spPr/>
      <dgm:t>
        <a:bodyPr/>
        <a:lstStyle/>
        <a:p>
          <a:endParaRPr lang="en-US"/>
        </a:p>
      </dgm:t>
    </dgm:pt>
    <dgm:pt modelId="{3689B3AB-38CE-47C2-B159-F7DFA307CE25}">
      <dgm:prSet/>
      <dgm:spPr/>
      <dgm:t>
        <a:bodyPr/>
        <a:lstStyle/>
        <a:p>
          <a:r>
            <a:rPr lang="pl-PL"/>
            <a:t>Algorytm Ellera</a:t>
          </a:r>
          <a:endParaRPr lang="en-US"/>
        </a:p>
      </dgm:t>
    </dgm:pt>
    <dgm:pt modelId="{0168F878-255C-4496-B843-0B5945BEBF5A}" type="parTrans" cxnId="{75824E0E-585C-4270-9C6D-EDE63B8F0A62}">
      <dgm:prSet/>
      <dgm:spPr/>
      <dgm:t>
        <a:bodyPr/>
        <a:lstStyle/>
        <a:p>
          <a:endParaRPr lang="en-US"/>
        </a:p>
      </dgm:t>
    </dgm:pt>
    <dgm:pt modelId="{11D412AE-AB9B-41BA-90F3-8066F88C84FB}" type="sibTrans" cxnId="{75824E0E-585C-4270-9C6D-EDE63B8F0A62}">
      <dgm:prSet/>
      <dgm:spPr/>
      <dgm:t>
        <a:bodyPr/>
        <a:lstStyle/>
        <a:p>
          <a:endParaRPr lang="en-US"/>
        </a:p>
      </dgm:t>
    </dgm:pt>
    <dgm:pt modelId="{C468A423-EF1D-4D24-A939-3D7A8547A013}" type="pres">
      <dgm:prSet presAssocID="{BA8C52BE-C481-4C6D-99D8-C6CD2E1C7593}" presName="linear" presStyleCnt="0">
        <dgm:presLayoutVars>
          <dgm:animLvl val="lvl"/>
          <dgm:resizeHandles val="exact"/>
        </dgm:presLayoutVars>
      </dgm:prSet>
      <dgm:spPr/>
    </dgm:pt>
    <dgm:pt modelId="{83690EF6-D8BA-4B4B-96B4-71620156BF1F}" type="pres">
      <dgm:prSet presAssocID="{06C2485D-9F92-47D0-BA0E-D2E97152E08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A29FD12-E7FC-4154-849D-7FC36D380663}" type="pres">
      <dgm:prSet presAssocID="{C96F6719-9C42-4612-925F-B957E75DBFC7}" presName="spacer" presStyleCnt="0"/>
      <dgm:spPr/>
    </dgm:pt>
    <dgm:pt modelId="{BA0E3DB9-C6B5-4920-B74B-7A0629F3C94E}" type="pres">
      <dgm:prSet presAssocID="{3689B3AB-38CE-47C2-B159-F7DFA307CE2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5824E0E-585C-4270-9C6D-EDE63B8F0A62}" srcId="{BA8C52BE-C481-4C6D-99D8-C6CD2E1C7593}" destId="{3689B3AB-38CE-47C2-B159-F7DFA307CE25}" srcOrd="1" destOrd="0" parTransId="{0168F878-255C-4496-B843-0B5945BEBF5A}" sibTransId="{11D412AE-AB9B-41BA-90F3-8066F88C84FB}"/>
    <dgm:cxn modelId="{3C89D995-C248-4A98-A294-FE05586D81AE}" type="presOf" srcId="{06C2485D-9F92-47D0-BA0E-D2E97152E086}" destId="{83690EF6-D8BA-4B4B-96B4-71620156BF1F}" srcOrd="0" destOrd="0" presId="urn:microsoft.com/office/officeart/2005/8/layout/vList2"/>
    <dgm:cxn modelId="{B955A9BB-1711-47B4-92C2-47E607C61567}" type="presOf" srcId="{BA8C52BE-C481-4C6D-99D8-C6CD2E1C7593}" destId="{C468A423-EF1D-4D24-A939-3D7A8547A013}" srcOrd="0" destOrd="0" presId="urn:microsoft.com/office/officeart/2005/8/layout/vList2"/>
    <dgm:cxn modelId="{D8B7ADD2-325A-438A-9C90-5D99CA726CC5}" type="presOf" srcId="{3689B3AB-38CE-47C2-B159-F7DFA307CE25}" destId="{BA0E3DB9-C6B5-4920-B74B-7A0629F3C94E}" srcOrd="0" destOrd="0" presId="urn:microsoft.com/office/officeart/2005/8/layout/vList2"/>
    <dgm:cxn modelId="{93A8B3F0-85EC-40CB-9807-B8CDC99E4396}" srcId="{BA8C52BE-C481-4C6D-99D8-C6CD2E1C7593}" destId="{06C2485D-9F92-47D0-BA0E-D2E97152E086}" srcOrd="0" destOrd="0" parTransId="{0D833BD8-9307-4CE9-A287-61CFB16B8D6F}" sibTransId="{C96F6719-9C42-4612-925F-B957E75DBFC7}"/>
    <dgm:cxn modelId="{D20710D1-B623-42D2-88A6-08DA1BFC5966}" type="presParOf" srcId="{C468A423-EF1D-4D24-A939-3D7A8547A013}" destId="{83690EF6-D8BA-4B4B-96B4-71620156BF1F}" srcOrd="0" destOrd="0" presId="urn:microsoft.com/office/officeart/2005/8/layout/vList2"/>
    <dgm:cxn modelId="{DA1239AD-C2AE-4642-8E08-39065962B62E}" type="presParOf" srcId="{C468A423-EF1D-4D24-A939-3D7A8547A013}" destId="{6A29FD12-E7FC-4154-849D-7FC36D380663}" srcOrd="1" destOrd="0" presId="urn:microsoft.com/office/officeart/2005/8/layout/vList2"/>
    <dgm:cxn modelId="{D51D73CA-F23D-4D4F-A9A1-DEE05B990E6A}" type="presParOf" srcId="{C468A423-EF1D-4D24-A939-3D7A8547A013}" destId="{BA0E3DB9-C6B5-4920-B74B-7A0629F3C94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7A5F36-8F53-44FC-9E08-523AC313EBA9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669CFB1-88BD-4DB8-841A-7E7CA3F072F4}">
      <dgm:prSet/>
      <dgm:spPr/>
      <dgm:t>
        <a:bodyPr/>
        <a:lstStyle/>
        <a:p>
          <a:r>
            <a:rPr lang="pl-PL"/>
            <a:t>Dodanie większej ilości algorytmów</a:t>
          </a:r>
          <a:endParaRPr lang="en-US"/>
        </a:p>
      </dgm:t>
    </dgm:pt>
    <dgm:pt modelId="{8BE022D9-49A9-4CAC-BA55-67AF492E4B8F}" type="parTrans" cxnId="{4CCA0145-9240-4F9C-B8F9-E3AD34EA243F}">
      <dgm:prSet/>
      <dgm:spPr/>
      <dgm:t>
        <a:bodyPr/>
        <a:lstStyle/>
        <a:p>
          <a:endParaRPr lang="en-US"/>
        </a:p>
      </dgm:t>
    </dgm:pt>
    <dgm:pt modelId="{B0154CF1-0D4B-4FD9-8825-68B748F6AC20}" type="sibTrans" cxnId="{4CCA0145-9240-4F9C-B8F9-E3AD34EA243F}">
      <dgm:prSet/>
      <dgm:spPr/>
      <dgm:t>
        <a:bodyPr/>
        <a:lstStyle/>
        <a:p>
          <a:endParaRPr lang="en-US"/>
        </a:p>
      </dgm:t>
    </dgm:pt>
    <dgm:pt modelId="{0CE98997-B96F-4D5B-92F2-0FB797494F56}">
      <dgm:prSet/>
      <dgm:spPr/>
      <dgm:t>
        <a:bodyPr/>
        <a:lstStyle/>
        <a:p>
          <a:r>
            <a:rPr lang="pl-PL"/>
            <a:t>Skalowanie okna</a:t>
          </a:r>
          <a:endParaRPr lang="en-US"/>
        </a:p>
      </dgm:t>
    </dgm:pt>
    <dgm:pt modelId="{44BA0115-A8AA-48F1-9416-DC7AD27A185E}" type="parTrans" cxnId="{86CEDA92-B195-4E0F-8520-5A4ECF321FE3}">
      <dgm:prSet/>
      <dgm:spPr/>
      <dgm:t>
        <a:bodyPr/>
        <a:lstStyle/>
        <a:p>
          <a:endParaRPr lang="en-US"/>
        </a:p>
      </dgm:t>
    </dgm:pt>
    <dgm:pt modelId="{F0433DEE-C053-4A83-919A-88B27610DE65}" type="sibTrans" cxnId="{86CEDA92-B195-4E0F-8520-5A4ECF321FE3}">
      <dgm:prSet/>
      <dgm:spPr/>
      <dgm:t>
        <a:bodyPr/>
        <a:lstStyle/>
        <a:p>
          <a:endParaRPr lang="en-US"/>
        </a:p>
      </dgm:t>
    </dgm:pt>
    <dgm:pt modelId="{57344BDA-FAD1-4015-95E3-AA4EE1DDD8FB}" type="pres">
      <dgm:prSet presAssocID="{557A5F36-8F53-44FC-9E08-523AC313EBA9}" presName="cycle" presStyleCnt="0">
        <dgm:presLayoutVars>
          <dgm:dir/>
          <dgm:resizeHandles val="exact"/>
        </dgm:presLayoutVars>
      </dgm:prSet>
      <dgm:spPr/>
    </dgm:pt>
    <dgm:pt modelId="{3F67223D-447A-4EC7-A484-7B4CCE845BC7}" type="pres">
      <dgm:prSet presAssocID="{1669CFB1-88BD-4DB8-841A-7E7CA3F072F4}" presName="node" presStyleLbl="node1" presStyleIdx="0" presStyleCnt="2">
        <dgm:presLayoutVars>
          <dgm:bulletEnabled val="1"/>
        </dgm:presLayoutVars>
      </dgm:prSet>
      <dgm:spPr/>
    </dgm:pt>
    <dgm:pt modelId="{630E66D8-4FCC-4B5B-95D6-22904BA9CB05}" type="pres">
      <dgm:prSet presAssocID="{1669CFB1-88BD-4DB8-841A-7E7CA3F072F4}" presName="spNode" presStyleCnt="0"/>
      <dgm:spPr/>
    </dgm:pt>
    <dgm:pt modelId="{03A71237-FF91-4A2B-89B2-D906CF3AAFC4}" type="pres">
      <dgm:prSet presAssocID="{B0154CF1-0D4B-4FD9-8825-68B748F6AC20}" presName="sibTrans" presStyleLbl="sibTrans1D1" presStyleIdx="0" presStyleCnt="2"/>
      <dgm:spPr/>
    </dgm:pt>
    <dgm:pt modelId="{9ADE05A8-09BE-4E7A-B006-42D8209FAB21}" type="pres">
      <dgm:prSet presAssocID="{0CE98997-B96F-4D5B-92F2-0FB797494F56}" presName="node" presStyleLbl="node1" presStyleIdx="1" presStyleCnt="2">
        <dgm:presLayoutVars>
          <dgm:bulletEnabled val="1"/>
        </dgm:presLayoutVars>
      </dgm:prSet>
      <dgm:spPr/>
    </dgm:pt>
    <dgm:pt modelId="{91549D9F-4059-422A-8F44-E97439AF5F41}" type="pres">
      <dgm:prSet presAssocID="{0CE98997-B96F-4D5B-92F2-0FB797494F56}" presName="spNode" presStyleCnt="0"/>
      <dgm:spPr/>
    </dgm:pt>
    <dgm:pt modelId="{90C28A20-99B8-4FC0-8A4D-A8838553F834}" type="pres">
      <dgm:prSet presAssocID="{F0433DEE-C053-4A83-919A-88B27610DE65}" presName="sibTrans" presStyleLbl="sibTrans1D1" presStyleIdx="1" presStyleCnt="2"/>
      <dgm:spPr/>
    </dgm:pt>
  </dgm:ptLst>
  <dgm:cxnLst>
    <dgm:cxn modelId="{1A88A50E-A3AE-47B2-BE74-B46E43B1AE6C}" type="presOf" srcId="{B0154CF1-0D4B-4FD9-8825-68B748F6AC20}" destId="{03A71237-FF91-4A2B-89B2-D906CF3AAFC4}" srcOrd="0" destOrd="0" presId="urn:microsoft.com/office/officeart/2005/8/layout/cycle6"/>
    <dgm:cxn modelId="{695EC212-8860-444F-89CF-890D73345218}" type="presOf" srcId="{F0433DEE-C053-4A83-919A-88B27610DE65}" destId="{90C28A20-99B8-4FC0-8A4D-A8838553F834}" srcOrd="0" destOrd="0" presId="urn:microsoft.com/office/officeart/2005/8/layout/cycle6"/>
    <dgm:cxn modelId="{4CCA0145-9240-4F9C-B8F9-E3AD34EA243F}" srcId="{557A5F36-8F53-44FC-9E08-523AC313EBA9}" destId="{1669CFB1-88BD-4DB8-841A-7E7CA3F072F4}" srcOrd="0" destOrd="0" parTransId="{8BE022D9-49A9-4CAC-BA55-67AF492E4B8F}" sibTransId="{B0154CF1-0D4B-4FD9-8825-68B748F6AC20}"/>
    <dgm:cxn modelId="{17D82D78-E212-4891-B260-D732D330F062}" type="presOf" srcId="{1669CFB1-88BD-4DB8-841A-7E7CA3F072F4}" destId="{3F67223D-447A-4EC7-A484-7B4CCE845BC7}" srcOrd="0" destOrd="0" presId="urn:microsoft.com/office/officeart/2005/8/layout/cycle6"/>
    <dgm:cxn modelId="{86CEDA92-B195-4E0F-8520-5A4ECF321FE3}" srcId="{557A5F36-8F53-44FC-9E08-523AC313EBA9}" destId="{0CE98997-B96F-4D5B-92F2-0FB797494F56}" srcOrd="1" destOrd="0" parTransId="{44BA0115-A8AA-48F1-9416-DC7AD27A185E}" sibTransId="{F0433DEE-C053-4A83-919A-88B27610DE65}"/>
    <dgm:cxn modelId="{D8F1A39E-013C-43A8-BC5B-6313314B2850}" type="presOf" srcId="{0CE98997-B96F-4D5B-92F2-0FB797494F56}" destId="{9ADE05A8-09BE-4E7A-B006-42D8209FAB21}" srcOrd="0" destOrd="0" presId="urn:microsoft.com/office/officeart/2005/8/layout/cycle6"/>
    <dgm:cxn modelId="{6A9E92A8-3846-4360-824B-D6F1621DAB29}" type="presOf" srcId="{557A5F36-8F53-44FC-9E08-523AC313EBA9}" destId="{57344BDA-FAD1-4015-95E3-AA4EE1DDD8FB}" srcOrd="0" destOrd="0" presId="urn:microsoft.com/office/officeart/2005/8/layout/cycle6"/>
    <dgm:cxn modelId="{1B9AFF96-E8F3-4516-AF09-A72F94A54D7C}" type="presParOf" srcId="{57344BDA-FAD1-4015-95E3-AA4EE1DDD8FB}" destId="{3F67223D-447A-4EC7-A484-7B4CCE845BC7}" srcOrd="0" destOrd="0" presId="urn:microsoft.com/office/officeart/2005/8/layout/cycle6"/>
    <dgm:cxn modelId="{9925335C-B975-447D-ABBB-1B68E837DDDF}" type="presParOf" srcId="{57344BDA-FAD1-4015-95E3-AA4EE1DDD8FB}" destId="{630E66D8-4FCC-4B5B-95D6-22904BA9CB05}" srcOrd="1" destOrd="0" presId="urn:microsoft.com/office/officeart/2005/8/layout/cycle6"/>
    <dgm:cxn modelId="{1079456A-A1E4-43B2-A80F-4BFC280F3089}" type="presParOf" srcId="{57344BDA-FAD1-4015-95E3-AA4EE1DDD8FB}" destId="{03A71237-FF91-4A2B-89B2-D906CF3AAFC4}" srcOrd="2" destOrd="0" presId="urn:microsoft.com/office/officeart/2005/8/layout/cycle6"/>
    <dgm:cxn modelId="{ECE493B4-DD5A-436F-9964-9EF610B3B300}" type="presParOf" srcId="{57344BDA-FAD1-4015-95E3-AA4EE1DDD8FB}" destId="{9ADE05A8-09BE-4E7A-B006-42D8209FAB21}" srcOrd="3" destOrd="0" presId="urn:microsoft.com/office/officeart/2005/8/layout/cycle6"/>
    <dgm:cxn modelId="{E3DC018C-3BE0-44F7-A799-10A61F8BCB18}" type="presParOf" srcId="{57344BDA-FAD1-4015-95E3-AA4EE1DDD8FB}" destId="{91549D9F-4059-422A-8F44-E97439AF5F41}" srcOrd="4" destOrd="0" presId="urn:microsoft.com/office/officeart/2005/8/layout/cycle6"/>
    <dgm:cxn modelId="{F47ADC2B-5FF0-4C10-852E-81D9538A2CBE}" type="presParOf" srcId="{57344BDA-FAD1-4015-95E3-AA4EE1DDD8FB}" destId="{90C28A20-99B8-4FC0-8A4D-A8838553F834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B40B9-0FD4-45AE-A327-C74E73D89BF9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F7F9ED-5C8F-45D0-AA13-52F840B66A66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7C4533-E6BD-424A-8751-6404CF6C7B60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Dwa algorytmy generujące labirynt</a:t>
          </a:r>
          <a:endParaRPr lang="en-US" sz="1900" kern="1200"/>
        </a:p>
      </dsp:txBody>
      <dsp:txXfrm>
        <a:off x="836323" y="3399"/>
        <a:ext cx="9679276" cy="724089"/>
      </dsp:txXfrm>
    </dsp:sp>
    <dsp:sp modelId="{31446A05-E12B-48EA-9394-83ECF5B72ADD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C285D-EBDD-4645-A5EE-EEBEAA1401CC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7B55B-FD3D-4555-9BD6-B4E1B4141836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Solver</a:t>
          </a:r>
          <a:endParaRPr lang="en-US" sz="1900" kern="1200"/>
        </a:p>
      </dsp:txBody>
      <dsp:txXfrm>
        <a:off x="836323" y="908511"/>
        <a:ext cx="9679276" cy="724089"/>
      </dsp:txXfrm>
    </dsp:sp>
    <dsp:sp modelId="{74C9A44F-8EDA-49A8-AF6C-9C71046A8958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C6EE5-D614-4DE1-9C74-0698B16CF008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9EDB5-FB83-40C7-A518-95699276D037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Zapis i wczytywanie plików labiryntów</a:t>
          </a:r>
          <a:endParaRPr lang="en-US" sz="1900" kern="1200"/>
        </a:p>
      </dsp:txBody>
      <dsp:txXfrm>
        <a:off x="836323" y="1813624"/>
        <a:ext cx="9679276" cy="724089"/>
      </dsp:txXfrm>
    </dsp:sp>
    <dsp:sp modelId="{5B996FE5-BFDB-4029-A31B-CA38E2EB5676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FCDDED-C0FF-487A-A248-0A2327E146BE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F375C-58B5-4800-96B1-9DE2CBC629B4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Zapis rozwiązania labiryntu</a:t>
          </a:r>
          <a:endParaRPr lang="en-US" sz="1900" kern="1200"/>
        </a:p>
      </dsp:txBody>
      <dsp:txXfrm>
        <a:off x="836323" y="2718736"/>
        <a:ext cx="9679276" cy="724089"/>
      </dsp:txXfrm>
    </dsp:sp>
    <dsp:sp modelId="{A6823909-2A99-41DD-83B1-62C4D702F250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E6812F-BD14-40FA-901E-A9F29D46634C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B942E-AA72-483E-9C8F-77F87FEE8B34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Trzy poziomy trudności</a:t>
          </a:r>
          <a:endParaRPr lang="en-US" sz="1900" kern="1200"/>
        </a:p>
      </dsp:txBody>
      <dsp:txXfrm>
        <a:off x="836323" y="3623848"/>
        <a:ext cx="9679276" cy="72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59205B-99B6-42ED-98EC-6800D842920D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BDDBBF-E4CF-4F5A-AB6B-DEFB5FE739AF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B691C-7720-4086-B7A7-C454F6071558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Gra</a:t>
          </a:r>
          <a:endParaRPr lang="en-US" sz="2500" kern="1200"/>
        </a:p>
      </dsp:txBody>
      <dsp:txXfrm>
        <a:off x="1507738" y="707092"/>
        <a:ext cx="9007861" cy="1305401"/>
      </dsp:txXfrm>
    </dsp:sp>
    <dsp:sp modelId="{76AAD30E-97F1-4402-80FD-1F3EC07988E1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FA0B82-092A-44EA-85FE-3BF96447C924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20299-9A82-483F-8CAC-F11F2255D72A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Interfejs graficzny</a:t>
          </a:r>
          <a:endParaRPr lang="en-US" sz="2500" kern="1200"/>
        </a:p>
      </dsp:txBody>
      <dsp:txXfrm>
        <a:off x="1507738" y="2338844"/>
        <a:ext cx="9007861" cy="1305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690EF6-D8BA-4B4B-96B4-71620156BF1F}">
      <dsp:nvSpPr>
        <dsp:cNvPr id="0" name=""/>
        <dsp:cNvSpPr/>
      </dsp:nvSpPr>
      <dsp:spPr>
        <a:xfrm>
          <a:off x="0" y="453009"/>
          <a:ext cx="10515600" cy="16290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/>
            <a:t>Backtracking</a:t>
          </a:r>
          <a:endParaRPr lang="en-US" sz="6500" kern="1200"/>
        </a:p>
      </dsp:txBody>
      <dsp:txXfrm>
        <a:off x="79524" y="532533"/>
        <a:ext cx="10356552" cy="1470011"/>
      </dsp:txXfrm>
    </dsp:sp>
    <dsp:sp modelId="{BA0E3DB9-C6B5-4920-B74B-7A0629F3C94E}">
      <dsp:nvSpPr>
        <dsp:cNvPr id="0" name=""/>
        <dsp:cNvSpPr/>
      </dsp:nvSpPr>
      <dsp:spPr>
        <a:xfrm>
          <a:off x="0" y="2269269"/>
          <a:ext cx="10515600" cy="16290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/>
            <a:t>Algorytm Ellera</a:t>
          </a:r>
          <a:endParaRPr lang="en-US" sz="6500" kern="1200"/>
        </a:p>
      </dsp:txBody>
      <dsp:txXfrm>
        <a:off x="79524" y="2348793"/>
        <a:ext cx="10356552" cy="14700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7223D-447A-4EC7-A484-7B4CCE845BC7}">
      <dsp:nvSpPr>
        <dsp:cNvPr id="0" name=""/>
        <dsp:cNvSpPr/>
      </dsp:nvSpPr>
      <dsp:spPr>
        <a:xfrm>
          <a:off x="1854831" y="1124365"/>
          <a:ext cx="3234779" cy="210260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/>
            <a:t>Dodanie większej ilości algorytmów</a:t>
          </a:r>
          <a:endParaRPr lang="en-US" sz="3600" kern="1200"/>
        </a:p>
      </dsp:txBody>
      <dsp:txXfrm>
        <a:off x="1957472" y="1227006"/>
        <a:ext cx="3029497" cy="1897324"/>
      </dsp:txXfrm>
    </dsp:sp>
    <dsp:sp modelId="{03A71237-FF91-4A2B-89B2-D906CF3AAFC4}">
      <dsp:nvSpPr>
        <dsp:cNvPr id="0" name=""/>
        <dsp:cNvSpPr/>
      </dsp:nvSpPr>
      <dsp:spPr>
        <a:xfrm>
          <a:off x="3472221" y="390090"/>
          <a:ext cx="3571157" cy="3571157"/>
        </a:xfrm>
        <a:custGeom>
          <a:avLst/>
          <a:gdLst/>
          <a:ahLst/>
          <a:cxnLst/>
          <a:rect l="0" t="0" r="0" b="0"/>
          <a:pathLst>
            <a:path>
              <a:moveTo>
                <a:pt x="359483" y="711081"/>
              </a:moveTo>
              <a:arcTo wR="1785578" hR="1785578" stAng="13019780" swAng="6360440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DE05A8-09BE-4E7A-B006-42D8209FAB21}">
      <dsp:nvSpPr>
        <dsp:cNvPr id="0" name=""/>
        <dsp:cNvSpPr/>
      </dsp:nvSpPr>
      <dsp:spPr>
        <a:xfrm>
          <a:off x="5425989" y="1124365"/>
          <a:ext cx="3234779" cy="210260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/>
            <a:t>Skalowanie okna</a:t>
          </a:r>
          <a:endParaRPr lang="en-US" sz="3600" kern="1200"/>
        </a:p>
      </dsp:txBody>
      <dsp:txXfrm>
        <a:off x="5528630" y="1227006"/>
        <a:ext cx="3029497" cy="1897324"/>
      </dsp:txXfrm>
    </dsp:sp>
    <dsp:sp modelId="{90C28A20-99B8-4FC0-8A4D-A8838553F834}">
      <dsp:nvSpPr>
        <dsp:cNvPr id="0" name=""/>
        <dsp:cNvSpPr/>
      </dsp:nvSpPr>
      <dsp:spPr>
        <a:xfrm>
          <a:off x="3472221" y="390090"/>
          <a:ext cx="3571157" cy="3571157"/>
        </a:xfrm>
        <a:custGeom>
          <a:avLst/>
          <a:gdLst/>
          <a:ahLst/>
          <a:cxnLst/>
          <a:rect l="0" t="0" r="0" b="0"/>
          <a:pathLst>
            <a:path>
              <a:moveTo>
                <a:pt x="3211674" y="2860075"/>
              </a:moveTo>
              <a:arcTo wR="1785578" hR="1785578" stAng="2219780" swAng="6360440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87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40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30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60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08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77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22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16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11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06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53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9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Jigsaw Puzzles w plastikowych figurach">
            <a:extLst>
              <a:ext uri="{FF2B5EF4-FFF2-40B4-BE49-F238E27FC236}">
                <a16:creationId xmlns:a16="http://schemas.microsoft.com/office/drawing/2014/main" id="{605D8E7B-9852-B4C7-2C82-E3046DBC93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5264" b="13509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AAEBA9B-36A2-349A-6ED7-D19BB757E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pl-PL" sz="7200" dirty="0">
                <a:solidFill>
                  <a:srgbClr val="FFFFFF"/>
                </a:solidFill>
              </a:rPr>
              <a:t>Labirynt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F893C16-2EF9-EB94-9BFB-F005DC29F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pl-PL" sz="2000" dirty="0">
                <a:solidFill>
                  <a:srgbClr val="FFFFFF"/>
                </a:solidFill>
              </a:rPr>
              <a:t>Stanisław Doliński, Michał Kozłowski, Stanisław Ciszkiewicz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763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606786D-E2FB-3CBD-E0B7-995868D0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3AA704EB-3622-92A8-31F9-4910811AA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365" y="299509"/>
            <a:ext cx="5145180" cy="6258983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DA3E6139-1C52-BE0F-396B-936FB6FBEE91}"/>
              </a:ext>
            </a:extLst>
          </p:cNvPr>
          <p:cNvSpPr txBox="1"/>
          <p:nvPr/>
        </p:nvSpPr>
        <p:spPr>
          <a:xfrm>
            <a:off x="6392583" y="2645922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Poruszanie się WSAD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Komunikat po przejściu labiryntu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41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Kolorowa gra planszowa">
            <a:extLst>
              <a:ext uri="{FF2B5EF4-FFF2-40B4-BE49-F238E27FC236}">
                <a16:creationId xmlns:a16="http://schemas.microsoft.com/office/drawing/2014/main" id="{D8769842-487E-83AB-EF7B-C9A379887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4FAD405-B1A3-4548-AF6F-946AAC4D3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735"/>
            <a:ext cx="12192000" cy="2844264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60000"/>
                </a:schemeClr>
              </a:gs>
              <a:gs pos="0">
                <a:schemeClr val="accent2">
                  <a:alpha val="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7297" y="4218022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1138" y="4428031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BDECCE4-42E5-48AD-0B29-C9F04EC6C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3" y="4293326"/>
            <a:ext cx="6347918" cy="18405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Prezentacja gry</a:t>
            </a:r>
          </a:p>
        </p:txBody>
      </p:sp>
    </p:spTree>
    <p:extLst>
      <p:ext uri="{BB962C8B-B14F-4D97-AF65-F5344CB8AC3E}">
        <p14:creationId xmlns:p14="http://schemas.microsoft.com/office/powerpoint/2010/main" val="1523653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44BF731-782C-479D-A184-937079C06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14848" cy="1716255"/>
          </a:xfrm>
        </p:spPr>
        <p:txBody>
          <a:bodyPr anchor="b">
            <a:normAutofit/>
          </a:bodyPr>
          <a:lstStyle/>
          <a:p>
            <a:r>
              <a:rPr lang="pl-PL" sz="5400" dirty="0"/>
              <a:t>Napotkane problemy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kwadrat i prostokąt 3D">
            <a:extLst>
              <a:ext uri="{FF2B5EF4-FFF2-40B4-BE49-F238E27FC236}">
                <a16:creationId xmlns:a16="http://schemas.microsoft.com/office/drawing/2014/main" id="{1C5E26CF-6000-E9B5-08C3-BB43C5BBD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40" r="30194" b="-2"/>
          <a:stretch/>
        </p:blipFill>
        <p:spPr>
          <a:xfrm>
            <a:off x="279143" y="299509"/>
            <a:ext cx="5221625" cy="6258983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4BAAA1E-E874-9B30-E0D6-B1E6A15A6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pl-PL" sz="1800" dirty="0"/>
              <a:t>Struktura repozytorium z interfejsem graficznym</a:t>
            </a:r>
          </a:p>
          <a:p>
            <a:endParaRPr lang="pl-PL" sz="1800" dirty="0"/>
          </a:p>
        </p:txBody>
      </p:sp>
      <p:cxnSp>
        <p:nvCxnSpPr>
          <p:cNvPr id="28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222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2F7EF01-54B3-7C43-1E53-E85FCAF7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pl-PL" sz="3600">
                <a:solidFill>
                  <a:schemeClr val="bg1"/>
                </a:solidFill>
              </a:rPr>
              <a:t>Jak rozwinąć naszą grę?</a:t>
            </a: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027906"/>
            <a:ext cx="340878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9046CA6D-5430-C1B4-75F2-BFECC8DDAC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2741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515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Picture 4" descr="Labirynt">
            <a:extLst>
              <a:ext uri="{FF2B5EF4-FFF2-40B4-BE49-F238E27FC236}">
                <a16:creationId xmlns:a16="http://schemas.microsoft.com/office/drawing/2014/main" id="{9BA9AE41-E850-9E4B-223B-A6759D0E4C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669" r="1" b="1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3293A701-0DC6-6937-9863-D862795F0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3" y="2271449"/>
            <a:ext cx="6347918" cy="36700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i="0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Czym jest labirynt?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751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5D10F25-5C9C-E272-0D76-6ADD8781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04918" cy="1325563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Założenia projektu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79315305-2286-B7CC-F2ED-BF90604397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90280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41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FAAEEC-8FF1-A559-EFE9-AB9ECAB4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Dodatki</a:t>
            </a:r>
            <a:endParaRPr lang="pl-PL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2D3735EB-4828-7074-472A-193367477A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931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7A6D251-C20F-455B-E076-730A80DE6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04918" cy="1325563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bg1"/>
                </a:solidFill>
              </a:rPr>
              <a:t>Użyte algorytmy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9F96FC46-55AA-0E77-0A11-A1055C2B7D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83149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8269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612FF08-AE64-AEDC-D1AB-17E2667BB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136" y="590062"/>
            <a:ext cx="5141964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Struktura projektu</a:t>
            </a:r>
          </a:p>
        </p:txBody>
      </p:sp>
      <p:sp>
        <p:nvSpPr>
          <p:cNvPr id="2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7334" y="19317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16112" y="214158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1794" y="23854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5145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07EC7F2F-6D53-63CE-1A86-C344010A1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0384" y="969947"/>
            <a:ext cx="4683648" cy="536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94EBD43-520F-1C4B-7AAE-F6F94E147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Strona tytułowa</a:t>
            </a:r>
          </a:p>
        </p:txBody>
      </p:sp>
      <p:sp>
        <p:nvSpPr>
          <p:cNvPr id="22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ymbol zastępczy zawartości 4" descr="Obraz zawierający tekst, zrzut ekranu&#10;&#10;Opis wygenerowany automatycznie">
            <a:extLst>
              <a:ext uri="{FF2B5EF4-FFF2-40B4-BE49-F238E27FC236}">
                <a16:creationId xmlns:a16="http://schemas.microsoft.com/office/drawing/2014/main" id="{F6B2190D-1D8F-4705-5884-491561AD1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6926" y="2326001"/>
            <a:ext cx="5569864" cy="3327994"/>
          </a:xfrm>
          <a:prstGeom prst="rect">
            <a:avLst/>
          </a:prstGeom>
        </p:spPr>
      </p:pic>
      <p:sp>
        <p:nvSpPr>
          <p:cNvPr id="24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7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0877815-B3D2-4CF8-89DF-73808A5F1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2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Labirynt</a:t>
            </a:r>
          </a:p>
        </p:txBody>
      </p:sp>
      <p:sp>
        <p:nvSpPr>
          <p:cNvPr id="33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E5ED511A-B50B-FA4F-1482-F70188CEC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1608" y="1106104"/>
            <a:ext cx="4323489" cy="5267700"/>
          </a:xfrm>
          <a:prstGeom prst="rect">
            <a:avLst/>
          </a:prstGeom>
        </p:spPr>
      </p:pic>
      <p:sp>
        <p:nvSpPr>
          <p:cNvPr id="37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44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D9780AE-2DE0-29C9-8122-D5D600C40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Solver</a:t>
            </a:r>
          </a:p>
        </p:txBody>
      </p:sp>
      <p:sp>
        <p:nvSpPr>
          <p:cNvPr id="14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415DC60C-663B-42B1-97AE-DB8585511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4850" y="543535"/>
            <a:ext cx="4726673" cy="5735637"/>
          </a:xfrm>
          <a:prstGeom prst="rect">
            <a:avLst/>
          </a:prstGeom>
        </p:spPr>
      </p:pic>
      <p:sp>
        <p:nvSpPr>
          <p:cNvPr id="18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6309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Pakiet Office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74</Words>
  <Application>Microsoft Office PowerPoint</Application>
  <PresentationFormat>Panoramiczny</PresentationFormat>
  <Paragraphs>28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Arial</vt:lpstr>
      <vt:lpstr>Gill Sans Nova</vt:lpstr>
      <vt:lpstr>Univers</vt:lpstr>
      <vt:lpstr>GradientVTI</vt:lpstr>
      <vt:lpstr>Labirynt</vt:lpstr>
      <vt:lpstr>Czym jest labirynt?</vt:lpstr>
      <vt:lpstr>Założenia projektu</vt:lpstr>
      <vt:lpstr>Dodatki</vt:lpstr>
      <vt:lpstr>Użyte algorytmy</vt:lpstr>
      <vt:lpstr>Struktura projektu</vt:lpstr>
      <vt:lpstr>Strona tytułowa</vt:lpstr>
      <vt:lpstr>Labirynt</vt:lpstr>
      <vt:lpstr>Solver</vt:lpstr>
      <vt:lpstr>Gra</vt:lpstr>
      <vt:lpstr>Prezentacja gry</vt:lpstr>
      <vt:lpstr>Napotkane problemy</vt:lpstr>
      <vt:lpstr>Jak rozwinąć naszą grę?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Labirynt</dc:title>
  <dc:creator>pawel ciszkiewicz</dc:creator>
  <cp:lastModifiedBy>Michał Kozłowski</cp:lastModifiedBy>
  <cp:revision>3</cp:revision>
  <dcterms:created xsi:type="dcterms:W3CDTF">2023-01-23T10:36:09Z</dcterms:created>
  <dcterms:modified xsi:type="dcterms:W3CDTF">2023-01-24T11:26:30Z</dcterms:modified>
</cp:coreProperties>
</file>