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72" r:id="rId13"/>
    <p:sldId id="268" r:id="rId14"/>
    <p:sldId id="269" r:id="rId15"/>
    <p:sldId id="270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305C3-37ED-4E52-8166-4B88FB7CE2DA}" v="422" dt="2023-03-27T18:18:44.339"/>
    <p1510:client id="{16B733DD-8608-227E-F858-6F27B640B84D}" v="258" dt="2023-03-27T18:16:19.660"/>
    <p1510:client id="{6BC39D4F-ECFC-8D11-F4C1-5039F88A0252}" v="462" dt="2023-04-08T15:33:37.086"/>
    <p1510:client id="{7AC1CFBD-8E0E-9BEC-7611-F8EE67BC6E75}" v="89" dt="2023-04-11T11:32:40.431"/>
    <p1510:client id="{BAD4F1EB-1404-E19C-5C46-F06C96AF08A0}" v="171" dt="2023-04-07T12:41:30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userId="S::urn:spo:anon#794e238fe5c8fd5eacc93e5b39672f0b70f455db6c8c1fd99b92680d5c8bb892::" providerId="AD" clId="Web-{16B733DD-8608-227E-F858-6F27B640B84D}"/>
    <pc:docChg chg="addSld modSld">
      <pc:chgData name="Gość" userId="S::urn:spo:anon#794e238fe5c8fd5eacc93e5b39672f0b70f455db6c8c1fd99b92680d5c8bb892::" providerId="AD" clId="Web-{16B733DD-8608-227E-F858-6F27B640B84D}" dt="2023-03-27T18:16:18.879" v="254" actId="20577"/>
      <pc:docMkLst>
        <pc:docMk/>
      </pc:docMkLst>
      <pc:sldChg chg="modSp new">
        <pc:chgData name="Gość" userId="S::urn:spo:anon#794e238fe5c8fd5eacc93e5b39672f0b70f455db6c8c1fd99b92680d5c8bb892::" providerId="AD" clId="Web-{16B733DD-8608-227E-F858-6F27B640B84D}" dt="2023-03-27T18:16:18.879" v="254" actId="20577"/>
        <pc:sldMkLst>
          <pc:docMk/>
          <pc:sldMk cId="1142139647" sldId="260"/>
        </pc:sldMkLst>
        <pc:spChg chg="mod">
          <ac:chgData name="Gość" userId="S::urn:spo:anon#794e238fe5c8fd5eacc93e5b39672f0b70f455db6c8c1fd99b92680d5c8bb892::" providerId="AD" clId="Web-{16B733DD-8608-227E-F858-6F27B640B84D}" dt="2023-03-27T18:08:37.945" v="27" actId="20577"/>
          <ac:spMkLst>
            <pc:docMk/>
            <pc:sldMk cId="1142139647" sldId="260"/>
            <ac:spMk id="2" creationId="{94576553-F258-D317-4281-544FEB1E1FE1}"/>
          </ac:spMkLst>
        </pc:spChg>
        <pc:spChg chg="mod">
          <ac:chgData name="Gość" userId="S::urn:spo:anon#794e238fe5c8fd5eacc93e5b39672f0b70f455db6c8c1fd99b92680d5c8bb892::" providerId="AD" clId="Web-{16B733DD-8608-227E-F858-6F27B640B84D}" dt="2023-03-27T18:16:18.879" v="254" actId="20577"/>
          <ac:spMkLst>
            <pc:docMk/>
            <pc:sldMk cId="1142139647" sldId="260"/>
            <ac:spMk id="3" creationId="{23A6E7C7-CF76-AA89-BA44-F69DC332FCAC}"/>
          </ac:spMkLst>
        </pc:spChg>
      </pc:sldChg>
    </pc:docChg>
  </pc:docChgLst>
  <pc:docChgLst>
    <pc:chgData name="Ciszkiewicz Stanisław (STUD)" userId="6a06e04d-d9bc-426f-858a-7c6c5d4ce4dd" providerId="ADAL" clId="{084305C3-37ED-4E52-8166-4B88FB7CE2DA}"/>
    <pc:docChg chg="undo custSel addSld delSld modSld">
      <pc:chgData name="Ciszkiewicz Stanisław (STUD)" userId="6a06e04d-d9bc-426f-858a-7c6c5d4ce4dd" providerId="ADAL" clId="{084305C3-37ED-4E52-8166-4B88FB7CE2DA}" dt="2023-03-27T18:18:44.338" v="420" actId="20577"/>
      <pc:docMkLst>
        <pc:docMk/>
      </pc:docMkLst>
      <pc:sldChg chg="modSp mod">
        <pc:chgData name="Ciszkiewicz Stanisław (STUD)" userId="6a06e04d-d9bc-426f-858a-7c6c5d4ce4dd" providerId="ADAL" clId="{084305C3-37ED-4E52-8166-4B88FB7CE2DA}" dt="2023-03-27T17:57:19.904" v="1" actId="20577"/>
        <pc:sldMkLst>
          <pc:docMk/>
          <pc:sldMk cId="56675196" sldId="257"/>
        </pc:sldMkLst>
        <pc:spChg chg="mod">
          <ac:chgData name="Ciszkiewicz Stanisław (STUD)" userId="6a06e04d-d9bc-426f-858a-7c6c5d4ce4dd" providerId="ADAL" clId="{084305C3-37ED-4E52-8166-4B88FB7CE2DA}" dt="2023-03-27T17:57:19.904" v="1" actId="20577"/>
          <ac:spMkLst>
            <pc:docMk/>
            <pc:sldMk cId="56675196" sldId="257"/>
            <ac:spMk id="2" creationId="{25EA23D3-C7FE-066F-8E93-D998AFD9CF05}"/>
          </ac:spMkLst>
        </pc:spChg>
      </pc:sldChg>
      <pc:sldChg chg="addSp modSp mod setBg">
        <pc:chgData name="Ciszkiewicz Stanisław (STUD)" userId="6a06e04d-d9bc-426f-858a-7c6c5d4ce4dd" providerId="ADAL" clId="{084305C3-37ED-4E52-8166-4B88FB7CE2DA}" dt="2023-03-27T18:16:26.655" v="404" actId="26606"/>
        <pc:sldMkLst>
          <pc:docMk/>
          <pc:sldMk cId="1459502144" sldId="258"/>
        </pc:sldMkLst>
        <pc:spChg chg="mod">
          <ac:chgData name="Ciszkiewicz Stanisław (STUD)" userId="6a06e04d-d9bc-426f-858a-7c6c5d4ce4dd" providerId="ADAL" clId="{084305C3-37ED-4E52-8166-4B88FB7CE2DA}" dt="2023-03-27T18:16:26.655" v="404" actId="26606"/>
          <ac:spMkLst>
            <pc:docMk/>
            <pc:sldMk cId="1459502144" sldId="258"/>
            <ac:spMk id="2" creationId="{04DD2222-ADF5-E9FE-4D1A-A4A17C2CDF3C}"/>
          </ac:spMkLst>
        </pc:spChg>
        <pc:spChg chg="add">
          <ac:chgData name="Ciszkiewicz Stanisław (STUD)" userId="6a06e04d-d9bc-426f-858a-7c6c5d4ce4dd" providerId="ADAL" clId="{084305C3-37ED-4E52-8166-4B88FB7CE2DA}" dt="2023-03-27T18:16:26.655" v="404" actId="26606"/>
          <ac:spMkLst>
            <pc:docMk/>
            <pc:sldMk cId="1459502144" sldId="258"/>
            <ac:spMk id="22" creationId="{43A9B7B3-F171-4C25-99FC-C54250F0649B}"/>
          </ac:spMkLst>
        </pc:spChg>
        <pc:spChg chg="add">
          <ac:chgData name="Ciszkiewicz Stanisław (STUD)" userId="6a06e04d-d9bc-426f-858a-7c6c5d4ce4dd" providerId="ADAL" clId="{084305C3-37ED-4E52-8166-4B88FB7CE2DA}" dt="2023-03-27T18:16:26.655" v="404" actId="26606"/>
          <ac:spMkLst>
            <pc:docMk/>
            <pc:sldMk cId="1459502144" sldId="258"/>
            <ac:spMk id="24" creationId="{D2D5C7C5-9C27-4A61-9F57-1857D45320FD}"/>
          </ac:spMkLst>
        </pc:spChg>
        <pc:grpChg chg="add">
          <ac:chgData name="Ciszkiewicz Stanisław (STUD)" userId="6a06e04d-d9bc-426f-858a-7c6c5d4ce4dd" providerId="ADAL" clId="{084305C3-37ED-4E52-8166-4B88FB7CE2DA}" dt="2023-03-27T18:16:26.655" v="404" actId="26606"/>
          <ac:grpSpMkLst>
            <pc:docMk/>
            <pc:sldMk cId="1459502144" sldId="258"/>
            <ac:grpSpMk id="26" creationId="{12B335A1-0110-4D6F-BC0E-DCDCB432032B}"/>
          </ac:grpSpMkLst>
        </pc:grpChg>
        <pc:graphicFrameChg chg="mod modGraphic">
          <ac:chgData name="Ciszkiewicz Stanisław (STUD)" userId="6a06e04d-d9bc-426f-858a-7c6c5d4ce4dd" providerId="ADAL" clId="{084305C3-37ED-4E52-8166-4B88FB7CE2DA}" dt="2023-03-27T18:16:26.655" v="404" actId="26606"/>
          <ac:graphicFrameMkLst>
            <pc:docMk/>
            <pc:sldMk cId="1459502144" sldId="258"/>
            <ac:graphicFrameMk id="17" creationId="{5B8C6EB1-70AE-2913-5603-5FF7316729FA}"/>
          </ac:graphicFrameMkLst>
        </pc:graphicFrameChg>
      </pc:sldChg>
      <pc:sldChg chg="addSp delSp modSp new del mod setBg">
        <pc:chgData name="Ciszkiewicz Stanisław (STUD)" userId="6a06e04d-d9bc-426f-858a-7c6c5d4ce4dd" providerId="ADAL" clId="{084305C3-37ED-4E52-8166-4B88FB7CE2DA}" dt="2023-03-27T18:18:08.806" v="413" actId="47"/>
        <pc:sldMkLst>
          <pc:docMk/>
          <pc:sldMk cId="708602132" sldId="259"/>
        </pc:sldMkLst>
        <pc:spChg chg="mod">
          <ac:chgData name="Ciszkiewicz Stanisław (STUD)" userId="6a06e04d-d9bc-426f-858a-7c6c5d4ce4dd" providerId="ADAL" clId="{084305C3-37ED-4E52-8166-4B88FB7CE2DA}" dt="2023-03-27T18:16:20.471" v="402" actId="26606"/>
          <ac:spMkLst>
            <pc:docMk/>
            <pc:sldMk cId="708602132" sldId="259"/>
            <ac:spMk id="2" creationId="{3808A55B-FA34-7B45-00C0-067A42325BC0}"/>
          </ac:spMkLst>
        </pc:spChg>
        <pc:spChg chg="add del mod">
          <ac:chgData name="Ciszkiewicz Stanisław (STUD)" userId="6a06e04d-d9bc-426f-858a-7c6c5d4ce4dd" providerId="ADAL" clId="{084305C3-37ED-4E52-8166-4B88FB7CE2DA}" dt="2023-03-27T18:13:47.580" v="383" actId="26606"/>
          <ac:spMkLst>
            <pc:docMk/>
            <pc:sldMk cId="708602132" sldId="259"/>
            <ac:spMk id="3" creationId="{659CE68E-8A90-7A22-0A4A-D65638559B17}"/>
          </ac:spMkLst>
        </pc:spChg>
        <pc:spChg chg="add del">
          <ac:chgData name="Ciszkiewicz Stanisław (STUD)" userId="6a06e04d-d9bc-426f-858a-7c6c5d4ce4dd" providerId="ADAL" clId="{084305C3-37ED-4E52-8166-4B88FB7CE2DA}" dt="2023-03-27T18:16:11.495" v="396" actId="26606"/>
          <ac:spMkLst>
            <pc:docMk/>
            <pc:sldMk cId="708602132" sldId="259"/>
            <ac:spMk id="11" creationId="{43A9B7B3-F171-4C25-99FC-C54250F0649B}"/>
          </ac:spMkLst>
        </pc:spChg>
        <pc:spChg chg="add del">
          <ac:chgData name="Ciszkiewicz Stanisław (STUD)" userId="6a06e04d-d9bc-426f-858a-7c6c5d4ce4dd" providerId="ADAL" clId="{084305C3-37ED-4E52-8166-4B88FB7CE2DA}" dt="2023-03-27T18:16:11.495" v="396" actId="26606"/>
          <ac:spMkLst>
            <pc:docMk/>
            <pc:sldMk cId="708602132" sldId="259"/>
            <ac:spMk id="13" creationId="{D2D5C7C5-9C27-4A61-9F57-1857D45320FD}"/>
          </ac:spMkLst>
        </pc:spChg>
        <pc:spChg chg="add del">
          <ac:chgData name="Ciszkiewicz Stanisław (STUD)" userId="6a06e04d-d9bc-426f-858a-7c6c5d4ce4dd" providerId="ADAL" clId="{084305C3-37ED-4E52-8166-4B88FB7CE2DA}" dt="2023-03-27T18:16:13.186" v="398" actId="26606"/>
          <ac:spMkLst>
            <pc:docMk/>
            <pc:sldMk cId="708602132" sldId="259"/>
            <ac:spMk id="19" creationId="{8651CFA9-6065-4243-AC48-858E359780B1}"/>
          </ac:spMkLst>
        </pc:spChg>
        <pc:spChg chg="add del">
          <ac:chgData name="Ciszkiewicz Stanisław (STUD)" userId="6a06e04d-d9bc-426f-858a-7c6c5d4ce4dd" providerId="ADAL" clId="{084305C3-37ED-4E52-8166-4B88FB7CE2DA}" dt="2023-03-27T18:16:13.186" v="398" actId="26606"/>
          <ac:spMkLst>
            <pc:docMk/>
            <pc:sldMk cId="708602132" sldId="259"/>
            <ac:spMk id="20" creationId="{37962AE0-6A1C-4B76-9D52-10E5E6D7D3BB}"/>
          </ac:spMkLst>
        </pc:spChg>
        <pc:spChg chg="add del">
          <ac:chgData name="Ciszkiewicz Stanisław (STUD)" userId="6a06e04d-d9bc-426f-858a-7c6c5d4ce4dd" providerId="ADAL" clId="{084305C3-37ED-4E52-8166-4B88FB7CE2DA}" dt="2023-03-27T18:16:14.992" v="400" actId="26606"/>
          <ac:spMkLst>
            <pc:docMk/>
            <pc:sldMk cId="708602132" sldId="259"/>
            <ac:spMk id="23" creationId="{43A9B7B3-F171-4C25-99FC-C54250F0649B}"/>
          </ac:spMkLst>
        </pc:spChg>
        <pc:spChg chg="add del">
          <ac:chgData name="Ciszkiewicz Stanisław (STUD)" userId="6a06e04d-d9bc-426f-858a-7c6c5d4ce4dd" providerId="ADAL" clId="{084305C3-37ED-4E52-8166-4B88FB7CE2DA}" dt="2023-03-27T18:16:14.992" v="400" actId="26606"/>
          <ac:spMkLst>
            <pc:docMk/>
            <pc:sldMk cId="708602132" sldId="259"/>
            <ac:spMk id="24" creationId="{D2D5C7C5-9C27-4A61-9F57-1857D45320FD}"/>
          </ac:spMkLst>
        </pc:spChg>
        <pc:spChg chg="add del">
          <ac:chgData name="Ciszkiewicz Stanisław (STUD)" userId="6a06e04d-d9bc-426f-858a-7c6c5d4ce4dd" providerId="ADAL" clId="{084305C3-37ED-4E52-8166-4B88FB7CE2DA}" dt="2023-03-27T18:16:20.471" v="402" actId="26606"/>
          <ac:spMkLst>
            <pc:docMk/>
            <pc:sldMk cId="708602132" sldId="259"/>
            <ac:spMk id="27" creationId="{43A9B7B3-F171-4C25-99FC-C54250F0649B}"/>
          </ac:spMkLst>
        </pc:spChg>
        <pc:spChg chg="add del">
          <ac:chgData name="Ciszkiewicz Stanisław (STUD)" userId="6a06e04d-d9bc-426f-858a-7c6c5d4ce4dd" providerId="ADAL" clId="{084305C3-37ED-4E52-8166-4B88FB7CE2DA}" dt="2023-03-27T18:16:20.471" v="402" actId="26606"/>
          <ac:spMkLst>
            <pc:docMk/>
            <pc:sldMk cId="708602132" sldId="259"/>
            <ac:spMk id="28" creationId="{D2D5C7C5-9C27-4A61-9F57-1857D45320FD}"/>
          </ac:spMkLst>
        </pc:spChg>
        <pc:grpChg chg="add del">
          <ac:chgData name="Ciszkiewicz Stanisław (STUD)" userId="6a06e04d-d9bc-426f-858a-7c6c5d4ce4dd" providerId="ADAL" clId="{084305C3-37ED-4E52-8166-4B88FB7CE2DA}" dt="2023-03-27T18:16:11.495" v="396" actId="26606"/>
          <ac:grpSpMkLst>
            <pc:docMk/>
            <pc:sldMk cId="708602132" sldId="259"/>
            <ac:grpSpMk id="15" creationId="{BBDA1F5A-F3A8-40DA-ADE6-E0B4D99C853D}"/>
          </ac:grpSpMkLst>
        </pc:grpChg>
        <pc:grpChg chg="add del">
          <ac:chgData name="Ciszkiewicz Stanisław (STUD)" userId="6a06e04d-d9bc-426f-858a-7c6c5d4ce4dd" providerId="ADAL" clId="{084305C3-37ED-4E52-8166-4B88FB7CE2DA}" dt="2023-03-27T18:16:13.186" v="398" actId="26606"/>
          <ac:grpSpMkLst>
            <pc:docMk/>
            <pc:sldMk cId="708602132" sldId="259"/>
            <ac:grpSpMk id="21" creationId="{7AB7BDB5-BE0D-446B-AA57-16A1D859E52B}"/>
          </ac:grpSpMkLst>
        </pc:grpChg>
        <pc:grpChg chg="add del">
          <ac:chgData name="Ciszkiewicz Stanisław (STUD)" userId="6a06e04d-d9bc-426f-858a-7c6c5d4ce4dd" providerId="ADAL" clId="{084305C3-37ED-4E52-8166-4B88FB7CE2DA}" dt="2023-03-27T18:16:14.992" v="400" actId="26606"/>
          <ac:grpSpMkLst>
            <pc:docMk/>
            <pc:sldMk cId="708602132" sldId="259"/>
            <ac:grpSpMk id="25" creationId="{BBDA1F5A-F3A8-40DA-ADE6-E0B4D99C853D}"/>
          </ac:grpSpMkLst>
        </pc:grpChg>
        <pc:grpChg chg="add del">
          <ac:chgData name="Ciszkiewicz Stanisław (STUD)" userId="6a06e04d-d9bc-426f-858a-7c6c5d4ce4dd" providerId="ADAL" clId="{084305C3-37ED-4E52-8166-4B88FB7CE2DA}" dt="2023-03-27T18:16:20.471" v="402" actId="26606"/>
          <ac:grpSpMkLst>
            <pc:docMk/>
            <pc:sldMk cId="708602132" sldId="259"/>
            <ac:grpSpMk id="29" creationId="{12B335A1-0110-4D6F-BC0E-DCDCB432032B}"/>
          </ac:grpSpMkLst>
        </pc:grpChg>
        <pc:graphicFrameChg chg="add del mod">
          <ac:chgData name="Ciszkiewicz Stanisław (STUD)" userId="6a06e04d-d9bc-426f-858a-7c6c5d4ce4dd" providerId="ADAL" clId="{084305C3-37ED-4E52-8166-4B88FB7CE2DA}" dt="2023-03-27T18:15:02.039" v="388"/>
          <ac:graphicFrameMkLst>
            <pc:docMk/>
            <pc:sldMk cId="708602132" sldId="259"/>
            <ac:graphicFrameMk id="4" creationId="{D2189FE4-BF0B-B2D0-A960-00BCDEA179B2}"/>
          </ac:graphicFrameMkLst>
        </pc:graphicFrameChg>
        <pc:graphicFrameChg chg="add del">
          <ac:chgData name="Ciszkiewicz Stanisław (STUD)" userId="6a06e04d-d9bc-426f-858a-7c6c5d4ce4dd" providerId="ADAL" clId="{084305C3-37ED-4E52-8166-4B88FB7CE2DA}" dt="2023-03-27T18:13:39.946" v="382" actId="26606"/>
          <ac:graphicFrameMkLst>
            <pc:docMk/>
            <pc:sldMk cId="708602132" sldId="259"/>
            <ac:graphicFrameMk id="5" creationId="{830B8D63-0E2E-8A6E-928C-E10EAA509A1A}"/>
          </ac:graphicFrameMkLst>
        </pc:graphicFrameChg>
        <pc:graphicFrameChg chg="add mod modGraphic">
          <ac:chgData name="Ciszkiewicz Stanisław (STUD)" userId="6a06e04d-d9bc-426f-858a-7c6c5d4ce4dd" providerId="ADAL" clId="{084305C3-37ED-4E52-8166-4B88FB7CE2DA}" dt="2023-03-27T18:16:20.506" v="403" actId="26606"/>
          <ac:graphicFrameMkLst>
            <pc:docMk/>
            <pc:sldMk cId="708602132" sldId="259"/>
            <ac:graphicFrameMk id="6" creationId="{105C9113-1E98-B75C-CA2A-B1DF40FF6846}"/>
          </ac:graphicFrameMkLst>
        </pc:graphicFrameChg>
      </pc:sldChg>
      <pc:sldChg chg="addSp delSp modSp mod setBg">
        <pc:chgData name="Ciszkiewicz Stanisław (STUD)" userId="6a06e04d-d9bc-426f-858a-7c6c5d4ce4dd" providerId="ADAL" clId="{084305C3-37ED-4E52-8166-4B88FB7CE2DA}" dt="2023-03-27T18:18:44.338" v="420" actId="20577"/>
        <pc:sldMkLst>
          <pc:docMk/>
          <pc:sldMk cId="1142139647" sldId="260"/>
        </pc:sldMkLst>
        <pc:spChg chg="mod">
          <ac:chgData name="Ciszkiewicz Stanisław (STUD)" userId="6a06e04d-d9bc-426f-858a-7c6c5d4ce4dd" providerId="ADAL" clId="{084305C3-37ED-4E52-8166-4B88FB7CE2DA}" dt="2023-03-27T18:18:38.635" v="418" actId="26606"/>
          <ac:spMkLst>
            <pc:docMk/>
            <pc:sldMk cId="1142139647" sldId="260"/>
            <ac:spMk id="2" creationId="{94576553-F258-D317-4281-544FEB1E1FE1}"/>
          </ac:spMkLst>
        </pc:spChg>
        <pc:spChg chg="del mod">
          <ac:chgData name="Ciszkiewicz Stanisław (STUD)" userId="6a06e04d-d9bc-426f-858a-7c6c5d4ce4dd" providerId="ADAL" clId="{084305C3-37ED-4E52-8166-4B88FB7CE2DA}" dt="2023-03-27T18:18:38.635" v="418" actId="26606"/>
          <ac:spMkLst>
            <pc:docMk/>
            <pc:sldMk cId="1142139647" sldId="260"/>
            <ac:spMk id="3" creationId="{23A6E7C7-CF76-AA89-BA44-F69DC332FCAC}"/>
          </ac:spMkLst>
        </pc:spChg>
        <pc:spChg chg="add">
          <ac:chgData name="Ciszkiewicz Stanisław (STUD)" userId="6a06e04d-d9bc-426f-858a-7c6c5d4ce4dd" providerId="ADAL" clId="{084305C3-37ED-4E52-8166-4B88FB7CE2DA}" dt="2023-03-27T18:18:38.635" v="418" actId="26606"/>
          <ac:spMkLst>
            <pc:docMk/>
            <pc:sldMk cId="1142139647" sldId="260"/>
            <ac:spMk id="9" creationId="{8651CFA9-6065-4243-AC48-858E359780B1}"/>
          </ac:spMkLst>
        </pc:spChg>
        <pc:spChg chg="add">
          <ac:chgData name="Ciszkiewicz Stanisław (STUD)" userId="6a06e04d-d9bc-426f-858a-7c6c5d4ce4dd" providerId="ADAL" clId="{084305C3-37ED-4E52-8166-4B88FB7CE2DA}" dt="2023-03-27T18:18:38.635" v="418" actId="26606"/>
          <ac:spMkLst>
            <pc:docMk/>
            <pc:sldMk cId="1142139647" sldId="260"/>
            <ac:spMk id="11" creationId="{37962AE0-6A1C-4B76-9D52-10E5E6D7D3BB}"/>
          </ac:spMkLst>
        </pc:spChg>
        <pc:grpChg chg="add">
          <ac:chgData name="Ciszkiewicz Stanisław (STUD)" userId="6a06e04d-d9bc-426f-858a-7c6c5d4ce4dd" providerId="ADAL" clId="{084305C3-37ED-4E52-8166-4B88FB7CE2DA}" dt="2023-03-27T18:18:38.635" v="418" actId="26606"/>
          <ac:grpSpMkLst>
            <pc:docMk/>
            <pc:sldMk cId="1142139647" sldId="260"/>
            <ac:grpSpMk id="13" creationId="{7AB7BDB5-BE0D-446B-AA57-16A1D859E52B}"/>
          </ac:grpSpMkLst>
        </pc:grpChg>
        <pc:graphicFrameChg chg="add mod">
          <ac:chgData name="Ciszkiewicz Stanisław (STUD)" userId="6a06e04d-d9bc-426f-858a-7c6c5d4ce4dd" providerId="ADAL" clId="{084305C3-37ED-4E52-8166-4B88FB7CE2DA}" dt="2023-03-27T18:18:44.338" v="420" actId="20577"/>
          <ac:graphicFrameMkLst>
            <pc:docMk/>
            <pc:sldMk cId="1142139647" sldId="260"/>
            <ac:graphicFrameMk id="5" creationId="{C9ED5111-26F2-FC0F-AC63-8718D68B9BE7}"/>
          </ac:graphicFrameMkLst>
        </pc:graphicFrameChg>
      </pc:sldChg>
      <pc:sldChg chg="delSp modSp add mod setBg delDesignElem">
        <pc:chgData name="Ciszkiewicz Stanisław (STUD)" userId="6a06e04d-d9bc-426f-858a-7c6c5d4ce4dd" providerId="ADAL" clId="{084305C3-37ED-4E52-8166-4B88FB7CE2DA}" dt="2023-03-27T18:17:47.721" v="412"/>
        <pc:sldMkLst>
          <pc:docMk/>
          <pc:sldMk cId="2503505509" sldId="261"/>
        </pc:sldMkLst>
        <pc:spChg chg="mod">
          <ac:chgData name="Ciszkiewicz Stanisław (STUD)" userId="6a06e04d-d9bc-426f-858a-7c6c5d4ce4dd" providerId="ADAL" clId="{084305C3-37ED-4E52-8166-4B88FB7CE2DA}" dt="2023-03-27T18:17:10.737" v="409" actId="20577"/>
          <ac:spMkLst>
            <pc:docMk/>
            <pc:sldMk cId="2503505509" sldId="261"/>
            <ac:spMk id="2" creationId="{04DD2222-ADF5-E9FE-4D1A-A4A17C2CDF3C}"/>
          </ac:spMkLst>
        </pc:spChg>
        <pc:spChg chg="del">
          <ac:chgData name="Ciszkiewicz Stanisław (STUD)" userId="6a06e04d-d9bc-426f-858a-7c6c5d4ce4dd" providerId="ADAL" clId="{084305C3-37ED-4E52-8166-4B88FB7CE2DA}" dt="2023-03-27T18:16:54.188" v="406"/>
          <ac:spMkLst>
            <pc:docMk/>
            <pc:sldMk cId="2503505509" sldId="261"/>
            <ac:spMk id="22" creationId="{43A9B7B3-F171-4C25-99FC-C54250F0649B}"/>
          </ac:spMkLst>
        </pc:spChg>
        <pc:spChg chg="del">
          <ac:chgData name="Ciszkiewicz Stanisław (STUD)" userId="6a06e04d-d9bc-426f-858a-7c6c5d4ce4dd" providerId="ADAL" clId="{084305C3-37ED-4E52-8166-4B88FB7CE2DA}" dt="2023-03-27T18:16:54.188" v="406"/>
          <ac:spMkLst>
            <pc:docMk/>
            <pc:sldMk cId="2503505509" sldId="261"/>
            <ac:spMk id="24" creationId="{D2D5C7C5-9C27-4A61-9F57-1857D45320FD}"/>
          </ac:spMkLst>
        </pc:spChg>
        <pc:grpChg chg="del">
          <ac:chgData name="Ciszkiewicz Stanisław (STUD)" userId="6a06e04d-d9bc-426f-858a-7c6c5d4ce4dd" providerId="ADAL" clId="{084305C3-37ED-4E52-8166-4B88FB7CE2DA}" dt="2023-03-27T18:16:54.188" v="406"/>
          <ac:grpSpMkLst>
            <pc:docMk/>
            <pc:sldMk cId="2503505509" sldId="261"/>
            <ac:grpSpMk id="26" creationId="{12B335A1-0110-4D6F-BC0E-DCDCB432032B}"/>
          </ac:grpSpMkLst>
        </pc:grpChg>
        <pc:graphicFrameChg chg="mod">
          <ac:chgData name="Ciszkiewicz Stanisław (STUD)" userId="6a06e04d-d9bc-426f-858a-7c6c5d4ce4dd" providerId="ADAL" clId="{084305C3-37ED-4E52-8166-4B88FB7CE2DA}" dt="2023-03-27T18:17:47.721" v="412"/>
          <ac:graphicFrameMkLst>
            <pc:docMk/>
            <pc:sldMk cId="2503505509" sldId="261"/>
            <ac:graphicFrameMk id="17" creationId="{5B8C6EB1-70AE-2913-5603-5FF7316729FA}"/>
          </ac:graphicFrameMkLst>
        </pc:graphicFrameChg>
      </pc:sldChg>
    </pc:docChg>
  </pc:docChgLst>
  <pc:docChgLst>
    <pc:chgData name="Gość" userId="S::urn:spo:anon#794e238fe5c8fd5eacc93e5b39672f0b70f455db6c8c1fd99b92680d5c8bb892::" providerId="AD" clId="Web-{7AC1CFBD-8E0E-9BEC-7611-F8EE67BC6E75}"/>
    <pc:docChg chg="addSld delSld modSld">
      <pc:chgData name="Gość" userId="S::urn:spo:anon#794e238fe5c8fd5eacc93e5b39672f0b70f455db6c8c1fd99b92680d5c8bb892::" providerId="AD" clId="Web-{7AC1CFBD-8E0E-9BEC-7611-F8EE67BC6E75}" dt="2023-04-11T11:30:43.318" v="90" actId="20577"/>
      <pc:docMkLst>
        <pc:docMk/>
      </pc:docMkLst>
      <pc:sldChg chg="modSp add del">
        <pc:chgData name="Gość" userId="S::urn:spo:anon#794e238fe5c8fd5eacc93e5b39672f0b70f455db6c8c1fd99b92680d5c8bb892::" providerId="AD" clId="Web-{7AC1CFBD-8E0E-9BEC-7611-F8EE67BC6E75}" dt="2023-04-11T11:30:43.318" v="90" actId="20577"/>
        <pc:sldMkLst>
          <pc:docMk/>
          <pc:sldMk cId="371691057" sldId="262"/>
        </pc:sldMkLst>
        <pc:spChg chg="mod">
          <ac:chgData name="Gość" userId="S::urn:spo:anon#794e238fe5c8fd5eacc93e5b39672f0b70f455db6c8c1fd99b92680d5c8bb892::" providerId="AD" clId="Web-{7AC1CFBD-8E0E-9BEC-7611-F8EE67BC6E75}" dt="2023-04-11T11:30:43.318" v="90" actId="20577"/>
          <ac:spMkLst>
            <pc:docMk/>
            <pc:sldMk cId="371691057" sldId="262"/>
            <ac:spMk id="3" creationId="{27FBA347-458E-2DFD-562C-9701FCE60F5B}"/>
          </ac:spMkLst>
        </pc:spChg>
      </pc:sldChg>
      <pc:sldChg chg="modSp">
        <pc:chgData name="Gość" userId="S::urn:spo:anon#794e238fe5c8fd5eacc93e5b39672f0b70f455db6c8c1fd99b92680d5c8bb892::" providerId="AD" clId="Web-{7AC1CFBD-8E0E-9BEC-7611-F8EE67BC6E75}" dt="2023-04-11T10:58:01.814" v="86" actId="20577"/>
        <pc:sldMkLst>
          <pc:docMk/>
          <pc:sldMk cId="1577901410" sldId="272"/>
        </pc:sldMkLst>
        <pc:spChg chg="mod">
          <ac:chgData name="Gość" userId="S::urn:spo:anon#794e238fe5c8fd5eacc93e5b39672f0b70f455db6c8c1fd99b92680d5c8bb892::" providerId="AD" clId="Web-{7AC1CFBD-8E0E-9BEC-7611-F8EE67BC6E75}" dt="2023-04-11T10:58:01.814" v="86" actId="20577"/>
          <ac:spMkLst>
            <pc:docMk/>
            <pc:sldMk cId="1577901410" sldId="272"/>
            <ac:spMk id="3" creationId="{7E3F4826-65F7-947A-CA6B-70DE7993058A}"/>
          </ac:spMkLst>
        </pc:spChg>
      </pc:sldChg>
    </pc:docChg>
  </pc:docChgLst>
  <pc:docChgLst>
    <pc:chgData name="Gość" userId="S::urn:spo:anon#794e238fe5c8fd5eacc93e5b39672f0b70f455db6c8c1fd99b92680d5c8bb892::" providerId="AD" clId="Web-{BAD4F1EB-1404-E19C-5C46-F06C96AF08A0}"/>
    <pc:docChg chg="addSld modSld">
      <pc:chgData name="Gość" userId="S::urn:spo:anon#794e238fe5c8fd5eacc93e5b39672f0b70f455db6c8c1fd99b92680d5c8bb892::" providerId="AD" clId="Web-{BAD4F1EB-1404-E19C-5C46-F06C96AF08A0}" dt="2023-04-07T12:41:30.323" v="161" actId="20577"/>
      <pc:docMkLst>
        <pc:docMk/>
      </pc:docMkLst>
      <pc:sldChg chg="modSp new">
        <pc:chgData name="Gość" userId="S::urn:spo:anon#794e238fe5c8fd5eacc93e5b39672f0b70f455db6c8c1fd99b92680d5c8bb892::" providerId="AD" clId="Web-{BAD4F1EB-1404-E19C-5C46-F06C96AF08A0}" dt="2023-04-07T12:27:55.673" v="56" actId="20577"/>
        <pc:sldMkLst>
          <pc:docMk/>
          <pc:sldMk cId="371691057" sldId="262"/>
        </pc:sldMkLst>
        <pc:spChg chg="mod">
          <ac:chgData name="Gość" userId="S::urn:spo:anon#794e238fe5c8fd5eacc93e5b39672f0b70f455db6c8c1fd99b92680d5c8bb892::" providerId="AD" clId="Web-{BAD4F1EB-1404-E19C-5C46-F06C96AF08A0}" dt="2023-04-07T12:17:03.183" v="18" actId="20577"/>
          <ac:spMkLst>
            <pc:docMk/>
            <pc:sldMk cId="371691057" sldId="262"/>
            <ac:spMk id="2" creationId="{ABD4544B-6B36-C1E5-289A-5B2891DE7153}"/>
          </ac:spMkLst>
        </pc:spChg>
        <pc:spChg chg="mod">
          <ac:chgData name="Gość" userId="S::urn:spo:anon#794e238fe5c8fd5eacc93e5b39672f0b70f455db6c8c1fd99b92680d5c8bb892::" providerId="AD" clId="Web-{BAD4F1EB-1404-E19C-5C46-F06C96AF08A0}" dt="2023-04-07T12:27:55.673" v="56" actId="20577"/>
          <ac:spMkLst>
            <pc:docMk/>
            <pc:sldMk cId="371691057" sldId="262"/>
            <ac:spMk id="3" creationId="{27FBA347-458E-2DFD-562C-9701FCE60F5B}"/>
          </ac:spMkLst>
        </pc:spChg>
      </pc:sldChg>
      <pc:sldChg chg="addSp delSp modSp new">
        <pc:chgData name="Gość" userId="S::urn:spo:anon#794e238fe5c8fd5eacc93e5b39672f0b70f455db6c8c1fd99b92680d5c8bb892::" providerId="AD" clId="Web-{BAD4F1EB-1404-E19C-5C46-F06C96AF08A0}" dt="2023-04-07T12:31:39.899" v="74" actId="20577"/>
        <pc:sldMkLst>
          <pc:docMk/>
          <pc:sldMk cId="1158061705" sldId="263"/>
        </pc:sldMkLst>
        <pc:spChg chg="mod">
          <ac:chgData name="Gość" userId="S::urn:spo:anon#794e238fe5c8fd5eacc93e5b39672f0b70f455db6c8c1fd99b92680d5c8bb892::" providerId="AD" clId="Web-{BAD4F1EB-1404-E19C-5C46-F06C96AF08A0}" dt="2023-04-07T12:31:39.899" v="74" actId="20577"/>
          <ac:spMkLst>
            <pc:docMk/>
            <pc:sldMk cId="1158061705" sldId="263"/>
            <ac:spMk id="2" creationId="{B115FC10-5973-95D9-1883-1261357B473D}"/>
          </ac:spMkLst>
        </pc:spChg>
        <pc:spChg chg="del">
          <ac:chgData name="Gość" userId="S::urn:spo:anon#794e238fe5c8fd5eacc93e5b39672f0b70f455db6c8c1fd99b92680d5c8bb892::" providerId="AD" clId="Web-{BAD4F1EB-1404-E19C-5C46-F06C96AF08A0}" dt="2023-04-07T12:30:25.631" v="64"/>
          <ac:spMkLst>
            <pc:docMk/>
            <pc:sldMk cId="1158061705" sldId="263"/>
            <ac:spMk id="3" creationId="{7F88E396-B7D5-F9E2-17B8-980EFB2AB9E1}"/>
          </ac:spMkLst>
        </pc:spChg>
        <pc:picChg chg="add mod ord">
          <ac:chgData name="Gość" userId="S::urn:spo:anon#794e238fe5c8fd5eacc93e5b39672f0b70f455db6c8c1fd99b92680d5c8bb892::" providerId="AD" clId="Web-{BAD4F1EB-1404-E19C-5C46-F06C96AF08A0}" dt="2023-04-07T12:31:06.538" v="70" actId="1076"/>
          <ac:picMkLst>
            <pc:docMk/>
            <pc:sldMk cId="1158061705" sldId="263"/>
            <ac:picMk id="4" creationId="{71F9B832-5B9D-8A21-AD2D-63C2625ACE98}"/>
          </ac:picMkLst>
        </pc:picChg>
      </pc:sldChg>
      <pc:sldChg chg="addSp delSp modSp new">
        <pc:chgData name="Gość" userId="S::urn:spo:anon#794e238fe5c8fd5eacc93e5b39672f0b70f455db6c8c1fd99b92680d5c8bb892::" providerId="AD" clId="Web-{BAD4F1EB-1404-E19C-5C46-F06C96AF08A0}" dt="2023-04-07T12:35:12.687" v="113" actId="1076"/>
        <pc:sldMkLst>
          <pc:docMk/>
          <pc:sldMk cId="313623551" sldId="264"/>
        </pc:sldMkLst>
        <pc:spChg chg="mod">
          <ac:chgData name="Gość" userId="S::urn:spo:anon#794e238fe5c8fd5eacc93e5b39672f0b70f455db6c8c1fd99b92680d5c8bb892::" providerId="AD" clId="Web-{BAD4F1EB-1404-E19C-5C46-F06C96AF08A0}" dt="2023-04-07T12:34:05.794" v="91" actId="20577"/>
          <ac:spMkLst>
            <pc:docMk/>
            <pc:sldMk cId="313623551" sldId="264"/>
            <ac:spMk id="2" creationId="{CD0F43FA-8356-C4A8-9387-E206D2271B41}"/>
          </ac:spMkLst>
        </pc:spChg>
        <pc:spChg chg="del">
          <ac:chgData name="Gość" userId="S::urn:spo:anon#794e238fe5c8fd5eacc93e5b39672f0b70f455db6c8c1fd99b92680d5c8bb892::" providerId="AD" clId="Web-{BAD4F1EB-1404-E19C-5C46-F06C96AF08A0}" dt="2023-04-07T12:34:07.216" v="92"/>
          <ac:spMkLst>
            <pc:docMk/>
            <pc:sldMk cId="313623551" sldId="264"/>
            <ac:spMk id="3" creationId="{BD75089C-4469-5FA6-DC85-105958310721}"/>
          </ac:spMkLst>
        </pc:spChg>
        <pc:picChg chg="add mod ord">
          <ac:chgData name="Gość" userId="S::urn:spo:anon#794e238fe5c8fd5eacc93e5b39672f0b70f455db6c8c1fd99b92680d5c8bb892::" providerId="AD" clId="Web-{BAD4F1EB-1404-E19C-5C46-F06C96AF08A0}" dt="2023-04-07T12:35:12.687" v="113" actId="1076"/>
          <ac:picMkLst>
            <pc:docMk/>
            <pc:sldMk cId="313623551" sldId="264"/>
            <ac:picMk id="4" creationId="{27675436-2FED-FF4C-5D42-C21AD47B14CC}"/>
          </ac:picMkLst>
        </pc:picChg>
        <pc:picChg chg="add mod">
          <ac:chgData name="Gość" userId="S::urn:spo:anon#794e238fe5c8fd5eacc93e5b39672f0b70f455db6c8c1fd99b92680d5c8bb892::" providerId="AD" clId="Web-{BAD4F1EB-1404-E19C-5C46-F06C96AF08A0}" dt="2023-04-07T12:35:11.249" v="112" actId="1076"/>
          <ac:picMkLst>
            <pc:docMk/>
            <pc:sldMk cId="313623551" sldId="264"/>
            <ac:picMk id="5" creationId="{5F3D1151-1BBA-92C6-C26D-0BC0FBA37048}"/>
          </ac:picMkLst>
        </pc:picChg>
      </pc:sldChg>
      <pc:sldChg chg="addSp delSp modSp new">
        <pc:chgData name="Gość" userId="S::urn:spo:anon#794e238fe5c8fd5eacc93e5b39672f0b70f455db6c8c1fd99b92680d5c8bb892::" providerId="AD" clId="Web-{BAD4F1EB-1404-E19C-5C46-F06C96AF08A0}" dt="2023-04-07T12:39:17.710" v="148" actId="1076"/>
        <pc:sldMkLst>
          <pc:docMk/>
          <pc:sldMk cId="1976220361" sldId="265"/>
        </pc:sldMkLst>
        <pc:spChg chg="mod">
          <ac:chgData name="Gość" userId="S::urn:spo:anon#794e238fe5c8fd5eacc93e5b39672f0b70f455db6c8c1fd99b92680d5c8bb892::" providerId="AD" clId="Web-{BAD4F1EB-1404-E19C-5C46-F06C96AF08A0}" dt="2023-04-07T12:37:49.473" v="135" actId="20577"/>
          <ac:spMkLst>
            <pc:docMk/>
            <pc:sldMk cId="1976220361" sldId="265"/>
            <ac:spMk id="2" creationId="{B072EF9B-D2C7-65DA-C95E-35F1B2241DEC}"/>
          </ac:spMkLst>
        </pc:spChg>
        <pc:spChg chg="del">
          <ac:chgData name="Gość" userId="S::urn:spo:anon#794e238fe5c8fd5eacc93e5b39672f0b70f455db6c8c1fd99b92680d5c8bb892::" providerId="AD" clId="Web-{BAD4F1EB-1404-E19C-5C46-F06C96AF08A0}" dt="2023-04-07T12:37:05.346" v="127"/>
          <ac:spMkLst>
            <pc:docMk/>
            <pc:sldMk cId="1976220361" sldId="265"/>
            <ac:spMk id="3" creationId="{97FD7345-92D5-2632-12B5-C694922272E5}"/>
          </ac:spMkLst>
        </pc:spChg>
        <pc:picChg chg="add mod ord">
          <ac:chgData name="Gość" userId="S::urn:spo:anon#794e238fe5c8fd5eacc93e5b39672f0b70f455db6c8c1fd99b92680d5c8bb892::" providerId="AD" clId="Web-{BAD4F1EB-1404-E19C-5C46-F06C96AF08A0}" dt="2023-04-07T12:39:17.710" v="148" actId="1076"/>
          <ac:picMkLst>
            <pc:docMk/>
            <pc:sldMk cId="1976220361" sldId="265"/>
            <ac:picMk id="4" creationId="{AFBE439D-3F25-6792-C058-617850BA39B8}"/>
          </ac:picMkLst>
        </pc:picChg>
        <pc:picChg chg="add mod">
          <ac:chgData name="Gość" userId="S::urn:spo:anon#794e238fe5c8fd5eacc93e5b39672f0b70f455db6c8c1fd99b92680d5c8bb892::" providerId="AD" clId="Web-{BAD4F1EB-1404-E19C-5C46-F06C96AF08A0}" dt="2023-04-07T12:37:52.270" v="136" actId="1076"/>
          <ac:picMkLst>
            <pc:docMk/>
            <pc:sldMk cId="1976220361" sldId="265"/>
            <ac:picMk id="5" creationId="{2505DA63-172E-6315-E7FA-05AE8F2C8041}"/>
          </ac:picMkLst>
        </pc:picChg>
        <pc:picChg chg="add del mod">
          <ac:chgData name="Gość" userId="S::urn:spo:anon#794e238fe5c8fd5eacc93e5b39672f0b70f455db6c8c1fd99b92680d5c8bb892::" providerId="AD" clId="Web-{BAD4F1EB-1404-E19C-5C46-F06C96AF08A0}" dt="2023-04-07T12:39:13.272" v="147"/>
          <ac:picMkLst>
            <pc:docMk/>
            <pc:sldMk cId="1976220361" sldId="265"/>
            <ac:picMk id="6" creationId="{B51703B3-1C1F-3E51-0A88-F1F0B482953A}"/>
          </ac:picMkLst>
        </pc:picChg>
      </pc:sldChg>
      <pc:sldChg chg="addSp delSp modSp add replId">
        <pc:chgData name="Gość" userId="S::urn:spo:anon#794e238fe5c8fd5eacc93e5b39672f0b70f455db6c8c1fd99b92680d5c8bb892::" providerId="AD" clId="Web-{BAD4F1EB-1404-E19C-5C46-F06C96AF08A0}" dt="2023-04-07T12:36:35.720" v="126" actId="1076"/>
        <pc:sldMkLst>
          <pc:docMk/>
          <pc:sldMk cId="998363871" sldId="266"/>
        </pc:sldMkLst>
        <pc:spChg chg="add del mod">
          <ac:chgData name="Gość" userId="S::urn:spo:anon#794e238fe5c8fd5eacc93e5b39672f0b70f455db6c8c1fd99b92680d5c8bb892::" providerId="AD" clId="Web-{BAD4F1EB-1404-E19C-5C46-F06C96AF08A0}" dt="2023-04-07T12:36:31.783" v="124"/>
          <ac:spMkLst>
            <pc:docMk/>
            <pc:sldMk cId="998363871" sldId="266"/>
            <ac:spMk id="6" creationId="{F6920B42-0597-A839-7D99-F9457F2C65C1}"/>
          </ac:spMkLst>
        </pc:spChg>
        <pc:picChg chg="del">
          <ac:chgData name="Gość" userId="S::urn:spo:anon#794e238fe5c8fd5eacc93e5b39672f0b70f455db6c8c1fd99b92680d5c8bb892::" providerId="AD" clId="Web-{BAD4F1EB-1404-E19C-5C46-F06C96AF08A0}" dt="2023-04-07T12:36:29.783" v="122"/>
          <ac:picMkLst>
            <pc:docMk/>
            <pc:sldMk cId="998363871" sldId="266"/>
            <ac:picMk id="4" creationId="{27675436-2FED-FF4C-5D42-C21AD47B14CC}"/>
          </ac:picMkLst>
        </pc:picChg>
        <pc:picChg chg="del">
          <ac:chgData name="Gość" userId="S::urn:spo:anon#794e238fe5c8fd5eacc93e5b39672f0b70f455db6c8c1fd99b92680d5c8bb892::" providerId="AD" clId="Web-{BAD4F1EB-1404-E19C-5C46-F06C96AF08A0}" dt="2023-04-07T12:36:30.642" v="123"/>
          <ac:picMkLst>
            <pc:docMk/>
            <pc:sldMk cId="998363871" sldId="266"/>
            <ac:picMk id="5" creationId="{5F3D1151-1BBA-92C6-C26D-0BC0FBA37048}"/>
          </ac:picMkLst>
        </pc:picChg>
        <pc:picChg chg="add mod ord">
          <ac:chgData name="Gość" userId="S::urn:spo:anon#794e238fe5c8fd5eacc93e5b39672f0b70f455db6c8c1fd99b92680d5c8bb892::" providerId="AD" clId="Web-{BAD4F1EB-1404-E19C-5C46-F06C96AF08A0}" dt="2023-04-07T12:36:35.720" v="126" actId="1076"/>
          <ac:picMkLst>
            <pc:docMk/>
            <pc:sldMk cId="998363871" sldId="266"/>
            <ac:picMk id="7" creationId="{B440A2F7-F6FF-EF96-E522-35AFE4F1295F}"/>
          </ac:picMkLst>
        </pc:picChg>
      </pc:sldChg>
      <pc:sldChg chg="addSp delSp modSp add replId">
        <pc:chgData name="Gość" userId="S::urn:spo:anon#794e238fe5c8fd5eacc93e5b39672f0b70f455db6c8c1fd99b92680d5c8bb892::" providerId="AD" clId="Web-{BAD4F1EB-1404-E19C-5C46-F06C96AF08A0}" dt="2023-04-07T12:41:30.323" v="161" actId="20577"/>
        <pc:sldMkLst>
          <pc:docMk/>
          <pc:sldMk cId="2167965414" sldId="267"/>
        </pc:sldMkLst>
        <pc:spChg chg="mod">
          <ac:chgData name="Gość" userId="S::urn:spo:anon#794e238fe5c8fd5eacc93e5b39672f0b70f455db6c8c1fd99b92680d5c8bb892::" providerId="AD" clId="Web-{BAD4F1EB-1404-E19C-5C46-F06C96AF08A0}" dt="2023-04-07T12:40:43.509" v="158" actId="20577"/>
          <ac:spMkLst>
            <pc:docMk/>
            <pc:sldMk cId="2167965414" sldId="267"/>
            <ac:spMk id="2" creationId="{B072EF9B-D2C7-65DA-C95E-35F1B2241DEC}"/>
          </ac:spMkLst>
        </pc:spChg>
        <pc:spChg chg="add mod">
          <ac:chgData name="Gość" userId="S::urn:spo:anon#794e238fe5c8fd5eacc93e5b39672f0b70f455db6c8c1fd99b92680d5c8bb892::" providerId="AD" clId="Web-{BAD4F1EB-1404-E19C-5C46-F06C96AF08A0}" dt="2023-04-07T12:41:30.323" v="161" actId="20577"/>
          <ac:spMkLst>
            <pc:docMk/>
            <pc:sldMk cId="2167965414" sldId="267"/>
            <ac:spMk id="6" creationId="{1E4B353C-D5DB-E03E-19EC-E8CAA63F240C}"/>
          </ac:spMkLst>
        </pc:spChg>
        <pc:picChg chg="del">
          <ac:chgData name="Gość" userId="S::urn:spo:anon#794e238fe5c8fd5eacc93e5b39672f0b70f455db6c8c1fd99b92680d5c8bb892::" providerId="AD" clId="Web-{BAD4F1EB-1404-E19C-5C46-F06C96AF08A0}" dt="2023-04-07T12:38:07.380" v="139"/>
          <ac:picMkLst>
            <pc:docMk/>
            <pc:sldMk cId="2167965414" sldId="267"/>
            <ac:picMk id="4" creationId="{AFBE439D-3F25-6792-C058-617850BA39B8}"/>
          </ac:picMkLst>
        </pc:picChg>
        <pc:picChg chg="del">
          <ac:chgData name="Gość" userId="S::urn:spo:anon#794e238fe5c8fd5eacc93e5b39672f0b70f455db6c8c1fd99b92680d5c8bb892::" providerId="AD" clId="Web-{BAD4F1EB-1404-E19C-5C46-F06C96AF08A0}" dt="2023-04-07T12:38:08.223" v="140"/>
          <ac:picMkLst>
            <pc:docMk/>
            <pc:sldMk cId="2167965414" sldId="267"/>
            <ac:picMk id="5" creationId="{2505DA63-172E-6315-E7FA-05AE8F2C8041}"/>
          </ac:picMkLst>
        </pc:picChg>
      </pc:sldChg>
    </pc:docChg>
  </pc:docChgLst>
  <pc:docChgLst>
    <pc:chgData name="Gość" userId="S::urn:spo:anon#794e238fe5c8fd5eacc93e5b39672f0b70f455db6c8c1fd99b92680d5c8bb892::" providerId="AD" clId="Web-{6BC39D4F-ECFC-8D11-F4C1-5039F88A0252}"/>
    <pc:docChg chg="addSld modSld">
      <pc:chgData name="Gość" userId="S::urn:spo:anon#794e238fe5c8fd5eacc93e5b39672f0b70f455db6c8c1fd99b92680d5c8bb892::" providerId="AD" clId="Web-{6BC39D4F-ECFC-8D11-F4C1-5039F88A0252}" dt="2023-04-08T15:33:37.086" v="455" actId="20577"/>
      <pc:docMkLst>
        <pc:docMk/>
      </pc:docMkLst>
      <pc:sldChg chg="modSp">
        <pc:chgData name="Gość" userId="S::urn:spo:anon#794e238fe5c8fd5eacc93e5b39672f0b70f455db6c8c1fd99b92680d5c8bb892::" providerId="AD" clId="Web-{6BC39D4F-ECFC-8D11-F4C1-5039F88A0252}" dt="2023-04-08T12:33:11.480" v="90" actId="20577"/>
        <pc:sldMkLst>
          <pc:docMk/>
          <pc:sldMk cId="2167965414" sldId="267"/>
        </pc:sldMkLst>
        <pc:spChg chg="mod">
          <ac:chgData name="Gość" userId="S::urn:spo:anon#794e238fe5c8fd5eacc93e5b39672f0b70f455db6c8c1fd99b92680d5c8bb892::" providerId="AD" clId="Web-{6BC39D4F-ECFC-8D11-F4C1-5039F88A0252}" dt="2023-04-08T12:33:11.480" v="90" actId="20577"/>
          <ac:spMkLst>
            <pc:docMk/>
            <pc:sldMk cId="2167965414" sldId="267"/>
            <ac:spMk id="6" creationId="{1E4B353C-D5DB-E03E-19EC-E8CAA63F240C}"/>
          </ac:spMkLst>
        </pc:spChg>
      </pc:sldChg>
      <pc:sldChg chg="addSp delSp modSp new">
        <pc:chgData name="Gość" userId="S::urn:spo:anon#794e238fe5c8fd5eacc93e5b39672f0b70f455db6c8c1fd99b92680d5c8bb892::" providerId="AD" clId="Web-{6BC39D4F-ECFC-8D11-F4C1-5039F88A0252}" dt="2023-04-08T14:50:27.196" v="128" actId="14100"/>
        <pc:sldMkLst>
          <pc:docMk/>
          <pc:sldMk cId="1216990004" sldId="268"/>
        </pc:sldMkLst>
        <pc:spChg chg="mod">
          <ac:chgData name="Gość" userId="S::urn:spo:anon#794e238fe5c8fd5eacc93e5b39672f0b70f455db6c8c1fd99b92680d5c8bb892::" providerId="AD" clId="Web-{6BC39D4F-ECFC-8D11-F4C1-5039F88A0252}" dt="2023-04-08T14:50:05.868" v="121" actId="20577"/>
          <ac:spMkLst>
            <pc:docMk/>
            <pc:sldMk cId="1216990004" sldId="268"/>
            <ac:spMk id="2" creationId="{665BEC3B-08D8-254F-D248-290B06AA1EA5}"/>
          </ac:spMkLst>
        </pc:spChg>
        <pc:spChg chg="del">
          <ac:chgData name="Gość" userId="S::urn:spo:anon#794e238fe5c8fd5eacc93e5b39672f0b70f455db6c8c1fd99b92680d5c8bb892::" providerId="AD" clId="Web-{6BC39D4F-ECFC-8D11-F4C1-5039F88A0252}" dt="2023-04-08T14:49:22.210" v="111"/>
          <ac:spMkLst>
            <pc:docMk/>
            <pc:sldMk cId="1216990004" sldId="268"/>
            <ac:spMk id="3" creationId="{BF9DAE3B-F818-4005-A99A-2EF659F4F5DA}"/>
          </ac:spMkLst>
        </pc:spChg>
        <pc:picChg chg="add mod ord">
          <ac:chgData name="Gość" userId="S::urn:spo:anon#794e238fe5c8fd5eacc93e5b39672f0b70f455db6c8c1fd99b92680d5c8bb892::" providerId="AD" clId="Web-{6BC39D4F-ECFC-8D11-F4C1-5039F88A0252}" dt="2023-04-08T14:50:23.915" v="127" actId="1076"/>
          <ac:picMkLst>
            <pc:docMk/>
            <pc:sldMk cId="1216990004" sldId="268"/>
            <ac:picMk id="4" creationId="{2EEC504D-0F99-9FC6-5172-E121D7BE1F0C}"/>
          </ac:picMkLst>
        </pc:picChg>
        <pc:picChg chg="add mod">
          <ac:chgData name="Gość" userId="S::urn:spo:anon#794e238fe5c8fd5eacc93e5b39672f0b70f455db6c8c1fd99b92680d5c8bb892::" providerId="AD" clId="Web-{6BC39D4F-ECFC-8D11-F4C1-5039F88A0252}" dt="2023-04-08T14:50:27.196" v="128" actId="14100"/>
          <ac:picMkLst>
            <pc:docMk/>
            <pc:sldMk cId="1216990004" sldId="268"/>
            <ac:picMk id="5" creationId="{E703AB32-C161-94F4-9223-61537F39ADDD}"/>
          </ac:picMkLst>
        </pc:picChg>
      </pc:sldChg>
      <pc:sldChg chg="addSp delSp modSp new">
        <pc:chgData name="Gość" userId="S::urn:spo:anon#794e238fe5c8fd5eacc93e5b39672f0b70f455db6c8c1fd99b92680d5c8bb892::" providerId="AD" clId="Web-{6BC39D4F-ECFC-8D11-F4C1-5039F88A0252}" dt="2023-04-08T15:00:15.228" v="218" actId="1076"/>
        <pc:sldMkLst>
          <pc:docMk/>
          <pc:sldMk cId="3966954911" sldId="269"/>
        </pc:sldMkLst>
        <pc:spChg chg="mod">
          <ac:chgData name="Gość" userId="S::urn:spo:anon#794e238fe5c8fd5eacc93e5b39672f0b70f455db6c8c1fd99b92680d5c8bb892::" providerId="AD" clId="Web-{6BC39D4F-ECFC-8D11-F4C1-5039F88A0252}" dt="2023-04-08T14:51:59.215" v="159" actId="20577"/>
          <ac:spMkLst>
            <pc:docMk/>
            <pc:sldMk cId="3966954911" sldId="269"/>
            <ac:spMk id="2" creationId="{A207FE2D-1B36-9EB5-BB9A-096E767A89F3}"/>
          </ac:spMkLst>
        </pc:spChg>
        <pc:spChg chg="add del">
          <ac:chgData name="Gość" userId="S::urn:spo:anon#794e238fe5c8fd5eacc93e5b39672f0b70f455db6c8c1fd99b92680d5c8bb892::" providerId="AD" clId="Web-{6BC39D4F-ECFC-8D11-F4C1-5039F88A0252}" dt="2023-04-08T14:58:23.444" v="204"/>
          <ac:spMkLst>
            <pc:docMk/>
            <pc:sldMk cId="3966954911" sldId="269"/>
            <ac:spMk id="3" creationId="{289514E8-5B27-C91A-9AF3-0EE5E674BDAB}"/>
          </ac:spMkLst>
        </pc:spChg>
        <pc:picChg chg="add del mod ord">
          <ac:chgData name="Gość" userId="S::urn:spo:anon#794e238fe5c8fd5eacc93e5b39672f0b70f455db6c8c1fd99b92680d5c8bb892::" providerId="AD" clId="Web-{6BC39D4F-ECFC-8D11-F4C1-5039F88A0252}" dt="2023-04-08T14:58:17.100" v="203"/>
          <ac:picMkLst>
            <pc:docMk/>
            <pc:sldMk cId="3966954911" sldId="269"/>
            <ac:picMk id="4" creationId="{FA981C81-12F0-423C-718F-B2B05764355D}"/>
          </ac:picMkLst>
        </pc:picChg>
        <pc:picChg chg="add mod ord">
          <ac:chgData name="Gość" userId="S::urn:spo:anon#794e238fe5c8fd5eacc93e5b39672f0b70f455db6c8c1fd99b92680d5c8bb892::" providerId="AD" clId="Web-{6BC39D4F-ECFC-8D11-F4C1-5039F88A0252}" dt="2023-04-08T14:58:54.445" v="208" actId="1076"/>
          <ac:picMkLst>
            <pc:docMk/>
            <pc:sldMk cId="3966954911" sldId="269"/>
            <ac:picMk id="14" creationId="{445FF808-25E8-4DFF-F55D-79511A77710F}"/>
          </ac:picMkLst>
        </pc:picChg>
        <pc:inkChg chg="add del">
          <ac:chgData name="Gość" userId="S::urn:spo:anon#794e238fe5c8fd5eacc93e5b39672f0b70f455db6c8c1fd99b92680d5c8bb892::" providerId="AD" clId="Web-{6BC39D4F-ECFC-8D11-F4C1-5039F88A0252}" dt="2023-04-08T14:55:10.939" v="164"/>
          <ac:inkMkLst>
            <pc:docMk/>
            <pc:sldMk cId="3966954911" sldId="269"/>
            <ac:inkMk id="5" creationId="{094D85EA-AA05-2077-26DF-248E018D0CF9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5:29.111" v="168"/>
          <ac:inkMkLst>
            <pc:docMk/>
            <pc:sldMk cId="3966954911" sldId="269"/>
            <ac:inkMk id="7" creationId="{C91F5A56-03C3-402E-52ED-801DF987D109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6:11.815" v="173"/>
          <ac:inkMkLst>
            <pc:docMk/>
            <pc:sldMk cId="3966954911" sldId="269"/>
            <ac:inkMk id="8" creationId="{B4AA2BE8-4B73-8DD1-0FED-BDB2B0FA8683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8:10.491" v="201"/>
          <ac:inkMkLst>
            <pc:docMk/>
            <pc:sldMk cId="3966954911" sldId="269"/>
            <ac:inkMk id="9" creationId="{94B1BE74-34F5-F1DC-0989-7C145AC1E9CA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6:16.159" v="176"/>
          <ac:inkMkLst>
            <pc:docMk/>
            <pc:sldMk cId="3966954911" sldId="269"/>
            <ac:inkMk id="10" creationId="{0F0A7AD5-2FC8-5ED0-B9B2-9E416D3CCC42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6:23.300" v="178"/>
          <ac:inkMkLst>
            <pc:docMk/>
            <pc:sldMk cId="3966954911" sldId="269"/>
            <ac:inkMk id="11" creationId="{7BA3D77F-D7EA-E5B1-0D14-CDF09076EDEA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6:30.472" v="180"/>
          <ac:inkMkLst>
            <pc:docMk/>
            <pc:sldMk cId="3966954911" sldId="269"/>
            <ac:inkMk id="12" creationId="{528AA69E-41D0-0592-2DC6-3E0060837B61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9:03.398" v="210"/>
          <ac:inkMkLst>
            <pc:docMk/>
            <pc:sldMk cId="3966954911" sldId="269"/>
            <ac:inkMk id="15" creationId="{B026C87F-990A-2EED-129A-AB4FDFC3612E}"/>
          </ac:inkMkLst>
        </pc:inkChg>
        <pc:inkChg chg="add del">
          <ac:chgData name="Gość" userId="S::urn:spo:anon#794e238fe5c8fd5eacc93e5b39672f0b70f455db6c8c1fd99b92680d5c8bb892::" providerId="AD" clId="Web-{6BC39D4F-ECFC-8D11-F4C1-5039F88A0252}" dt="2023-04-08T14:59:36.696" v="213"/>
          <ac:inkMkLst>
            <pc:docMk/>
            <pc:sldMk cId="3966954911" sldId="269"/>
            <ac:inkMk id="17" creationId="{24E1D087-D37B-84D6-ECC5-301F069A8994}"/>
          </ac:inkMkLst>
        </pc:inkChg>
        <pc:cxnChg chg="add del">
          <ac:chgData name="Gość" userId="S::urn:spo:anon#794e238fe5c8fd5eacc93e5b39672f0b70f455db6c8c1fd99b92680d5c8bb892::" providerId="AD" clId="Web-{6BC39D4F-ECFC-8D11-F4C1-5039F88A0252}" dt="2023-04-08T14:55:37.314" v="169"/>
          <ac:cxnSpMkLst>
            <pc:docMk/>
            <pc:sldMk cId="3966954911" sldId="269"/>
            <ac:cxnSpMk id="6" creationId="{62384FA0-F5FB-FE19-86A4-103583DB1823}"/>
          </ac:cxnSpMkLst>
        </pc:cxnChg>
        <pc:cxnChg chg="add del mod">
          <ac:chgData name="Gość" userId="S::urn:spo:anon#794e238fe5c8fd5eacc93e5b39672f0b70f455db6c8c1fd99b92680d5c8bb892::" providerId="AD" clId="Web-{6BC39D4F-ECFC-8D11-F4C1-5039F88A0252}" dt="2023-04-08T14:58:01.193" v="200"/>
          <ac:cxnSpMkLst>
            <pc:docMk/>
            <pc:sldMk cId="3966954911" sldId="269"/>
            <ac:cxnSpMk id="13" creationId="{3F14D576-3D15-213F-AB38-54CC619861EC}"/>
          </ac:cxnSpMkLst>
        </pc:cxnChg>
        <pc:cxnChg chg="add mod">
          <ac:chgData name="Gość" userId="S::urn:spo:anon#794e238fe5c8fd5eacc93e5b39672f0b70f455db6c8c1fd99b92680d5c8bb892::" providerId="AD" clId="Web-{6BC39D4F-ECFC-8D11-F4C1-5039F88A0252}" dt="2023-04-08T14:59:49.900" v="216" actId="14100"/>
          <ac:cxnSpMkLst>
            <pc:docMk/>
            <pc:sldMk cId="3966954911" sldId="269"/>
            <ac:cxnSpMk id="16" creationId="{FB1C1298-69AB-6EC4-EAD5-8D43DAC1B3EF}"/>
          </ac:cxnSpMkLst>
        </pc:cxnChg>
        <pc:cxnChg chg="add mod">
          <ac:chgData name="Gość" userId="S::urn:spo:anon#794e238fe5c8fd5eacc93e5b39672f0b70f455db6c8c1fd99b92680d5c8bb892::" providerId="AD" clId="Web-{6BC39D4F-ECFC-8D11-F4C1-5039F88A0252}" dt="2023-04-08T15:00:15.228" v="218" actId="1076"/>
          <ac:cxnSpMkLst>
            <pc:docMk/>
            <pc:sldMk cId="3966954911" sldId="269"/>
            <ac:cxnSpMk id="18" creationId="{07E79C72-5AC0-D317-A295-9D375BC5F9E0}"/>
          </ac:cxnSpMkLst>
        </pc:cxnChg>
      </pc:sldChg>
      <pc:sldChg chg="addSp delSp modSp new">
        <pc:chgData name="Gość" userId="S::urn:spo:anon#794e238fe5c8fd5eacc93e5b39672f0b70f455db6c8c1fd99b92680d5c8bb892::" providerId="AD" clId="Web-{6BC39D4F-ECFC-8D11-F4C1-5039F88A0252}" dt="2023-04-08T15:23:11.298" v="411" actId="20577"/>
        <pc:sldMkLst>
          <pc:docMk/>
          <pc:sldMk cId="2885015170" sldId="270"/>
        </pc:sldMkLst>
        <pc:spChg chg="mod">
          <ac:chgData name="Gość" userId="S::urn:spo:anon#794e238fe5c8fd5eacc93e5b39672f0b70f455db6c8c1fd99b92680d5c8bb892::" providerId="AD" clId="Web-{6BC39D4F-ECFC-8D11-F4C1-5039F88A0252}" dt="2023-04-08T15:01:59.981" v="238" actId="20577"/>
          <ac:spMkLst>
            <pc:docMk/>
            <pc:sldMk cId="2885015170" sldId="270"/>
            <ac:spMk id="2" creationId="{89428782-3064-7BDE-E73D-2E35C7644FCF}"/>
          </ac:spMkLst>
        </pc:spChg>
        <pc:spChg chg="del">
          <ac:chgData name="Gość" userId="S::urn:spo:anon#794e238fe5c8fd5eacc93e5b39672f0b70f455db6c8c1fd99b92680d5c8bb892::" providerId="AD" clId="Web-{6BC39D4F-ECFC-8D11-F4C1-5039F88A0252}" dt="2023-04-08T15:02:01.263" v="239"/>
          <ac:spMkLst>
            <pc:docMk/>
            <pc:sldMk cId="2885015170" sldId="270"/>
            <ac:spMk id="3" creationId="{89E0D05F-0226-F729-6E22-499648A21105}"/>
          </ac:spMkLst>
        </pc:spChg>
        <pc:spChg chg="add mod">
          <ac:chgData name="Gość" userId="S::urn:spo:anon#794e238fe5c8fd5eacc93e5b39672f0b70f455db6c8c1fd99b92680d5c8bb892::" providerId="AD" clId="Web-{6BC39D4F-ECFC-8D11-F4C1-5039F88A0252}" dt="2023-04-08T15:23:11.298" v="411" actId="20577"/>
          <ac:spMkLst>
            <pc:docMk/>
            <pc:sldMk cId="2885015170" sldId="270"/>
            <ac:spMk id="10" creationId="{B259039A-24F6-C1C3-CB4E-23C93147E339}"/>
          </ac:spMkLst>
        </pc:spChg>
        <pc:picChg chg="add mod ord">
          <ac:chgData name="Gość" userId="S::urn:spo:anon#794e238fe5c8fd5eacc93e5b39672f0b70f455db6c8c1fd99b92680d5c8bb892::" providerId="AD" clId="Web-{6BC39D4F-ECFC-8D11-F4C1-5039F88A0252}" dt="2023-04-08T15:22:02.889" v="401" actId="1076"/>
          <ac:picMkLst>
            <pc:docMk/>
            <pc:sldMk cId="2885015170" sldId="270"/>
            <ac:picMk id="4" creationId="{07759E19-5C27-D6A7-F578-C1633F2E78F2}"/>
          </ac:picMkLst>
        </pc:picChg>
        <pc:cxnChg chg="add mod">
          <ac:chgData name="Gość" userId="S::urn:spo:anon#794e238fe5c8fd5eacc93e5b39672f0b70f455db6c8c1fd99b92680d5c8bb892::" providerId="AD" clId="Web-{6BC39D4F-ECFC-8D11-F4C1-5039F88A0252}" dt="2023-04-08T15:22:05.514" v="402" actId="1076"/>
          <ac:cxnSpMkLst>
            <pc:docMk/>
            <pc:sldMk cId="2885015170" sldId="270"/>
            <ac:cxnSpMk id="6" creationId="{50CAD0FB-757E-6641-E22C-21C113EEAF20}"/>
          </ac:cxnSpMkLst>
        </pc:cxnChg>
        <pc:cxnChg chg="add mod">
          <ac:chgData name="Gość" userId="S::urn:spo:anon#794e238fe5c8fd5eacc93e5b39672f0b70f455db6c8c1fd99b92680d5c8bb892::" providerId="AD" clId="Web-{6BC39D4F-ECFC-8D11-F4C1-5039F88A0252}" dt="2023-04-08T15:22:10.358" v="403" actId="1076"/>
          <ac:cxnSpMkLst>
            <pc:docMk/>
            <pc:sldMk cId="2885015170" sldId="270"/>
            <ac:cxnSpMk id="8" creationId="{DAF36B5E-E79C-B5C1-E98D-E66FA557264A}"/>
          </ac:cxnSpMkLst>
        </pc:cxnChg>
      </pc:sldChg>
      <pc:sldChg chg="addSp delSp modSp new">
        <pc:chgData name="Gość" userId="S::urn:spo:anon#794e238fe5c8fd5eacc93e5b39672f0b70f455db6c8c1fd99b92680d5c8bb892::" providerId="AD" clId="Web-{6BC39D4F-ECFC-8D11-F4C1-5039F88A0252}" dt="2023-04-08T15:06:01.316" v="260" actId="1076"/>
        <pc:sldMkLst>
          <pc:docMk/>
          <pc:sldMk cId="3339377929" sldId="271"/>
        </pc:sldMkLst>
        <pc:spChg chg="mod">
          <ac:chgData name="Gość" userId="S::urn:spo:anon#794e238fe5c8fd5eacc93e5b39672f0b70f455db6c8c1fd99b92680d5c8bb892::" providerId="AD" clId="Web-{6BC39D4F-ECFC-8D11-F4C1-5039F88A0252}" dt="2023-04-08T15:05:38.519" v="257" actId="20577"/>
          <ac:spMkLst>
            <pc:docMk/>
            <pc:sldMk cId="3339377929" sldId="271"/>
            <ac:spMk id="2" creationId="{BF8AE44B-EFDA-EA24-C0FE-01EE4BF5A908}"/>
          </ac:spMkLst>
        </pc:spChg>
        <pc:spChg chg="del">
          <ac:chgData name="Gość" userId="S::urn:spo:anon#794e238fe5c8fd5eacc93e5b39672f0b70f455db6c8c1fd99b92680d5c8bb892::" providerId="AD" clId="Web-{6BC39D4F-ECFC-8D11-F4C1-5039F88A0252}" dt="2023-04-08T15:05:27.253" v="253"/>
          <ac:spMkLst>
            <pc:docMk/>
            <pc:sldMk cId="3339377929" sldId="271"/>
            <ac:spMk id="3" creationId="{38194E16-B280-A433-27EB-71ED2387CA98}"/>
          </ac:spMkLst>
        </pc:spChg>
        <pc:picChg chg="add mod ord">
          <ac:chgData name="Gość" userId="S::urn:spo:anon#794e238fe5c8fd5eacc93e5b39672f0b70f455db6c8c1fd99b92680d5c8bb892::" providerId="AD" clId="Web-{6BC39D4F-ECFC-8D11-F4C1-5039F88A0252}" dt="2023-04-08T15:06:01.316" v="260" actId="1076"/>
          <ac:picMkLst>
            <pc:docMk/>
            <pc:sldMk cId="3339377929" sldId="271"/>
            <ac:picMk id="4" creationId="{76777E9C-D496-DD06-D97F-C89D4750DA58}"/>
          </ac:picMkLst>
        </pc:picChg>
      </pc:sldChg>
      <pc:sldChg chg="modSp new">
        <pc:chgData name="Gość" userId="S::urn:spo:anon#794e238fe5c8fd5eacc93e5b39672f0b70f455db6c8c1fd99b92680d5c8bb892::" providerId="AD" clId="Web-{6BC39D4F-ECFC-8D11-F4C1-5039F88A0252}" dt="2023-04-08T15:18:04.773" v="384" actId="20577"/>
        <pc:sldMkLst>
          <pc:docMk/>
          <pc:sldMk cId="1577901410" sldId="272"/>
        </pc:sldMkLst>
        <pc:spChg chg="mod">
          <ac:chgData name="Gość" userId="S::urn:spo:anon#794e238fe5c8fd5eacc93e5b39672f0b70f455db6c8c1fd99b92680d5c8bb892::" providerId="AD" clId="Web-{6BC39D4F-ECFC-8D11-F4C1-5039F88A0252}" dt="2023-04-08T15:08:30.336" v="270" actId="20577"/>
          <ac:spMkLst>
            <pc:docMk/>
            <pc:sldMk cId="1577901410" sldId="272"/>
            <ac:spMk id="2" creationId="{D89147D1-CD14-F918-C90B-5E83AE535649}"/>
          </ac:spMkLst>
        </pc:spChg>
        <pc:spChg chg="mod">
          <ac:chgData name="Gość" userId="S::urn:spo:anon#794e238fe5c8fd5eacc93e5b39672f0b70f455db6c8c1fd99b92680d5c8bb892::" providerId="AD" clId="Web-{6BC39D4F-ECFC-8D11-F4C1-5039F88A0252}" dt="2023-04-08T15:18:04.773" v="384" actId="20577"/>
          <ac:spMkLst>
            <pc:docMk/>
            <pc:sldMk cId="1577901410" sldId="272"/>
            <ac:spMk id="3" creationId="{7E3F4826-65F7-947A-CA6B-70DE7993058A}"/>
          </ac:spMkLst>
        </pc:spChg>
      </pc:sldChg>
      <pc:sldChg chg="modSp new">
        <pc:chgData name="Gość" userId="S::urn:spo:anon#794e238fe5c8fd5eacc93e5b39672f0b70f455db6c8c1fd99b92680d5c8bb892::" providerId="AD" clId="Web-{6BC39D4F-ECFC-8D11-F4C1-5039F88A0252}" dt="2023-04-08T15:30:00.340" v="433" actId="20577"/>
        <pc:sldMkLst>
          <pc:docMk/>
          <pc:sldMk cId="3903260698" sldId="273"/>
        </pc:sldMkLst>
        <pc:spChg chg="mod">
          <ac:chgData name="Gość" userId="S::urn:spo:anon#794e238fe5c8fd5eacc93e5b39672f0b70f455db6c8c1fd99b92680d5c8bb892::" providerId="AD" clId="Web-{6BC39D4F-ECFC-8D11-F4C1-5039F88A0252}" dt="2023-04-08T15:23:50.596" v="415" actId="20577"/>
          <ac:spMkLst>
            <pc:docMk/>
            <pc:sldMk cId="3903260698" sldId="273"/>
            <ac:spMk id="2" creationId="{4E75B454-2989-079C-745E-F23FB606D14B}"/>
          </ac:spMkLst>
        </pc:spChg>
        <pc:spChg chg="mod">
          <ac:chgData name="Gość" userId="S::urn:spo:anon#794e238fe5c8fd5eacc93e5b39672f0b70f455db6c8c1fd99b92680d5c8bb892::" providerId="AD" clId="Web-{6BC39D4F-ECFC-8D11-F4C1-5039F88A0252}" dt="2023-04-08T15:30:00.340" v="433" actId="20577"/>
          <ac:spMkLst>
            <pc:docMk/>
            <pc:sldMk cId="3903260698" sldId="273"/>
            <ac:spMk id="3" creationId="{9F296FBD-2AA0-D5EF-5F5A-C59933C27D8F}"/>
          </ac:spMkLst>
        </pc:spChg>
      </pc:sldChg>
      <pc:sldChg chg="modSp new">
        <pc:chgData name="Gość" userId="S::urn:spo:anon#794e238fe5c8fd5eacc93e5b39672f0b70f455db6c8c1fd99b92680d5c8bb892::" providerId="AD" clId="Web-{6BC39D4F-ECFC-8D11-F4C1-5039F88A0252}" dt="2023-04-08T15:33:37.086" v="455" actId="20577"/>
        <pc:sldMkLst>
          <pc:docMk/>
          <pc:sldMk cId="2629505466" sldId="274"/>
        </pc:sldMkLst>
        <pc:spChg chg="mod">
          <ac:chgData name="Gość" userId="S::urn:spo:anon#794e238fe5c8fd5eacc93e5b39672f0b70f455db6c8c1fd99b92680d5c8bb892::" providerId="AD" clId="Web-{6BC39D4F-ECFC-8D11-F4C1-5039F88A0252}" dt="2023-04-08T15:31:47.286" v="449" actId="20577"/>
          <ac:spMkLst>
            <pc:docMk/>
            <pc:sldMk cId="2629505466" sldId="274"/>
            <ac:spMk id="2" creationId="{61A3791B-29F4-0224-23E0-AB6FEE0B094C}"/>
          </ac:spMkLst>
        </pc:spChg>
        <pc:spChg chg="mod">
          <ac:chgData name="Gość" userId="S::urn:spo:anon#794e238fe5c8fd5eacc93e5b39672f0b70f455db6c8c1fd99b92680d5c8bb892::" providerId="AD" clId="Web-{6BC39D4F-ECFC-8D11-F4C1-5039F88A0252}" dt="2023-04-08T15:33:37.086" v="455" actId="20577"/>
          <ac:spMkLst>
            <pc:docMk/>
            <pc:sldMk cId="2629505466" sldId="274"/>
            <ac:spMk id="3" creationId="{DF7BCCFC-B18C-F19E-3A41-D9301A2F450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3975C-49B5-49EE-A58E-3848A854A9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1B433A4-9D21-46B9-8914-008C6E291DC6}">
      <dgm:prSet/>
      <dgm:spPr/>
      <dgm:t>
        <a:bodyPr/>
        <a:lstStyle/>
        <a:p>
          <a:r>
            <a:rPr lang="pl-PL"/>
            <a:t>Java Cryptography Architecture</a:t>
          </a:r>
          <a:endParaRPr lang="en-US"/>
        </a:p>
      </dgm:t>
    </dgm:pt>
    <dgm:pt modelId="{9A1A3C9C-531B-4ED8-8674-0776C8AD0E82}" type="parTrans" cxnId="{0FE44F85-53CE-4EAA-BB32-460FBC1FBFE1}">
      <dgm:prSet/>
      <dgm:spPr/>
      <dgm:t>
        <a:bodyPr/>
        <a:lstStyle/>
        <a:p>
          <a:endParaRPr lang="en-US"/>
        </a:p>
      </dgm:t>
    </dgm:pt>
    <dgm:pt modelId="{767E4DAD-5736-4445-B1F8-3989C9A0C7B4}" type="sibTrans" cxnId="{0FE44F85-53CE-4EAA-BB32-460FBC1FBFE1}">
      <dgm:prSet/>
      <dgm:spPr/>
      <dgm:t>
        <a:bodyPr/>
        <a:lstStyle/>
        <a:p>
          <a:endParaRPr lang="en-US"/>
        </a:p>
      </dgm:t>
    </dgm:pt>
    <dgm:pt modelId="{618D3207-5715-4D5A-881A-A153436FA558}">
      <dgm:prSet/>
      <dgm:spPr/>
      <dgm:t>
        <a:bodyPr/>
        <a:lstStyle/>
        <a:p>
          <a:r>
            <a:rPr lang="pl-PL"/>
            <a:t>Obecnie część Java SE</a:t>
          </a:r>
          <a:endParaRPr lang="en-US"/>
        </a:p>
      </dgm:t>
    </dgm:pt>
    <dgm:pt modelId="{51E95500-B7BC-4E14-8E3E-DA4DB002C4C5}" type="parTrans" cxnId="{6B819C86-359F-465D-91C9-6C00341677CA}">
      <dgm:prSet/>
      <dgm:spPr/>
      <dgm:t>
        <a:bodyPr/>
        <a:lstStyle/>
        <a:p>
          <a:endParaRPr lang="en-US"/>
        </a:p>
      </dgm:t>
    </dgm:pt>
    <dgm:pt modelId="{1D3D5461-AF76-4B19-B52E-65387823BF21}" type="sibTrans" cxnId="{6B819C86-359F-465D-91C9-6C00341677CA}">
      <dgm:prSet/>
      <dgm:spPr/>
      <dgm:t>
        <a:bodyPr/>
        <a:lstStyle/>
        <a:p>
          <a:endParaRPr lang="en-US"/>
        </a:p>
      </dgm:t>
    </dgm:pt>
    <dgm:pt modelId="{6FF4F1FB-BE85-4A7C-A97B-6FFD9264CC78}">
      <dgm:prSet/>
      <dgm:spPr/>
      <dgm:t>
        <a:bodyPr/>
        <a:lstStyle/>
        <a:p>
          <a:r>
            <a:rPr lang="pl-PL"/>
            <a:t>Najbardziej podstawowa z bibliotek kryptograficznych w Javie</a:t>
          </a:r>
          <a:endParaRPr lang="en-US"/>
        </a:p>
      </dgm:t>
    </dgm:pt>
    <dgm:pt modelId="{EF5FA09C-03DB-4CF6-A5BD-69D434905921}" type="parTrans" cxnId="{7B6E36A0-6187-4007-944E-90BCBFE712B4}">
      <dgm:prSet/>
      <dgm:spPr/>
      <dgm:t>
        <a:bodyPr/>
        <a:lstStyle/>
        <a:p>
          <a:endParaRPr lang="en-US"/>
        </a:p>
      </dgm:t>
    </dgm:pt>
    <dgm:pt modelId="{F9E3CF00-7719-4FB7-8F71-A435B9FB5CFE}" type="sibTrans" cxnId="{7B6E36A0-6187-4007-944E-90BCBFE712B4}">
      <dgm:prSet/>
      <dgm:spPr/>
      <dgm:t>
        <a:bodyPr/>
        <a:lstStyle/>
        <a:p>
          <a:endParaRPr lang="en-US"/>
        </a:p>
      </dgm:t>
    </dgm:pt>
    <dgm:pt modelId="{D0E323B3-C6E8-4117-8DA8-EB7FEBA65598}">
      <dgm:prSet/>
      <dgm:spPr/>
      <dgm:t>
        <a:bodyPr/>
        <a:lstStyle/>
        <a:p>
          <a:r>
            <a:rPr lang="pl-PL"/>
            <a:t>Dostępne w pakiecie java.security</a:t>
          </a:r>
          <a:endParaRPr lang="en-US"/>
        </a:p>
      </dgm:t>
    </dgm:pt>
    <dgm:pt modelId="{67083C99-1A12-4677-A2C4-2279CC52F0BA}" type="parTrans" cxnId="{159F6947-427F-4371-AF64-5B4C83912E73}">
      <dgm:prSet/>
      <dgm:spPr/>
      <dgm:t>
        <a:bodyPr/>
        <a:lstStyle/>
        <a:p>
          <a:endParaRPr lang="en-US"/>
        </a:p>
      </dgm:t>
    </dgm:pt>
    <dgm:pt modelId="{E432BBEC-CE35-4773-8F9F-DC24FFBC5862}" type="sibTrans" cxnId="{159F6947-427F-4371-AF64-5B4C83912E73}">
      <dgm:prSet/>
      <dgm:spPr/>
      <dgm:t>
        <a:bodyPr/>
        <a:lstStyle/>
        <a:p>
          <a:endParaRPr lang="en-US"/>
        </a:p>
      </dgm:t>
    </dgm:pt>
    <dgm:pt modelId="{CE4ED574-B20D-417B-9E83-ADE902D98B5A}">
      <dgm:prSet/>
      <dgm:spPr/>
      <dgm:t>
        <a:bodyPr/>
        <a:lstStyle/>
        <a:p>
          <a:r>
            <a:rPr lang="pl-PL"/>
            <a:t>Przykładowe klasy: SecureRandom, Cipher, KeyPairGenerator, Signature</a:t>
          </a:r>
          <a:endParaRPr lang="en-US"/>
        </a:p>
      </dgm:t>
    </dgm:pt>
    <dgm:pt modelId="{7E30F9F9-E06D-43B4-BDE2-7982C05EFD7C}" type="parTrans" cxnId="{1D2C388C-9A08-4ACC-B960-0885BE232068}">
      <dgm:prSet/>
      <dgm:spPr/>
      <dgm:t>
        <a:bodyPr/>
        <a:lstStyle/>
        <a:p>
          <a:endParaRPr lang="en-US"/>
        </a:p>
      </dgm:t>
    </dgm:pt>
    <dgm:pt modelId="{AD031611-156E-4AD5-9A00-D1B535152185}" type="sibTrans" cxnId="{1D2C388C-9A08-4ACC-B960-0885BE232068}">
      <dgm:prSet/>
      <dgm:spPr/>
      <dgm:t>
        <a:bodyPr/>
        <a:lstStyle/>
        <a:p>
          <a:endParaRPr lang="en-US"/>
        </a:p>
      </dgm:t>
    </dgm:pt>
    <dgm:pt modelId="{5412D316-EBE6-4CAF-98A2-ED124B80E1D6}" type="pres">
      <dgm:prSet presAssocID="{6503975C-49B5-49EE-A58E-3848A854A965}" presName="root" presStyleCnt="0">
        <dgm:presLayoutVars>
          <dgm:dir/>
          <dgm:resizeHandles val="exact"/>
        </dgm:presLayoutVars>
      </dgm:prSet>
      <dgm:spPr/>
    </dgm:pt>
    <dgm:pt modelId="{938B78A5-340F-45B4-9964-A07B290C8602}" type="pres">
      <dgm:prSet presAssocID="{51B433A4-9D21-46B9-8914-008C6E291DC6}" presName="compNode" presStyleCnt="0"/>
      <dgm:spPr/>
    </dgm:pt>
    <dgm:pt modelId="{D9D0F63C-572C-40B1-AE64-0D7377C7F881}" type="pres">
      <dgm:prSet presAssocID="{51B433A4-9D21-46B9-8914-008C6E291DC6}" presName="bgRect" presStyleLbl="bgShp" presStyleIdx="0" presStyleCnt="5"/>
      <dgm:spPr/>
    </dgm:pt>
    <dgm:pt modelId="{92504338-ED79-4002-924F-150678BDE663}" type="pres">
      <dgm:prSet presAssocID="{51B433A4-9D21-46B9-8914-008C6E291D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mek"/>
        </a:ext>
      </dgm:extLst>
    </dgm:pt>
    <dgm:pt modelId="{5278A9C2-EC88-4B02-BA25-419B4F50B423}" type="pres">
      <dgm:prSet presAssocID="{51B433A4-9D21-46B9-8914-008C6E291DC6}" presName="spaceRect" presStyleCnt="0"/>
      <dgm:spPr/>
    </dgm:pt>
    <dgm:pt modelId="{1B98A7C6-93AB-46C9-B2EA-80556E3B5AD1}" type="pres">
      <dgm:prSet presAssocID="{51B433A4-9D21-46B9-8914-008C6E291DC6}" presName="parTx" presStyleLbl="revTx" presStyleIdx="0" presStyleCnt="5">
        <dgm:presLayoutVars>
          <dgm:chMax val="0"/>
          <dgm:chPref val="0"/>
        </dgm:presLayoutVars>
      </dgm:prSet>
      <dgm:spPr/>
    </dgm:pt>
    <dgm:pt modelId="{FF8E34D4-CC7F-4DED-A3C9-05D8B63549E7}" type="pres">
      <dgm:prSet presAssocID="{767E4DAD-5736-4445-B1F8-3989C9A0C7B4}" presName="sibTrans" presStyleCnt="0"/>
      <dgm:spPr/>
    </dgm:pt>
    <dgm:pt modelId="{8417011A-EA0C-4C87-A512-FD0BCFC3D0C0}" type="pres">
      <dgm:prSet presAssocID="{618D3207-5715-4D5A-881A-A153436FA558}" presName="compNode" presStyleCnt="0"/>
      <dgm:spPr/>
    </dgm:pt>
    <dgm:pt modelId="{142F9FC0-13FC-4B2D-9016-2B7B1692CFBC}" type="pres">
      <dgm:prSet presAssocID="{618D3207-5715-4D5A-881A-A153436FA558}" presName="bgRect" presStyleLbl="bgShp" presStyleIdx="1" presStyleCnt="5"/>
      <dgm:spPr/>
    </dgm:pt>
    <dgm:pt modelId="{B12FA1CF-DCEC-4940-ADD4-D0D8ACD1A177}" type="pres">
      <dgm:prSet presAssocID="{618D3207-5715-4D5A-881A-A153436FA5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CA7596E8-1DAD-4960-B576-6D039FD221CA}" type="pres">
      <dgm:prSet presAssocID="{618D3207-5715-4D5A-881A-A153436FA558}" presName="spaceRect" presStyleCnt="0"/>
      <dgm:spPr/>
    </dgm:pt>
    <dgm:pt modelId="{6973C738-E664-415D-89D2-12ED5179F635}" type="pres">
      <dgm:prSet presAssocID="{618D3207-5715-4D5A-881A-A153436FA558}" presName="parTx" presStyleLbl="revTx" presStyleIdx="1" presStyleCnt="5">
        <dgm:presLayoutVars>
          <dgm:chMax val="0"/>
          <dgm:chPref val="0"/>
        </dgm:presLayoutVars>
      </dgm:prSet>
      <dgm:spPr/>
    </dgm:pt>
    <dgm:pt modelId="{A1689A5C-D66E-4C23-B6E9-92ED50E4D1B1}" type="pres">
      <dgm:prSet presAssocID="{1D3D5461-AF76-4B19-B52E-65387823BF21}" presName="sibTrans" presStyleCnt="0"/>
      <dgm:spPr/>
    </dgm:pt>
    <dgm:pt modelId="{404EF0D0-080A-4A3D-BCAC-E6F6956ADFEC}" type="pres">
      <dgm:prSet presAssocID="{6FF4F1FB-BE85-4A7C-A97B-6FFD9264CC78}" presName="compNode" presStyleCnt="0"/>
      <dgm:spPr/>
    </dgm:pt>
    <dgm:pt modelId="{97EC5D74-6E85-4D17-B5B0-9F183C71FE42}" type="pres">
      <dgm:prSet presAssocID="{6FF4F1FB-BE85-4A7C-A97B-6FFD9264CC78}" presName="bgRect" presStyleLbl="bgShp" presStyleIdx="2" presStyleCnt="5"/>
      <dgm:spPr/>
    </dgm:pt>
    <dgm:pt modelId="{BFBD0EDF-ABF4-4BB4-A731-ACBABF0CCADF}" type="pres">
      <dgm:prSet presAssocID="{6FF4F1FB-BE85-4A7C-A97B-6FFD9264CC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wisz"/>
        </a:ext>
      </dgm:extLst>
    </dgm:pt>
    <dgm:pt modelId="{C59C850C-75AE-4174-8C8E-F11EBA632849}" type="pres">
      <dgm:prSet presAssocID="{6FF4F1FB-BE85-4A7C-A97B-6FFD9264CC78}" presName="spaceRect" presStyleCnt="0"/>
      <dgm:spPr/>
    </dgm:pt>
    <dgm:pt modelId="{3ADB084E-C92C-442D-ABE2-094F74F1A467}" type="pres">
      <dgm:prSet presAssocID="{6FF4F1FB-BE85-4A7C-A97B-6FFD9264CC78}" presName="parTx" presStyleLbl="revTx" presStyleIdx="2" presStyleCnt="5">
        <dgm:presLayoutVars>
          <dgm:chMax val="0"/>
          <dgm:chPref val="0"/>
        </dgm:presLayoutVars>
      </dgm:prSet>
      <dgm:spPr/>
    </dgm:pt>
    <dgm:pt modelId="{EA3037EA-9C8A-4E4F-9DAD-92188C6CD04D}" type="pres">
      <dgm:prSet presAssocID="{F9E3CF00-7719-4FB7-8F71-A435B9FB5CFE}" presName="sibTrans" presStyleCnt="0"/>
      <dgm:spPr/>
    </dgm:pt>
    <dgm:pt modelId="{15153BCA-8278-487B-9521-AB46685417F1}" type="pres">
      <dgm:prSet presAssocID="{D0E323B3-C6E8-4117-8DA8-EB7FEBA65598}" presName="compNode" presStyleCnt="0"/>
      <dgm:spPr/>
    </dgm:pt>
    <dgm:pt modelId="{6A437217-769D-4EFF-BE69-5753A71D797D}" type="pres">
      <dgm:prSet presAssocID="{D0E323B3-C6E8-4117-8DA8-EB7FEBA65598}" presName="bgRect" presStyleLbl="bgShp" presStyleIdx="3" presStyleCnt="5"/>
      <dgm:spPr/>
    </dgm:pt>
    <dgm:pt modelId="{CDC97D75-4F03-4579-8EBC-27EA1FEF2BE8}" type="pres">
      <dgm:prSet presAssocID="{D0E323B3-C6E8-4117-8DA8-EB7FEBA65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9BA3FB1-027E-4DE3-94B9-EF7727B47622}" type="pres">
      <dgm:prSet presAssocID="{D0E323B3-C6E8-4117-8DA8-EB7FEBA65598}" presName="spaceRect" presStyleCnt="0"/>
      <dgm:spPr/>
    </dgm:pt>
    <dgm:pt modelId="{865E2D20-E3C5-4AA9-9F3A-156392EF90ED}" type="pres">
      <dgm:prSet presAssocID="{D0E323B3-C6E8-4117-8DA8-EB7FEBA65598}" presName="parTx" presStyleLbl="revTx" presStyleIdx="3" presStyleCnt="5">
        <dgm:presLayoutVars>
          <dgm:chMax val="0"/>
          <dgm:chPref val="0"/>
        </dgm:presLayoutVars>
      </dgm:prSet>
      <dgm:spPr/>
    </dgm:pt>
    <dgm:pt modelId="{C8A849FE-94F7-486E-A761-5C6304BEC336}" type="pres">
      <dgm:prSet presAssocID="{E432BBEC-CE35-4773-8F9F-DC24FFBC5862}" presName="sibTrans" presStyleCnt="0"/>
      <dgm:spPr/>
    </dgm:pt>
    <dgm:pt modelId="{B9450F34-5125-4DB0-A228-691745D93EE8}" type="pres">
      <dgm:prSet presAssocID="{CE4ED574-B20D-417B-9E83-ADE902D98B5A}" presName="compNode" presStyleCnt="0"/>
      <dgm:spPr/>
    </dgm:pt>
    <dgm:pt modelId="{99F0AA31-4699-4011-80E8-5E5FDF1577F7}" type="pres">
      <dgm:prSet presAssocID="{CE4ED574-B20D-417B-9E83-ADE902D98B5A}" presName="bgRect" presStyleLbl="bgShp" presStyleIdx="4" presStyleCnt="5"/>
      <dgm:spPr/>
    </dgm:pt>
    <dgm:pt modelId="{7620FAB3-725A-4792-8661-131431AAF124}" type="pres">
      <dgm:prSet presAssocID="{CE4ED574-B20D-417B-9E83-ADE902D98B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"/>
        </a:ext>
      </dgm:extLst>
    </dgm:pt>
    <dgm:pt modelId="{BB021A42-8066-433A-B04F-54CA22293E7A}" type="pres">
      <dgm:prSet presAssocID="{CE4ED574-B20D-417B-9E83-ADE902D98B5A}" presName="spaceRect" presStyleCnt="0"/>
      <dgm:spPr/>
    </dgm:pt>
    <dgm:pt modelId="{35C629CD-84DC-43BD-A779-D357C24EA7C0}" type="pres">
      <dgm:prSet presAssocID="{CE4ED574-B20D-417B-9E83-ADE902D98B5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98A4722-D42F-40E1-85DC-277B9A21CEAB}" type="presOf" srcId="{51B433A4-9D21-46B9-8914-008C6E291DC6}" destId="{1B98A7C6-93AB-46C9-B2EA-80556E3B5AD1}" srcOrd="0" destOrd="0" presId="urn:microsoft.com/office/officeart/2018/2/layout/IconVerticalSolidList"/>
    <dgm:cxn modelId="{159F6947-427F-4371-AF64-5B4C83912E73}" srcId="{6503975C-49B5-49EE-A58E-3848A854A965}" destId="{D0E323B3-C6E8-4117-8DA8-EB7FEBA65598}" srcOrd="3" destOrd="0" parTransId="{67083C99-1A12-4677-A2C4-2279CC52F0BA}" sibTransId="{E432BBEC-CE35-4773-8F9F-DC24FFBC5862}"/>
    <dgm:cxn modelId="{E0A6FD70-388E-4989-BCA2-A4293316A573}" type="presOf" srcId="{6503975C-49B5-49EE-A58E-3848A854A965}" destId="{5412D316-EBE6-4CAF-98A2-ED124B80E1D6}" srcOrd="0" destOrd="0" presId="urn:microsoft.com/office/officeart/2018/2/layout/IconVerticalSolidList"/>
    <dgm:cxn modelId="{68259B7C-6652-4610-B701-CDB0460B9914}" type="presOf" srcId="{6FF4F1FB-BE85-4A7C-A97B-6FFD9264CC78}" destId="{3ADB084E-C92C-442D-ABE2-094F74F1A467}" srcOrd="0" destOrd="0" presId="urn:microsoft.com/office/officeart/2018/2/layout/IconVerticalSolidList"/>
    <dgm:cxn modelId="{0FE44F85-53CE-4EAA-BB32-460FBC1FBFE1}" srcId="{6503975C-49B5-49EE-A58E-3848A854A965}" destId="{51B433A4-9D21-46B9-8914-008C6E291DC6}" srcOrd="0" destOrd="0" parTransId="{9A1A3C9C-531B-4ED8-8674-0776C8AD0E82}" sibTransId="{767E4DAD-5736-4445-B1F8-3989C9A0C7B4}"/>
    <dgm:cxn modelId="{6B819C86-359F-465D-91C9-6C00341677CA}" srcId="{6503975C-49B5-49EE-A58E-3848A854A965}" destId="{618D3207-5715-4D5A-881A-A153436FA558}" srcOrd="1" destOrd="0" parTransId="{51E95500-B7BC-4E14-8E3E-DA4DB002C4C5}" sibTransId="{1D3D5461-AF76-4B19-B52E-65387823BF21}"/>
    <dgm:cxn modelId="{1D2C388C-9A08-4ACC-B960-0885BE232068}" srcId="{6503975C-49B5-49EE-A58E-3848A854A965}" destId="{CE4ED574-B20D-417B-9E83-ADE902D98B5A}" srcOrd="4" destOrd="0" parTransId="{7E30F9F9-E06D-43B4-BDE2-7982C05EFD7C}" sibTransId="{AD031611-156E-4AD5-9A00-D1B535152185}"/>
    <dgm:cxn modelId="{0E7E738F-0322-4D25-8F64-8CD2CC6A744C}" type="presOf" srcId="{CE4ED574-B20D-417B-9E83-ADE902D98B5A}" destId="{35C629CD-84DC-43BD-A779-D357C24EA7C0}" srcOrd="0" destOrd="0" presId="urn:microsoft.com/office/officeart/2018/2/layout/IconVerticalSolidList"/>
    <dgm:cxn modelId="{03FB5C9F-022A-448E-8434-77F8820379FB}" type="presOf" srcId="{D0E323B3-C6E8-4117-8DA8-EB7FEBA65598}" destId="{865E2D20-E3C5-4AA9-9F3A-156392EF90ED}" srcOrd="0" destOrd="0" presId="urn:microsoft.com/office/officeart/2018/2/layout/IconVerticalSolidList"/>
    <dgm:cxn modelId="{7B6E36A0-6187-4007-944E-90BCBFE712B4}" srcId="{6503975C-49B5-49EE-A58E-3848A854A965}" destId="{6FF4F1FB-BE85-4A7C-A97B-6FFD9264CC78}" srcOrd="2" destOrd="0" parTransId="{EF5FA09C-03DB-4CF6-A5BD-69D434905921}" sibTransId="{F9E3CF00-7719-4FB7-8F71-A435B9FB5CFE}"/>
    <dgm:cxn modelId="{FAA91DAE-1086-4292-A4B0-4CEC7C991A38}" type="presOf" srcId="{618D3207-5715-4D5A-881A-A153436FA558}" destId="{6973C738-E664-415D-89D2-12ED5179F635}" srcOrd="0" destOrd="0" presId="urn:microsoft.com/office/officeart/2018/2/layout/IconVerticalSolidList"/>
    <dgm:cxn modelId="{EEBEE87F-5CE5-4F1F-AB8B-17EDCDC4DF44}" type="presParOf" srcId="{5412D316-EBE6-4CAF-98A2-ED124B80E1D6}" destId="{938B78A5-340F-45B4-9964-A07B290C8602}" srcOrd="0" destOrd="0" presId="urn:microsoft.com/office/officeart/2018/2/layout/IconVerticalSolidList"/>
    <dgm:cxn modelId="{653A4DF2-A299-430B-B0DC-103E38407917}" type="presParOf" srcId="{938B78A5-340F-45B4-9964-A07B290C8602}" destId="{D9D0F63C-572C-40B1-AE64-0D7377C7F881}" srcOrd="0" destOrd="0" presId="urn:microsoft.com/office/officeart/2018/2/layout/IconVerticalSolidList"/>
    <dgm:cxn modelId="{40A473EF-EE50-4922-8B2C-B29D46CB4D43}" type="presParOf" srcId="{938B78A5-340F-45B4-9964-A07B290C8602}" destId="{92504338-ED79-4002-924F-150678BDE663}" srcOrd="1" destOrd="0" presId="urn:microsoft.com/office/officeart/2018/2/layout/IconVerticalSolidList"/>
    <dgm:cxn modelId="{5A27682E-2159-4F39-BCFB-DC5AD5296B25}" type="presParOf" srcId="{938B78A5-340F-45B4-9964-A07B290C8602}" destId="{5278A9C2-EC88-4B02-BA25-419B4F50B423}" srcOrd="2" destOrd="0" presId="urn:microsoft.com/office/officeart/2018/2/layout/IconVerticalSolidList"/>
    <dgm:cxn modelId="{A40F7D17-01D4-46C2-8127-FEF0BD931594}" type="presParOf" srcId="{938B78A5-340F-45B4-9964-A07B290C8602}" destId="{1B98A7C6-93AB-46C9-B2EA-80556E3B5AD1}" srcOrd="3" destOrd="0" presId="urn:microsoft.com/office/officeart/2018/2/layout/IconVerticalSolidList"/>
    <dgm:cxn modelId="{BA3CB973-9645-45C7-926E-C0593EA3363B}" type="presParOf" srcId="{5412D316-EBE6-4CAF-98A2-ED124B80E1D6}" destId="{FF8E34D4-CC7F-4DED-A3C9-05D8B63549E7}" srcOrd="1" destOrd="0" presId="urn:microsoft.com/office/officeart/2018/2/layout/IconVerticalSolidList"/>
    <dgm:cxn modelId="{4C87968B-E6A3-4E46-A4C2-0E1CF5A9B0ED}" type="presParOf" srcId="{5412D316-EBE6-4CAF-98A2-ED124B80E1D6}" destId="{8417011A-EA0C-4C87-A512-FD0BCFC3D0C0}" srcOrd="2" destOrd="0" presId="urn:microsoft.com/office/officeart/2018/2/layout/IconVerticalSolidList"/>
    <dgm:cxn modelId="{524AB34B-0B2C-4CCF-8F6B-FD6AD572375A}" type="presParOf" srcId="{8417011A-EA0C-4C87-A512-FD0BCFC3D0C0}" destId="{142F9FC0-13FC-4B2D-9016-2B7B1692CFBC}" srcOrd="0" destOrd="0" presId="urn:microsoft.com/office/officeart/2018/2/layout/IconVerticalSolidList"/>
    <dgm:cxn modelId="{7EE53F88-0A4A-401A-BC1F-4F74AEA587E3}" type="presParOf" srcId="{8417011A-EA0C-4C87-A512-FD0BCFC3D0C0}" destId="{B12FA1CF-DCEC-4940-ADD4-D0D8ACD1A177}" srcOrd="1" destOrd="0" presId="urn:microsoft.com/office/officeart/2018/2/layout/IconVerticalSolidList"/>
    <dgm:cxn modelId="{F4545467-DE3D-4F57-B919-4EE30A484C73}" type="presParOf" srcId="{8417011A-EA0C-4C87-A512-FD0BCFC3D0C0}" destId="{CA7596E8-1DAD-4960-B576-6D039FD221CA}" srcOrd="2" destOrd="0" presId="urn:microsoft.com/office/officeart/2018/2/layout/IconVerticalSolidList"/>
    <dgm:cxn modelId="{40462A39-B6E5-498E-8A6A-A1CD09728BE7}" type="presParOf" srcId="{8417011A-EA0C-4C87-A512-FD0BCFC3D0C0}" destId="{6973C738-E664-415D-89D2-12ED5179F635}" srcOrd="3" destOrd="0" presId="urn:microsoft.com/office/officeart/2018/2/layout/IconVerticalSolidList"/>
    <dgm:cxn modelId="{79EF375C-25E9-4ECF-A523-8E759E626C0B}" type="presParOf" srcId="{5412D316-EBE6-4CAF-98A2-ED124B80E1D6}" destId="{A1689A5C-D66E-4C23-B6E9-92ED50E4D1B1}" srcOrd="3" destOrd="0" presId="urn:microsoft.com/office/officeart/2018/2/layout/IconVerticalSolidList"/>
    <dgm:cxn modelId="{5B98F8A2-4349-4FE8-A3B3-34FBB4C64253}" type="presParOf" srcId="{5412D316-EBE6-4CAF-98A2-ED124B80E1D6}" destId="{404EF0D0-080A-4A3D-BCAC-E6F6956ADFEC}" srcOrd="4" destOrd="0" presId="urn:microsoft.com/office/officeart/2018/2/layout/IconVerticalSolidList"/>
    <dgm:cxn modelId="{7BEC9FC1-962C-4E1C-82C4-B2A79A5915E2}" type="presParOf" srcId="{404EF0D0-080A-4A3D-BCAC-E6F6956ADFEC}" destId="{97EC5D74-6E85-4D17-B5B0-9F183C71FE42}" srcOrd="0" destOrd="0" presId="urn:microsoft.com/office/officeart/2018/2/layout/IconVerticalSolidList"/>
    <dgm:cxn modelId="{38E071F1-608C-428A-B243-B8F1CB2D1F8B}" type="presParOf" srcId="{404EF0D0-080A-4A3D-BCAC-E6F6956ADFEC}" destId="{BFBD0EDF-ABF4-4BB4-A731-ACBABF0CCADF}" srcOrd="1" destOrd="0" presId="urn:microsoft.com/office/officeart/2018/2/layout/IconVerticalSolidList"/>
    <dgm:cxn modelId="{9166AE40-1087-4E66-9FDB-56075AACA8CE}" type="presParOf" srcId="{404EF0D0-080A-4A3D-BCAC-E6F6956ADFEC}" destId="{C59C850C-75AE-4174-8C8E-F11EBA632849}" srcOrd="2" destOrd="0" presId="urn:microsoft.com/office/officeart/2018/2/layout/IconVerticalSolidList"/>
    <dgm:cxn modelId="{42B98A17-FD78-493F-881B-2D167FCFD1CA}" type="presParOf" srcId="{404EF0D0-080A-4A3D-BCAC-E6F6956ADFEC}" destId="{3ADB084E-C92C-442D-ABE2-094F74F1A467}" srcOrd="3" destOrd="0" presId="urn:microsoft.com/office/officeart/2018/2/layout/IconVerticalSolidList"/>
    <dgm:cxn modelId="{2CFE46E2-15BE-433D-BB41-A9FB5DF65812}" type="presParOf" srcId="{5412D316-EBE6-4CAF-98A2-ED124B80E1D6}" destId="{EA3037EA-9C8A-4E4F-9DAD-92188C6CD04D}" srcOrd="5" destOrd="0" presId="urn:microsoft.com/office/officeart/2018/2/layout/IconVerticalSolidList"/>
    <dgm:cxn modelId="{17E2964C-A505-4F80-8C42-6AD9F94903C4}" type="presParOf" srcId="{5412D316-EBE6-4CAF-98A2-ED124B80E1D6}" destId="{15153BCA-8278-487B-9521-AB46685417F1}" srcOrd="6" destOrd="0" presId="urn:microsoft.com/office/officeart/2018/2/layout/IconVerticalSolidList"/>
    <dgm:cxn modelId="{A07B7087-4B3D-4775-A98B-95607421BD9A}" type="presParOf" srcId="{15153BCA-8278-487B-9521-AB46685417F1}" destId="{6A437217-769D-4EFF-BE69-5753A71D797D}" srcOrd="0" destOrd="0" presId="urn:microsoft.com/office/officeart/2018/2/layout/IconVerticalSolidList"/>
    <dgm:cxn modelId="{3C3A4E8F-44B0-4B02-BB63-ED6B0143DC6D}" type="presParOf" srcId="{15153BCA-8278-487B-9521-AB46685417F1}" destId="{CDC97D75-4F03-4579-8EBC-27EA1FEF2BE8}" srcOrd="1" destOrd="0" presId="urn:microsoft.com/office/officeart/2018/2/layout/IconVerticalSolidList"/>
    <dgm:cxn modelId="{B7381BE3-1680-4011-81BB-8E009C5417E5}" type="presParOf" srcId="{15153BCA-8278-487B-9521-AB46685417F1}" destId="{99BA3FB1-027E-4DE3-94B9-EF7727B47622}" srcOrd="2" destOrd="0" presId="urn:microsoft.com/office/officeart/2018/2/layout/IconVerticalSolidList"/>
    <dgm:cxn modelId="{B1DD4B55-370E-4068-9104-50E87EA48FEE}" type="presParOf" srcId="{15153BCA-8278-487B-9521-AB46685417F1}" destId="{865E2D20-E3C5-4AA9-9F3A-156392EF90ED}" srcOrd="3" destOrd="0" presId="urn:microsoft.com/office/officeart/2018/2/layout/IconVerticalSolidList"/>
    <dgm:cxn modelId="{29FC3E33-9F34-48E4-8CF1-A6FD8F84BF14}" type="presParOf" srcId="{5412D316-EBE6-4CAF-98A2-ED124B80E1D6}" destId="{C8A849FE-94F7-486E-A761-5C6304BEC336}" srcOrd="7" destOrd="0" presId="urn:microsoft.com/office/officeart/2018/2/layout/IconVerticalSolidList"/>
    <dgm:cxn modelId="{61297C95-E2B0-49C6-AD90-B2EB171FC450}" type="presParOf" srcId="{5412D316-EBE6-4CAF-98A2-ED124B80E1D6}" destId="{B9450F34-5125-4DB0-A228-691745D93EE8}" srcOrd="8" destOrd="0" presId="urn:microsoft.com/office/officeart/2018/2/layout/IconVerticalSolidList"/>
    <dgm:cxn modelId="{0895571A-5ED7-437F-AC7D-E9E71BC23D1E}" type="presParOf" srcId="{B9450F34-5125-4DB0-A228-691745D93EE8}" destId="{99F0AA31-4699-4011-80E8-5E5FDF1577F7}" srcOrd="0" destOrd="0" presId="urn:microsoft.com/office/officeart/2018/2/layout/IconVerticalSolidList"/>
    <dgm:cxn modelId="{04775DAF-4F67-41BD-875A-92FA36963180}" type="presParOf" srcId="{B9450F34-5125-4DB0-A228-691745D93EE8}" destId="{7620FAB3-725A-4792-8661-131431AAF124}" srcOrd="1" destOrd="0" presId="urn:microsoft.com/office/officeart/2018/2/layout/IconVerticalSolidList"/>
    <dgm:cxn modelId="{F4B18E1E-EBCC-483A-9377-7D43D5265967}" type="presParOf" srcId="{B9450F34-5125-4DB0-A228-691745D93EE8}" destId="{BB021A42-8066-433A-B04F-54CA22293E7A}" srcOrd="2" destOrd="0" presId="urn:microsoft.com/office/officeart/2018/2/layout/IconVerticalSolidList"/>
    <dgm:cxn modelId="{A826073A-BF0D-47F5-B0D1-117029DC207D}" type="presParOf" srcId="{B9450F34-5125-4DB0-A228-691745D93EE8}" destId="{35C629CD-84DC-43BD-A779-D357C24EA7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3975C-49B5-49EE-A58E-3848A854A9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1B433A4-9D21-46B9-8914-008C6E291DC6}">
      <dgm:prSet/>
      <dgm:spPr/>
      <dgm:t>
        <a:bodyPr/>
        <a:lstStyle/>
        <a:p>
          <a:r>
            <a:rPr lang="pl-PL"/>
            <a:t>Java </a:t>
          </a:r>
          <a:r>
            <a:rPr lang="pl-PL" err="1"/>
            <a:t>Cryptography</a:t>
          </a:r>
          <a:r>
            <a:rPr lang="pl-PL"/>
            <a:t> Extension</a:t>
          </a:r>
          <a:endParaRPr lang="en-US"/>
        </a:p>
      </dgm:t>
    </dgm:pt>
    <dgm:pt modelId="{9A1A3C9C-531B-4ED8-8674-0776C8AD0E82}" type="parTrans" cxnId="{0FE44F85-53CE-4EAA-BB32-460FBC1FBFE1}">
      <dgm:prSet/>
      <dgm:spPr/>
      <dgm:t>
        <a:bodyPr/>
        <a:lstStyle/>
        <a:p>
          <a:endParaRPr lang="en-US"/>
        </a:p>
      </dgm:t>
    </dgm:pt>
    <dgm:pt modelId="{767E4DAD-5736-4445-B1F8-3989C9A0C7B4}" type="sibTrans" cxnId="{0FE44F85-53CE-4EAA-BB32-460FBC1FBFE1}">
      <dgm:prSet/>
      <dgm:spPr/>
      <dgm:t>
        <a:bodyPr/>
        <a:lstStyle/>
        <a:p>
          <a:endParaRPr lang="en-US"/>
        </a:p>
      </dgm:t>
    </dgm:pt>
    <dgm:pt modelId="{618D3207-5715-4D5A-881A-A153436FA558}">
      <dgm:prSet/>
      <dgm:spPr/>
      <dgm:t>
        <a:bodyPr/>
        <a:lstStyle/>
        <a:p>
          <a:r>
            <a:rPr lang="pl-PL"/>
            <a:t>Obecnie część Java SE</a:t>
          </a:r>
          <a:endParaRPr lang="en-US"/>
        </a:p>
      </dgm:t>
    </dgm:pt>
    <dgm:pt modelId="{51E95500-B7BC-4E14-8E3E-DA4DB002C4C5}" type="parTrans" cxnId="{6B819C86-359F-465D-91C9-6C00341677CA}">
      <dgm:prSet/>
      <dgm:spPr/>
      <dgm:t>
        <a:bodyPr/>
        <a:lstStyle/>
        <a:p>
          <a:endParaRPr lang="en-US"/>
        </a:p>
      </dgm:t>
    </dgm:pt>
    <dgm:pt modelId="{1D3D5461-AF76-4B19-B52E-65387823BF21}" type="sibTrans" cxnId="{6B819C86-359F-465D-91C9-6C00341677CA}">
      <dgm:prSet/>
      <dgm:spPr/>
      <dgm:t>
        <a:bodyPr/>
        <a:lstStyle/>
        <a:p>
          <a:endParaRPr lang="en-US"/>
        </a:p>
      </dgm:t>
    </dgm:pt>
    <dgm:pt modelId="{6FF4F1FB-BE85-4A7C-A97B-6FFD9264CC78}">
      <dgm:prSet/>
      <dgm:spPr/>
      <dgm:t>
        <a:bodyPr/>
        <a:lstStyle/>
        <a:p>
          <a:r>
            <a:rPr lang="pl-PL"/>
            <a:t>Wiele dodatkowych funkcji kryptograficznych</a:t>
          </a:r>
          <a:endParaRPr lang="en-US"/>
        </a:p>
      </dgm:t>
    </dgm:pt>
    <dgm:pt modelId="{EF5FA09C-03DB-4CF6-A5BD-69D434905921}" type="parTrans" cxnId="{7B6E36A0-6187-4007-944E-90BCBFE712B4}">
      <dgm:prSet/>
      <dgm:spPr/>
      <dgm:t>
        <a:bodyPr/>
        <a:lstStyle/>
        <a:p>
          <a:endParaRPr lang="en-US"/>
        </a:p>
      </dgm:t>
    </dgm:pt>
    <dgm:pt modelId="{F9E3CF00-7719-4FB7-8F71-A435B9FB5CFE}" type="sibTrans" cxnId="{7B6E36A0-6187-4007-944E-90BCBFE712B4}">
      <dgm:prSet/>
      <dgm:spPr/>
      <dgm:t>
        <a:bodyPr/>
        <a:lstStyle/>
        <a:p>
          <a:endParaRPr lang="en-US"/>
        </a:p>
      </dgm:t>
    </dgm:pt>
    <dgm:pt modelId="{D0E323B3-C6E8-4117-8DA8-EB7FEBA65598}">
      <dgm:prSet/>
      <dgm:spPr/>
      <dgm:t>
        <a:bodyPr/>
        <a:lstStyle/>
        <a:p>
          <a:r>
            <a:rPr lang="pl-PL"/>
            <a:t>Dostępne w pakiecie </a:t>
          </a:r>
          <a:r>
            <a:rPr lang="pl-PL" err="1"/>
            <a:t>java.cryptox</a:t>
          </a:r>
          <a:endParaRPr lang="en-US"/>
        </a:p>
      </dgm:t>
    </dgm:pt>
    <dgm:pt modelId="{67083C99-1A12-4677-A2C4-2279CC52F0BA}" type="parTrans" cxnId="{159F6947-427F-4371-AF64-5B4C83912E73}">
      <dgm:prSet/>
      <dgm:spPr/>
      <dgm:t>
        <a:bodyPr/>
        <a:lstStyle/>
        <a:p>
          <a:endParaRPr lang="en-US"/>
        </a:p>
      </dgm:t>
    </dgm:pt>
    <dgm:pt modelId="{E432BBEC-CE35-4773-8F9F-DC24FFBC5862}" type="sibTrans" cxnId="{159F6947-427F-4371-AF64-5B4C83912E73}">
      <dgm:prSet/>
      <dgm:spPr/>
      <dgm:t>
        <a:bodyPr/>
        <a:lstStyle/>
        <a:p>
          <a:endParaRPr lang="en-US"/>
        </a:p>
      </dgm:t>
    </dgm:pt>
    <dgm:pt modelId="{CE4ED574-B20D-417B-9E83-ADE902D98B5A}">
      <dgm:prSet/>
      <dgm:spPr/>
      <dgm:t>
        <a:bodyPr/>
        <a:lstStyle/>
        <a:p>
          <a:r>
            <a:rPr lang="pl-PL"/>
            <a:t>Przykładowe klasy: </a:t>
          </a:r>
          <a:r>
            <a:rPr lang="pl-PL" err="1"/>
            <a:t>KeyAgreement</a:t>
          </a:r>
          <a:r>
            <a:rPr lang="pl-PL"/>
            <a:t>, </a:t>
          </a:r>
          <a:r>
            <a:rPr lang="pl-PL" err="1"/>
            <a:t>SecretKeySpec</a:t>
          </a:r>
          <a:r>
            <a:rPr lang="pl-PL"/>
            <a:t>, Mac</a:t>
          </a:r>
          <a:endParaRPr lang="en-US"/>
        </a:p>
      </dgm:t>
    </dgm:pt>
    <dgm:pt modelId="{7E30F9F9-E06D-43B4-BDE2-7982C05EFD7C}" type="parTrans" cxnId="{1D2C388C-9A08-4ACC-B960-0885BE232068}">
      <dgm:prSet/>
      <dgm:spPr/>
      <dgm:t>
        <a:bodyPr/>
        <a:lstStyle/>
        <a:p>
          <a:endParaRPr lang="en-US"/>
        </a:p>
      </dgm:t>
    </dgm:pt>
    <dgm:pt modelId="{AD031611-156E-4AD5-9A00-D1B535152185}" type="sibTrans" cxnId="{1D2C388C-9A08-4ACC-B960-0885BE232068}">
      <dgm:prSet/>
      <dgm:spPr/>
      <dgm:t>
        <a:bodyPr/>
        <a:lstStyle/>
        <a:p>
          <a:endParaRPr lang="en-US"/>
        </a:p>
      </dgm:t>
    </dgm:pt>
    <dgm:pt modelId="{5412D316-EBE6-4CAF-98A2-ED124B80E1D6}" type="pres">
      <dgm:prSet presAssocID="{6503975C-49B5-49EE-A58E-3848A854A965}" presName="root" presStyleCnt="0">
        <dgm:presLayoutVars>
          <dgm:dir/>
          <dgm:resizeHandles val="exact"/>
        </dgm:presLayoutVars>
      </dgm:prSet>
      <dgm:spPr/>
    </dgm:pt>
    <dgm:pt modelId="{938B78A5-340F-45B4-9964-A07B290C8602}" type="pres">
      <dgm:prSet presAssocID="{51B433A4-9D21-46B9-8914-008C6E291DC6}" presName="compNode" presStyleCnt="0"/>
      <dgm:spPr/>
    </dgm:pt>
    <dgm:pt modelId="{D9D0F63C-572C-40B1-AE64-0D7377C7F881}" type="pres">
      <dgm:prSet presAssocID="{51B433A4-9D21-46B9-8914-008C6E291DC6}" presName="bgRect" presStyleLbl="bgShp" presStyleIdx="0" presStyleCnt="5"/>
      <dgm:spPr/>
    </dgm:pt>
    <dgm:pt modelId="{92504338-ED79-4002-924F-150678BDE663}" type="pres">
      <dgm:prSet presAssocID="{51B433A4-9D21-46B9-8914-008C6E291D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mek"/>
        </a:ext>
      </dgm:extLst>
    </dgm:pt>
    <dgm:pt modelId="{5278A9C2-EC88-4B02-BA25-419B4F50B423}" type="pres">
      <dgm:prSet presAssocID="{51B433A4-9D21-46B9-8914-008C6E291DC6}" presName="spaceRect" presStyleCnt="0"/>
      <dgm:spPr/>
    </dgm:pt>
    <dgm:pt modelId="{1B98A7C6-93AB-46C9-B2EA-80556E3B5AD1}" type="pres">
      <dgm:prSet presAssocID="{51B433A4-9D21-46B9-8914-008C6E291DC6}" presName="parTx" presStyleLbl="revTx" presStyleIdx="0" presStyleCnt="5">
        <dgm:presLayoutVars>
          <dgm:chMax val="0"/>
          <dgm:chPref val="0"/>
        </dgm:presLayoutVars>
      </dgm:prSet>
      <dgm:spPr/>
    </dgm:pt>
    <dgm:pt modelId="{FF8E34D4-CC7F-4DED-A3C9-05D8B63549E7}" type="pres">
      <dgm:prSet presAssocID="{767E4DAD-5736-4445-B1F8-3989C9A0C7B4}" presName="sibTrans" presStyleCnt="0"/>
      <dgm:spPr/>
    </dgm:pt>
    <dgm:pt modelId="{8417011A-EA0C-4C87-A512-FD0BCFC3D0C0}" type="pres">
      <dgm:prSet presAssocID="{618D3207-5715-4D5A-881A-A153436FA558}" presName="compNode" presStyleCnt="0"/>
      <dgm:spPr/>
    </dgm:pt>
    <dgm:pt modelId="{142F9FC0-13FC-4B2D-9016-2B7B1692CFBC}" type="pres">
      <dgm:prSet presAssocID="{618D3207-5715-4D5A-881A-A153436FA558}" presName="bgRect" presStyleLbl="bgShp" presStyleIdx="1" presStyleCnt="5"/>
      <dgm:spPr/>
    </dgm:pt>
    <dgm:pt modelId="{B12FA1CF-DCEC-4940-ADD4-D0D8ACD1A177}" type="pres">
      <dgm:prSet presAssocID="{618D3207-5715-4D5A-881A-A153436FA5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CA7596E8-1DAD-4960-B576-6D039FD221CA}" type="pres">
      <dgm:prSet presAssocID="{618D3207-5715-4D5A-881A-A153436FA558}" presName="spaceRect" presStyleCnt="0"/>
      <dgm:spPr/>
    </dgm:pt>
    <dgm:pt modelId="{6973C738-E664-415D-89D2-12ED5179F635}" type="pres">
      <dgm:prSet presAssocID="{618D3207-5715-4D5A-881A-A153436FA558}" presName="parTx" presStyleLbl="revTx" presStyleIdx="1" presStyleCnt="5">
        <dgm:presLayoutVars>
          <dgm:chMax val="0"/>
          <dgm:chPref val="0"/>
        </dgm:presLayoutVars>
      </dgm:prSet>
      <dgm:spPr/>
    </dgm:pt>
    <dgm:pt modelId="{A1689A5C-D66E-4C23-B6E9-92ED50E4D1B1}" type="pres">
      <dgm:prSet presAssocID="{1D3D5461-AF76-4B19-B52E-65387823BF21}" presName="sibTrans" presStyleCnt="0"/>
      <dgm:spPr/>
    </dgm:pt>
    <dgm:pt modelId="{404EF0D0-080A-4A3D-BCAC-E6F6956ADFEC}" type="pres">
      <dgm:prSet presAssocID="{6FF4F1FB-BE85-4A7C-A97B-6FFD9264CC78}" presName="compNode" presStyleCnt="0"/>
      <dgm:spPr/>
    </dgm:pt>
    <dgm:pt modelId="{97EC5D74-6E85-4D17-B5B0-9F183C71FE42}" type="pres">
      <dgm:prSet presAssocID="{6FF4F1FB-BE85-4A7C-A97B-6FFD9264CC78}" presName="bgRect" presStyleLbl="bgShp" presStyleIdx="2" presStyleCnt="5"/>
      <dgm:spPr/>
    </dgm:pt>
    <dgm:pt modelId="{BFBD0EDF-ABF4-4BB4-A731-ACBABF0CCADF}" type="pres">
      <dgm:prSet presAssocID="{6FF4F1FB-BE85-4A7C-A97B-6FFD9264CC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wisz"/>
        </a:ext>
      </dgm:extLst>
    </dgm:pt>
    <dgm:pt modelId="{C59C850C-75AE-4174-8C8E-F11EBA632849}" type="pres">
      <dgm:prSet presAssocID="{6FF4F1FB-BE85-4A7C-A97B-6FFD9264CC78}" presName="spaceRect" presStyleCnt="0"/>
      <dgm:spPr/>
    </dgm:pt>
    <dgm:pt modelId="{3ADB084E-C92C-442D-ABE2-094F74F1A467}" type="pres">
      <dgm:prSet presAssocID="{6FF4F1FB-BE85-4A7C-A97B-6FFD9264CC78}" presName="parTx" presStyleLbl="revTx" presStyleIdx="2" presStyleCnt="5">
        <dgm:presLayoutVars>
          <dgm:chMax val="0"/>
          <dgm:chPref val="0"/>
        </dgm:presLayoutVars>
      </dgm:prSet>
      <dgm:spPr/>
    </dgm:pt>
    <dgm:pt modelId="{EA3037EA-9C8A-4E4F-9DAD-92188C6CD04D}" type="pres">
      <dgm:prSet presAssocID="{F9E3CF00-7719-4FB7-8F71-A435B9FB5CFE}" presName="sibTrans" presStyleCnt="0"/>
      <dgm:spPr/>
    </dgm:pt>
    <dgm:pt modelId="{15153BCA-8278-487B-9521-AB46685417F1}" type="pres">
      <dgm:prSet presAssocID="{D0E323B3-C6E8-4117-8DA8-EB7FEBA65598}" presName="compNode" presStyleCnt="0"/>
      <dgm:spPr/>
    </dgm:pt>
    <dgm:pt modelId="{6A437217-769D-4EFF-BE69-5753A71D797D}" type="pres">
      <dgm:prSet presAssocID="{D0E323B3-C6E8-4117-8DA8-EB7FEBA65598}" presName="bgRect" presStyleLbl="bgShp" presStyleIdx="3" presStyleCnt="5"/>
      <dgm:spPr/>
    </dgm:pt>
    <dgm:pt modelId="{CDC97D75-4F03-4579-8EBC-27EA1FEF2BE8}" type="pres">
      <dgm:prSet presAssocID="{D0E323B3-C6E8-4117-8DA8-EB7FEBA65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9BA3FB1-027E-4DE3-94B9-EF7727B47622}" type="pres">
      <dgm:prSet presAssocID="{D0E323B3-C6E8-4117-8DA8-EB7FEBA65598}" presName="spaceRect" presStyleCnt="0"/>
      <dgm:spPr/>
    </dgm:pt>
    <dgm:pt modelId="{865E2D20-E3C5-4AA9-9F3A-156392EF90ED}" type="pres">
      <dgm:prSet presAssocID="{D0E323B3-C6E8-4117-8DA8-EB7FEBA65598}" presName="parTx" presStyleLbl="revTx" presStyleIdx="3" presStyleCnt="5">
        <dgm:presLayoutVars>
          <dgm:chMax val="0"/>
          <dgm:chPref val="0"/>
        </dgm:presLayoutVars>
      </dgm:prSet>
      <dgm:spPr/>
    </dgm:pt>
    <dgm:pt modelId="{C8A849FE-94F7-486E-A761-5C6304BEC336}" type="pres">
      <dgm:prSet presAssocID="{E432BBEC-CE35-4773-8F9F-DC24FFBC5862}" presName="sibTrans" presStyleCnt="0"/>
      <dgm:spPr/>
    </dgm:pt>
    <dgm:pt modelId="{B9450F34-5125-4DB0-A228-691745D93EE8}" type="pres">
      <dgm:prSet presAssocID="{CE4ED574-B20D-417B-9E83-ADE902D98B5A}" presName="compNode" presStyleCnt="0"/>
      <dgm:spPr/>
    </dgm:pt>
    <dgm:pt modelId="{99F0AA31-4699-4011-80E8-5E5FDF1577F7}" type="pres">
      <dgm:prSet presAssocID="{CE4ED574-B20D-417B-9E83-ADE902D98B5A}" presName="bgRect" presStyleLbl="bgShp" presStyleIdx="4" presStyleCnt="5"/>
      <dgm:spPr/>
    </dgm:pt>
    <dgm:pt modelId="{7620FAB3-725A-4792-8661-131431AAF124}" type="pres">
      <dgm:prSet presAssocID="{CE4ED574-B20D-417B-9E83-ADE902D98B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"/>
        </a:ext>
      </dgm:extLst>
    </dgm:pt>
    <dgm:pt modelId="{BB021A42-8066-433A-B04F-54CA22293E7A}" type="pres">
      <dgm:prSet presAssocID="{CE4ED574-B20D-417B-9E83-ADE902D98B5A}" presName="spaceRect" presStyleCnt="0"/>
      <dgm:spPr/>
    </dgm:pt>
    <dgm:pt modelId="{35C629CD-84DC-43BD-A779-D357C24EA7C0}" type="pres">
      <dgm:prSet presAssocID="{CE4ED574-B20D-417B-9E83-ADE902D98B5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98A4722-D42F-40E1-85DC-277B9A21CEAB}" type="presOf" srcId="{51B433A4-9D21-46B9-8914-008C6E291DC6}" destId="{1B98A7C6-93AB-46C9-B2EA-80556E3B5AD1}" srcOrd="0" destOrd="0" presId="urn:microsoft.com/office/officeart/2018/2/layout/IconVerticalSolidList"/>
    <dgm:cxn modelId="{159F6947-427F-4371-AF64-5B4C83912E73}" srcId="{6503975C-49B5-49EE-A58E-3848A854A965}" destId="{D0E323B3-C6E8-4117-8DA8-EB7FEBA65598}" srcOrd="3" destOrd="0" parTransId="{67083C99-1A12-4677-A2C4-2279CC52F0BA}" sibTransId="{E432BBEC-CE35-4773-8F9F-DC24FFBC5862}"/>
    <dgm:cxn modelId="{E0A6FD70-388E-4989-BCA2-A4293316A573}" type="presOf" srcId="{6503975C-49B5-49EE-A58E-3848A854A965}" destId="{5412D316-EBE6-4CAF-98A2-ED124B80E1D6}" srcOrd="0" destOrd="0" presId="urn:microsoft.com/office/officeart/2018/2/layout/IconVerticalSolidList"/>
    <dgm:cxn modelId="{68259B7C-6652-4610-B701-CDB0460B9914}" type="presOf" srcId="{6FF4F1FB-BE85-4A7C-A97B-6FFD9264CC78}" destId="{3ADB084E-C92C-442D-ABE2-094F74F1A467}" srcOrd="0" destOrd="0" presId="urn:microsoft.com/office/officeart/2018/2/layout/IconVerticalSolidList"/>
    <dgm:cxn modelId="{0FE44F85-53CE-4EAA-BB32-460FBC1FBFE1}" srcId="{6503975C-49B5-49EE-A58E-3848A854A965}" destId="{51B433A4-9D21-46B9-8914-008C6E291DC6}" srcOrd="0" destOrd="0" parTransId="{9A1A3C9C-531B-4ED8-8674-0776C8AD0E82}" sibTransId="{767E4DAD-5736-4445-B1F8-3989C9A0C7B4}"/>
    <dgm:cxn modelId="{6B819C86-359F-465D-91C9-6C00341677CA}" srcId="{6503975C-49B5-49EE-A58E-3848A854A965}" destId="{618D3207-5715-4D5A-881A-A153436FA558}" srcOrd="1" destOrd="0" parTransId="{51E95500-B7BC-4E14-8E3E-DA4DB002C4C5}" sibTransId="{1D3D5461-AF76-4B19-B52E-65387823BF21}"/>
    <dgm:cxn modelId="{1D2C388C-9A08-4ACC-B960-0885BE232068}" srcId="{6503975C-49B5-49EE-A58E-3848A854A965}" destId="{CE4ED574-B20D-417B-9E83-ADE902D98B5A}" srcOrd="4" destOrd="0" parTransId="{7E30F9F9-E06D-43B4-BDE2-7982C05EFD7C}" sibTransId="{AD031611-156E-4AD5-9A00-D1B535152185}"/>
    <dgm:cxn modelId="{0E7E738F-0322-4D25-8F64-8CD2CC6A744C}" type="presOf" srcId="{CE4ED574-B20D-417B-9E83-ADE902D98B5A}" destId="{35C629CD-84DC-43BD-A779-D357C24EA7C0}" srcOrd="0" destOrd="0" presId="urn:microsoft.com/office/officeart/2018/2/layout/IconVerticalSolidList"/>
    <dgm:cxn modelId="{03FB5C9F-022A-448E-8434-77F8820379FB}" type="presOf" srcId="{D0E323B3-C6E8-4117-8DA8-EB7FEBA65598}" destId="{865E2D20-E3C5-4AA9-9F3A-156392EF90ED}" srcOrd="0" destOrd="0" presId="urn:microsoft.com/office/officeart/2018/2/layout/IconVerticalSolidList"/>
    <dgm:cxn modelId="{7B6E36A0-6187-4007-944E-90BCBFE712B4}" srcId="{6503975C-49B5-49EE-A58E-3848A854A965}" destId="{6FF4F1FB-BE85-4A7C-A97B-6FFD9264CC78}" srcOrd="2" destOrd="0" parTransId="{EF5FA09C-03DB-4CF6-A5BD-69D434905921}" sibTransId="{F9E3CF00-7719-4FB7-8F71-A435B9FB5CFE}"/>
    <dgm:cxn modelId="{FAA91DAE-1086-4292-A4B0-4CEC7C991A38}" type="presOf" srcId="{618D3207-5715-4D5A-881A-A153436FA558}" destId="{6973C738-E664-415D-89D2-12ED5179F635}" srcOrd="0" destOrd="0" presId="urn:microsoft.com/office/officeart/2018/2/layout/IconVerticalSolidList"/>
    <dgm:cxn modelId="{EEBEE87F-5CE5-4F1F-AB8B-17EDCDC4DF44}" type="presParOf" srcId="{5412D316-EBE6-4CAF-98A2-ED124B80E1D6}" destId="{938B78A5-340F-45B4-9964-A07B290C8602}" srcOrd="0" destOrd="0" presId="urn:microsoft.com/office/officeart/2018/2/layout/IconVerticalSolidList"/>
    <dgm:cxn modelId="{653A4DF2-A299-430B-B0DC-103E38407917}" type="presParOf" srcId="{938B78A5-340F-45B4-9964-A07B290C8602}" destId="{D9D0F63C-572C-40B1-AE64-0D7377C7F881}" srcOrd="0" destOrd="0" presId="urn:microsoft.com/office/officeart/2018/2/layout/IconVerticalSolidList"/>
    <dgm:cxn modelId="{40A473EF-EE50-4922-8B2C-B29D46CB4D43}" type="presParOf" srcId="{938B78A5-340F-45B4-9964-A07B290C8602}" destId="{92504338-ED79-4002-924F-150678BDE663}" srcOrd="1" destOrd="0" presId="urn:microsoft.com/office/officeart/2018/2/layout/IconVerticalSolidList"/>
    <dgm:cxn modelId="{5A27682E-2159-4F39-BCFB-DC5AD5296B25}" type="presParOf" srcId="{938B78A5-340F-45B4-9964-A07B290C8602}" destId="{5278A9C2-EC88-4B02-BA25-419B4F50B423}" srcOrd="2" destOrd="0" presId="urn:microsoft.com/office/officeart/2018/2/layout/IconVerticalSolidList"/>
    <dgm:cxn modelId="{A40F7D17-01D4-46C2-8127-FEF0BD931594}" type="presParOf" srcId="{938B78A5-340F-45B4-9964-A07B290C8602}" destId="{1B98A7C6-93AB-46C9-B2EA-80556E3B5AD1}" srcOrd="3" destOrd="0" presId="urn:microsoft.com/office/officeart/2018/2/layout/IconVerticalSolidList"/>
    <dgm:cxn modelId="{BA3CB973-9645-45C7-926E-C0593EA3363B}" type="presParOf" srcId="{5412D316-EBE6-4CAF-98A2-ED124B80E1D6}" destId="{FF8E34D4-CC7F-4DED-A3C9-05D8B63549E7}" srcOrd="1" destOrd="0" presId="urn:microsoft.com/office/officeart/2018/2/layout/IconVerticalSolidList"/>
    <dgm:cxn modelId="{4C87968B-E6A3-4E46-A4C2-0E1CF5A9B0ED}" type="presParOf" srcId="{5412D316-EBE6-4CAF-98A2-ED124B80E1D6}" destId="{8417011A-EA0C-4C87-A512-FD0BCFC3D0C0}" srcOrd="2" destOrd="0" presId="urn:microsoft.com/office/officeart/2018/2/layout/IconVerticalSolidList"/>
    <dgm:cxn modelId="{524AB34B-0B2C-4CCF-8F6B-FD6AD572375A}" type="presParOf" srcId="{8417011A-EA0C-4C87-A512-FD0BCFC3D0C0}" destId="{142F9FC0-13FC-4B2D-9016-2B7B1692CFBC}" srcOrd="0" destOrd="0" presId="urn:microsoft.com/office/officeart/2018/2/layout/IconVerticalSolidList"/>
    <dgm:cxn modelId="{7EE53F88-0A4A-401A-BC1F-4F74AEA587E3}" type="presParOf" srcId="{8417011A-EA0C-4C87-A512-FD0BCFC3D0C0}" destId="{B12FA1CF-DCEC-4940-ADD4-D0D8ACD1A177}" srcOrd="1" destOrd="0" presId="urn:microsoft.com/office/officeart/2018/2/layout/IconVerticalSolidList"/>
    <dgm:cxn modelId="{F4545467-DE3D-4F57-B919-4EE30A484C73}" type="presParOf" srcId="{8417011A-EA0C-4C87-A512-FD0BCFC3D0C0}" destId="{CA7596E8-1DAD-4960-B576-6D039FD221CA}" srcOrd="2" destOrd="0" presId="urn:microsoft.com/office/officeart/2018/2/layout/IconVerticalSolidList"/>
    <dgm:cxn modelId="{40462A39-B6E5-498E-8A6A-A1CD09728BE7}" type="presParOf" srcId="{8417011A-EA0C-4C87-A512-FD0BCFC3D0C0}" destId="{6973C738-E664-415D-89D2-12ED5179F635}" srcOrd="3" destOrd="0" presId="urn:microsoft.com/office/officeart/2018/2/layout/IconVerticalSolidList"/>
    <dgm:cxn modelId="{79EF375C-25E9-4ECF-A523-8E759E626C0B}" type="presParOf" srcId="{5412D316-EBE6-4CAF-98A2-ED124B80E1D6}" destId="{A1689A5C-D66E-4C23-B6E9-92ED50E4D1B1}" srcOrd="3" destOrd="0" presId="urn:microsoft.com/office/officeart/2018/2/layout/IconVerticalSolidList"/>
    <dgm:cxn modelId="{5B98F8A2-4349-4FE8-A3B3-34FBB4C64253}" type="presParOf" srcId="{5412D316-EBE6-4CAF-98A2-ED124B80E1D6}" destId="{404EF0D0-080A-4A3D-BCAC-E6F6956ADFEC}" srcOrd="4" destOrd="0" presId="urn:microsoft.com/office/officeart/2018/2/layout/IconVerticalSolidList"/>
    <dgm:cxn modelId="{7BEC9FC1-962C-4E1C-82C4-B2A79A5915E2}" type="presParOf" srcId="{404EF0D0-080A-4A3D-BCAC-E6F6956ADFEC}" destId="{97EC5D74-6E85-4D17-B5B0-9F183C71FE42}" srcOrd="0" destOrd="0" presId="urn:microsoft.com/office/officeart/2018/2/layout/IconVerticalSolidList"/>
    <dgm:cxn modelId="{38E071F1-608C-428A-B243-B8F1CB2D1F8B}" type="presParOf" srcId="{404EF0D0-080A-4A3D-BCAC-E6F6956ADFEC}" destId="{BFBD0EDF-ABF4-4BB4-A731-ACBABF0CCADF}" srcOrd="1" destOrd="0" presId="urn:microsoft.com/office/officeart/2018/2/layout/IconVerticalSolidList"/>
    <dgm:cxn modelId="{9166AE40-1087-4E66-9FDB-56075AACA8CE}" type="presParOf" srcId="{404EF0D0-080A-4A3D-BCAC-E6F6956ADFEC}" destId="{C59C850C-75AE-4174-8C8E-F11EBA632849}" srcOrd="2" destOrd="0" presId="urn:microsoft.com/office/officeart/2018/2/layout/IconVerticalSolidList"/>
    <dgm:cxn modelId="{42B98A17-FD78-493F-881B-2D167FCFD1CA}" type="presParOf" srcId="{404EF0D0-080A-4A3D-BCAC-E6F6956ADFEC}" destId="{3ADB084E-C92C-442D-ABE2-094F74F1A467}" srcOrd="3" destOrd="0" presId="urn:microsoft.com/office/officeart/2018/2/layout/IconVerticalSolidList"/>
    <dgm:cxn modelId="{2CFE46E2-15BE-433D-BB41-A9FB5DF65812}" type="presParOf" srcId="{5412D316-EBE6-4CAF-98A2-ED124B80E1D6}" destId="{EA3037EA-9C8A-4E4F-9DAD-92188C6CD04D}" srcOrd="5" destOrd="0" presId="urn:microsoft.com/office/officeart/2018/2/layout/IconVerticalSolidList"/>
    <dgm:cxn modelId="{17E2964C-A505-4F80-8C42-6AD9F94903C4}" type="presParOf" srcId="{5412D316-EBE6-4CAF-98A2-ED124B80E1D6}" destId="{15153BCA-8278-487B-9521-AB46685417F1}" srcOrd="6" destOrd="0" presId="urn:microsoft.com/office/officeart/2018/2/layout/IconVerticalSolidList"/>
    <dgm:cxn modelId="{A07B7087-4B3D-4775-A98B-95607421BD9A}" type="presParOf" srcId="{15153BCA-8278-487B-9521-AB46685417F1}" destId="{6A437217-769D-4EFF-BE69-5753A71D797D}" srcOrd="0" destOrd="0" presId="urn:microsoft.com/office/officeart/2018/2/layout/IconVerticalSolidList"/>
    <dgm:cxn modelId="{3C3A4E8F-44B0-4B02-BB63-ED6B0143DC6D}" type="presParOf" srcId="{15153BCA-8278-487B-9521-AB46685417F1}" destId="{CDC97D75-4F03-4579-8EBC-27EA1FEF2BE8}" srcOrd="1" destOrd="0" presId="urn:microsoft.com/office/officeart/2018/2/layout/IconVerticalSolidList"/>
    <dgm:cxn modelId="{B7381BE3-1680-4011-81BB-8E009C5417E5}" type="presParOf" srcId="{15153BCA-8278-487B-9521-AB46685417F1}" destId="{99BA3FB1-027E-4DE3-94B9-EF7727B47622}" srcOrd="2" destOrd="0" presId="urn:microsoft.com/office/officeart/2018/2/layout/IconVerticalSolidList"/>
    <dgm:cxn modelId="{B1DD4B55-370E-4068-9104-50E87EA48FEE}" type="presParOf" srcId="{15153BCA-8278-487B-9521-AB46685417F1}" destId="{865E2D20-E3C5-4AA9-9F3A-156392EF90ED}" srcOrd="3" destOrd="0" presId="urn:microsoft.com/office/officeart/2018/2/layout/IconVerticalSolidList"/>
    <dgm:cxn modelId="{29FC3E33-9F34-48E4-8CF1-A6FD8F84BF14}" type="presParOf" srcId="{5412D316-EBE6-4CAF-98A2-ED124B80E1D6}" destId="{C8A849FE-94F7-486E-A761-5C6304BEC336}" srcOrd="7" destOrd="0" presId="urn:microsoft.com/office/officeart/2018/2/layout/IconVerticalSolidList"/>
    <dgm:cxn modelId="{61297C95-E2B0-49C6-AD90-B2EB171FC450}" type="presParOf" srcId="{5412D316-EBE6-4CAF-98A2-ED124B80E1D6}" destId="{B9450F34-5125-4DB0-A228-691745D93EE8}" srcOrd="8" destOrd="0" presId="urn:microsoft.com/office/officeart/2018/2/layout/IconVerticalSolidList"/>
    <dgm:cxn modelId="{0895571A-5ED7-437F-AC7D-E9E71BC23D1E}" type="presParOf" srcId="{B9450F34-5125-4DB0-A228-691745D93EE8}" destId="{99F0AA31-4699-4011-80E8-5E5FDF1577F7}" srcOrd="0" destOrd="0" presId="urn:microsoft.com/office/officeart/2018/2/layout/IconVerticalSolidList"/>
    <dgm:cxn modelId="{04775DAF-4F67-41BD-875A-92FA36963180}" type="presParOf" srcId="{B9450F34-5125-4DB0-A228-691745D93EE8}" destId="{7620FAB3-725A-4792-8661-131431AAF124}" srcOrd="1" destOrd="0" presId="urn:microsoft.com/office/officeart/2018/2/layout/IconVerticalSolidList"/>
    <dgm:cxn modelId="{F4B18E1E-EBCC-483A-9377-7D43D5265967}" type="presParOf" srcId="{B9450F34-5125-4DB0-A228-691745D93EE8}" destId="{BB021A42-8066-433A-B04F-54CA22293E7A}" srcOrd="2" destOrd="0" presId="urn:microsoft.com/office/officeart/2018/2/layout/IconVerticalSolidList"/>
    <dgm:cxn modelId="{A826073A-BF0D-47F5-B0D1-117029DC207D}" type="presParOf" srcId="{B9450F34-5125-4DB0-A228-691745D93EE8}" destId="{35C629CD-84DC-43BD-A779-D357C24EA7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D4CB42-A6F6-4992-A0B5-AC25B6777F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0A809A-B38A-4D20-BEAB-E8E4F417F52F}">
      <dgm:prSet/>
      <dgm:spPr/>
      <dgm:t>
        <a:bodyPr/>
        <a:lstStyle/>
        <a:p>
          <a:r>
            <a:rPr lang="pl-PL"/>
            <a:t>Biblioteka kryptograficzna Javy (i C#)</a:t>
          </a:r>
          <a:endParaRPr lang="en-US"/>
        </a:p>
      </dgm:t>
    </dgm:pt>
    <dgm:pt modelId="{AADE0E08-8067-4044-A426-32731EE05AD7}" type="parTrans" cxnId="{CD7A6BC2-F640-47BF-BE43-9CE62231495D}">
      <dgm:prSet/>
      <dgm:spPr/>
      <dgm:t>
        <a:bodyPr/>
        <a:lstStyle/>
        <a:p>
          <a:endParaRPr lang="en-US"/>
        </a:p>
      </dgm:t>
    </dgm:pt>
    <dgm:pt modelId="{296BB1F2-5154-4927-AB37-E0C340C2EBF1}" type="sibTrans" cxnId="{CD7A6BC2-F640-47BF-BE43-9CE62231495D}">
      <dgm:prSet/>
      <dgm:spPr/>
      <dgm:t>
        <a:bodyPr/>
        <a:lstStyle/>
        <a:p>
          <a:endParaRPr lang="en-US"/>
        </a:p>
      </dgm:t>
    </dgm:pt>
    <dgm:pt modelId="{D5958818-8B13-49C6-8625-7A0AE3569319}">
      <dgm:prSet/>
      <dgm:spPr/>
      <dgm:t>
        <a:bodyPr/>
        <a:lstStyle/>
        <a:p>
          <a:r>
            <a:rPr lang="pl-PL"/>
            <a:t>Należy ją pobrać i dodać do projektu (jest za darmo)</a:t>
          </a:r>
          <a:endParaRPr lang="en-US"/>
        </a:p>
      </dgm:t>
    </dgm:pt>
    <dgm:pt modelId="{269B84EF-1F5A-455B-9781-578C82FFBA51}" type="parTrans" cxnId="{288B7487-4F7F-4CCE-B2BD-8719488276CF}">
      <dgm:prSet/>
      <dgm:spPr/>
      <dgm:t>
        <a:bodyPr/>
        <a:lstStyle/>
        <a:p>
          <a:endParaRPr lang="en-US"/>
        </a:p>
      </dgm:t>
    </dgm:pt>
    <dgm:pt modelId="{FB2CC404-4F3D-4764-983D-13E9193D31F0}" type="sibTrans" cxnId="{288B7487-4F7F-4CCE-B2BD-8719488276CF}">
      <dgm:prSet/>
      <dgm:spPr/>
      <dgm:t>
        <a:bodyPr/>
        <a:lstStyle/>
        <a:p>
          <a:endParaRPr lang="en-US"/>
        </a:p>
      </dgm:t>
    </dgm:pt>
    <dgm:pt modelId="{2297B47E-4AE8-45EA-9060-42DA9FF545D4}">
      <dgm:prSet/>
      <dgm:spPr/>
      <dgm:t>
        <a:bodyPr/>
        <a:lstStyle/>
        <a:p>
          <a:r>
            <a:rPr lang="pl-PL"/>
            <a:t>Pochodzi z Australii, dzięki czemu nie dotyczą jej amerykańskie przepisy dotyczące kryptografii</a:t>
          </a:r>
          <a:endParaRPr lang="en-US"/>
        </a:p>
      </dgm:t>
    </dgm:pt>
    <dgm:pt modelId="{4DC669E0-ACA4-47BC-86EB-E0AB7122C1CC}" type="parTrans" cxnId="{31824F37-A8BE-40E8-8F20-097082B5D3F5}">
      <dgm:prSet/>
      <dgm:spPr/>
      <dgm:t>
        <a:bodyPr/>
        <a:lstStyle/>
        <a:p>
          <a:endParaRPr lang="en-US"/>
        </a:p>
      </dgm:t>
    </dgm:pt>
    <dgm:pt modelId="{123EECBF-A483-4963-A7B2-515E466C3B92}" type="sibTrans" cxnId="{31824F37-A8BE-40E8-8F20-097082B5D3F5}">
      <dgm:prSet/>
      <dgm:spPr/>
      <dgm:t>
        <a:bodyPr/>
        <a:lstStyle/>
        <a:p>
          <a:endParaRPr lang="en-US"/>
        </a:p>
      </dgm:t>
    </dgm:pt>
    <dgm:pt modelId="{0C5DC8C4-7776-44B4-B05E-30B7B614A88C}">
      <dgm:prSet/>
      <dgm:spPr/>
      <dgm:t>
        <a:bodyPr/>
        <a:lstStyle/>
        <a:p>
          <a:r>
            <a:rPr lang="pl-PL"/>
            <a:t>Przykładowe klasy: BouncyCastleProvider, RSAKeyPairGenerator</a:t>
          </a:r>
          <a:endParaRPr lang="en-US"/>
        </a:p>
      </dgm:t>
    </dgm:pt>
    <dgm:pt modelId="{8C2C7962-9F4E-48B0-AC65-571A34FACF8F}" type="parTrans" cxnId="{222D3617-15DA-467C-A778-C689413FB2CD}">
      <dgm:prSet/>
      <dgm:spPr/>
      <dgm:t>
        <a:bodyPr/>
        <a:lstStyle/>
        <a:p>
          <a:endParaRPr lang="en-US"/>
        </a:p>
      </dgm:t>
    </dgm:pt>
    <dgm:pt modelId="{F14854F7-98C7-4BCD-92AE-96E567CEB216}" type="sibTrans" cxnId="{222D3617-15DA-467C-A778-C689413FB2CD}">
      <dgm:prSet/>
      <dgm:spPr/>
      <dgm:t>
        <a:bodyPr/>
        <a:lstStyle/>
        <a:p>
          <a:endParaRPr lang="en-US"/>
        </a:p>
      </dgm:t>
    </dgm:pt>
    <dgm:pt modelId="{6B630F97-3E39-46F0-8D83-1684CC1C8D09}" type="pres">
      <dgm:prSet presAssocID="{1CD4CB42-A6F6-4992-A0B5-AC25B6777FF4}" presName="root" presStyleCnt="0">
        <dgm:presLayoutVars>
          <dgm:dir/>
          <dgm:resizeHandles val="exact"/>
        </dgm:presLayoutVars>
      </dgm:prSet>
      <dgm:spPr/>
    </dgm:pt>
    <dgm:pt modelId="{B7E12880-C32D-4960-8B26-1AADF50CE2A4}" type="pres">
      <dgm:prSet presAssocID="{C70A809A-B38A-4D20-BEAB-E8E4F417F52F}" presName="compNode" presStyleCnt="0"/>
      <dgm:spPr/>
    </dgm:pt>
    <dgm:pt modelId="{F97A9EAB-C053-477C-9C55-DF85E25D8FB3}" type="pres">
      <dgm:prSet presAssocID="{C70A809A-B38A-4D20-BEAB-E8E4F417F52F}" presName="bgRect" presStyleLbl="bgShp" presStyleIdx="0" presStyleCnt="4"/>
      <dgm:spPr/>
    </dgm:pt>
    <dgm:pt modelId="{9327BBDB-3441-4B65-A376-99232B66AC9F}" type="pres">
      <dgm:prSet presAssocID="{C70A809A-B38A-4D20-BEAB-E8E4F417F5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3449BB74-A161-4179-B2C1-462269B5AA74}" type="pres">
      <dgm:prSet presAssocID="{C70A809A-B38A-4D20-BEAB-E8E4F417F52F}" presName="spaceRect" presStyleCnt="0"/>
      <dgm:spPr/>
    </dgm:pt>
    <dgm:pt modelId="{0679D820-33D0-49BA-B313-101A5CB5313E}" type="pres">
      <dgm:prSet presAssocID="{C70A809A-B38A-4D20-BEAB-E8E4F417F52F}" presName="parTx" presStyleLbl="revTx" presStyleIdx="0" presStyleCnt="4">
        <dgm:presLayoutVars>
          <dgm:chMax val="0"/>
          <dgm:chPref val="0"/>
        </dgm:presLayoutVars>
      </dgm:prSet>
      <dgm:spPr/>
    </dgm:pt>
    <dgm:pt modelId="{30B6EC7C-C5A7-488D-8BB6-11DEC1FE913F}" type="pres">
      <dgm:prSet presAssocID="{296BB1F2-5154-4927-AB37-E0C340C2EBF1}" presName="sibTrans" presStyleCnt="0"/>
      <dgm:spPr/>
    </dgm:pt>
    <dgm:pt modelId="{1931D197-0FE8-4979-B1EB-24D58E72A40D}" type="pres">
      <dgm:prSet presAssocID="{D5958818-8B13-49C6-8625-7A0AE3569319}" presName="compNode" presStyleCnt="0"/>
      <dgm:spPr/>
    </dgm:pt>
    <dgm:pt modelId="{6A679EA4-0329-4322-8D8A-35385AC85EDA}" type="pres">
      <dgm:prSet presAssocID="{D5958818-8B13-49C6-8625-7A0AE3569319}" presName="bgRect" presStyleLbl="bgShp" presStyleIdx="1" presStyleCnt="4"/>
      <dgm:spPr/>
    </dgm:pt>
    <dgm:pt modelId="{8CA15E69-BD3D-4424-B3D4-A1350127B90D}" type="pres">
      <dgm:prSet presAssocID="{D5958818-8B13-49C6-8625-7A0AE35693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bierz"/>
        </a:ext>
      </dgm:extLst>
    </dgm:pt>
    <dgm:pt modelId="{77A3E4C3-B91B-4526-B9B2-AB25B0909C2A}" type="pres">
      <dgm:prSet presAssocID="{D5958818-8B13-49C6-8625-7A0AE3569319}" presName="spaceRect" presStyleCnt="0"/>
      <dgm:spPr/>
    </dgm:pt>
    <dgm:pt modelId="{32C0B4D1-B729-41ED-AD6D-B35A679C07EA}" type="pres">
      <dgm:prSet presAssocID="{D5958818-8B13-49C6-8625-7A0AE3569319}" presName="parTx" presStyleLbl="revTx" presStyleIdx="1" presStyleCnt="4">
        <dgm:presLayoutVars>
          <dgm:chMax val="0"/>
          <dgm:chPref val="0"/>
        </dgm:presLayoutVars>
      </dgm:prSet>
      <dgm:spPr/>
    </dgm:pt>
    <dgm:pt modelId="{1A7E3109-5680-484A-B7BE-FA4402401E55}" type="pres">
      <dgm:prSet presAssocID="{FB2CC404-4F3D-4764-983D-13E9193D31F0}" presName="sibTrans" presStyleCnt="0"/>
      <dgm:spPr/>
    </dgm:pt>
    <dgm:pt modelId="{47713F1C-1B8E-4796-8AF4-DF7FF3AA148C}" type="pres">
      <dgm:prSet presAssocID="{2297B47E-4AE8-45EA-9060-42DA9FF545D4}" presName="compNode" presStyleCnt="0"/>
      <dgm:spPr/>
    </dgm:pt>
    <dgm:pt modelId="{228B0A9D-12A6-4FBD-A335-18C5415497BF}" type="pres">
      <dgm:prSet presAssocID="{2297B47E-4AE8-45EA-9060-42DA9FF545D4}" presName="bgRect" presStyleLbl="bgShp" presStyleIdx="2" presStyleCnt="4"/>
      <dgm:spPr/>
    </dgm:pt>
    <dgm:pt modelId="{A898BCD1-2D58-41D9-9E48-FD8B70415B36}" type="pres">
      <dgm:prSet presAssocID="{2297B47E-4AE8-45EA-9060-42DA9FF545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3621CB05-18E5-4085-A0B7-6193E93216C0}" type="pres">
      <dgm:prSet presAssocID="{2297B47E-4AE8-45EA-9060-42DA9FF545D4}" presName="spaceRect" presStyleCnt="0"/>
      <dgm:spPr/>
    </dgm:pt>
    <dgm:pt modelId="{9CDEE75D-7B31-442E-9665-B6C3E04A1A1E}" type="pres">
      <dgm:prSet presAssocID="{2297B47E-4AE8-45EA-9060-42DA9FF545D4}" presName="parTx" presStyleLbl="revTx" presStyleIdx="2" presStyleCnt="4">
        <dgm:presLayoutVars>
          <dgm:chMax val="0"/>
          <dgm:chPref val="0"/>
        </dgm:presLayoutVars>
      </dgm:prSet>
      <dgm:spPr/>
    </dgm:pt>
    <dgm:pt modelId="{8D8E1D18-75E4-4FA5-8C47-D832840AAB4E}" type="pres">
      <dgm:prSet presAssocID="{123EECBF-A483-4963-A7B2-515E466C3B92}" presName="sibTrans" presStyleCnt="0"/>
      <dgm:spPr/>
    </dgm:pt>
    <dgm:pt modelId="{5826D289-834A-4236-91F7-1202B0792DE8}" type="pres">
      <dgm:prSet presAssocID="{0C5DC8C4-7776-44B4-B05E-30B7B614A88C}" presName="compNode" presStyleCnt="0"/>
      <dgm:spPr/>
    </dgm:pt>
    <dgm:pt modelId="{02B7FCA9-17B5-4602-AA31-0E4438B63F4A}" type="pres">
      <dgm:prSet presAssocID="{0C5DC8C4-7776-44B4-B05E-30B7B614A88C}" presName="bgRect" presStyleLbl="bgShp" presStyleIdx="3" presStyleCnt="4"/>
      <dgm:spPr/>
    </dgm:pt>
    <dgm:pt modelId="{3ADEEC57-84E5-4453-97A8-8D1E1C0331C6}" type="pres">
      <dgm:prSet presAssocID="{0C5DC8C4-7776-44B4-B05E-30B7B614A8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a"/>
        </a:ext>
      </dgm:extLst>
    </dgm:pt>
    <dgm:pt modelId="{DDA47AFF-1789-4966-AA92-D2ED289E5A3F}" type="pres">
      <dgm:prSet presAssocID="{0C5DC8C4-7776-44B4-B05E-30B7B614A88C}" presName="spaceRect" presStyleCnt="0"/>
      <dgm:spPr/>
    </dgm:pt>
    <dgm:pt modelId="{4695277E-3AC2-4BAC-BCD6-AE3F4217BA90}" type="pres">
      <dgm:prSet presAssocID="{0C5DC8C4-7776-44B4-B05E-30B7B614A8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9CB503-DA32-466B-A3AD-A8BEAD692EB7}" type="presOf" srcId="{C70A809A-B38A-4D20-BEAB-E8E4F417F52F}" destId="{0679D820-33D0-49BA-B313-101A5CB5313E}" srcOrd="0" destOrd="0" presId="urn:microsoft.com/office/officeart/2018/2/layout/IconVerticalSolidList"/>
    <dgm:cxn modelId="{222D3617-15DA-467C-A778-C689413FB2CD}" srcId="{1CD4CB42-A6F6-4992-A0B5-AC25B6777FF4}" destId="{0C5DC8C4-7776-44B4-B05E-30B7B614A88C}" srcOrd="3" destOrd="0" parTransId="{8C2C7962-9F4E-48B0-AC65-571A34FACF8F}" sibTransId="{F14854F7-98C7-4BCD-92AE-96E567CEB216}"/>
    <dgm:cxn modelId="{31824F37-A8BE-40E8-8F20-097082B5D3F5}" srcId="{1CD4CB42-A6F6-4992-A0B5-AC25B6777FF4}" destId="{2297B47E-4AE8-45EA-9060-42DA9FF545D4}" srcOrd="2" destOrd="0" parTransId="{4DC669E0-ACA4-47BC-86EB-E0AB7122C1CC}" sibTransId="{123EECBF-A483-4963-A7B2-515E466C3B92}"/>
    <dgm:cxn modelId="{EB41B458-F301-451F-8FBA-95788F941B64}" type="presOf" srcId="{2297B47E-4AE8-45EA-9060-42DA9FF545D4}" destId="{9CDEE75D-7B31-442E-9665-B6C3E04A1A1E}" srcOrd="0" destOrd="0" presId="urn:microsoft.com/office/officeart/2018/2/layout/IconVerticalSolidList"/>
    <dgm:cxn modelId="{288B7487-4F7F-4CCE-B2BD-8719488276CF}" srcId="{1CD4CB42-A6F6-4992-A0B5-AC25B6777FF4}" destId="{D5958818-8B13-49C6-8625-7A0AE3569319}" srcOrd="1" destOrd="0" parTransId="{269B84EF-1F5A-455B-9781-578C82FFBA51}" sibTransId="{FB2CC404-4F3D-4764-983D-13E9193D31F0}"/>
    <dgm:cxn modelId="{12840695-905E-4A76-81BF-99EBD8BA4306}" type="presOf" srcId="{1CD4CB42-A6F6-4992-A0B5-AC25B6777FF4}" destId="{6B630F97-3E39-46F0-8D83-1684CC1C8D09}" srcOrd="0" destOrd="0" presId="urn:microsoft.com/office/officeart/2018/2/layout/IconVerticalSolidList"/>
    <dgm:cxn modelId="{CD7A6BC2-F640-47BF-BE43-9CE62231495D}" srcId="{1CD4CB42-A6F6-4992-A0B5-AC25B6777FF4}" destId="{C70A809A-B38A-4D20-BEAB-E8E4F417F52F}" srcOrd="0" destOrd="0" parTransId="{AADE0E08-8067-4044-A426-32731EE05AD7}" sibTransId="{296BB1F2-5154-4927-AB37-E0C340C2EBF1}"/>
    <dgm:cxn modelId="{7342D4C2-3466-42D0-B2DC-36441423F498}" type="presOf" srcId="{D5958818-8B13-49C6-8625-7A0AE3569319}" destId="{32C0B4D1-B729-41ED-AD6D-B35A679C07EA}" srcOrd="0" destOrd="0" presId="urn:microsoft.com/office/officeart/2018/2/layout/IconVerticalSolidList"/>
    <dgm:cxn modelId="{F0B60ADC-1E9A-473A-96B8-D616124647A0}" type="presOf" srcId="{0C5DC8C4-7776-44B4-B05E-30B7B614A88C}" destId="{4695277E-3AC2-4BAC-BCD6-AE3F4217BA90}" srcOrd="0" destOrd="0" presId="urn:microsoft.com/office/officeart/2018/2/layout/IconVerticalSolidList"/>
    <dgm:cxn modelId="{FF971B43-6659-4B69-A477-37E3422167A0}" type="presParOf" srcId="{6B630F97-3E39-46F0-8D83-1684CC1C8D09}" destId="{B7E12880-C32D-4960-8B26-1AADF50CE2A4}" srcOrd="0" destOrd="0" presId="urn:microsoft.com/office/officeart/2018/2/layout/IconVerticalSolidList"/>
    <dgm:cxn modelId="{261C6153-B7D7-4213-B8B4-E2EBA3B551BF}" type="presParOf" srcId="{B7E12880-C32D-4960-8B26-1AADF50CE2A4}" destId="{F97A9EAB-C053-477C-9C55-DF85E25D8FB3}" srcOrd="0" destOrd="0" presId="urn:microsoft.com/office/officeart/2018/2/layout/IconVerticalSolidList"/>
    <dgm:cxn modelId="{D513B430-65AE-4BAB-8183-117C69CE2F83}" type="presParOf" srcId="{B7E12880-C32D-4960-8B26-1AADF50CE2A4}" destId="{9327BBDB-3441-4B65-A376-99232B66AC9F}" srcOrd="1" destOrd="0" presId="urn:microsoft.com/office/officeart/2018/2/layout/IconVerticalSolidList"/>
    <dgm:cxn modelId="{7C849AB7-FCD1-4805-9F6A-1CDB29E7A056}" type="presParOf" srcId="{B7E12880-C32D-4960-8B26-1AADF50CE2A4}" destId="{3449BB74-A161-4179-B2C1-462269B5AA74}" srcOrd="2" destOrd="0" presId="urn:microsoft.com/office/officeart/2018/2/layout/IconVerticalSolidList"/>
    <dgm:cxn modelId="{05BD2068-AC8A-4F39-B10E-69312036D6AA}" type="presParOf" srcId="{B7E12880-C32D-4960-8B26-1AADF50CE2A4}" destId="{0679D820-33D0-49BA-B313-101A5CB5313E}" srcOrd="3" destOrd="0" presId="urn:microsoft.com/office/officeart/2018/2/layout/IconVerticalSolidList"/>
    <dgm:cxn modelId="{1F3274BA-EA2E-4964-A874-A8F50861FD25}" type="presParOf" srcId="{6B630F97-3E39-46F0-8D83-1684CC1C8D09}" destId="{30B6EC7C-C5A7-488D-8BB6-11DEC1FE913F}" srcOrd="1" destOrd="0" presId="urn:microsoft.com/office/officeart/2018/2/layout/IconVerticalSolidList"/>
    <dgm:cxn modelId="{5CD6E6D8-A0EC-4B37-9704-FD662F510F84}" type="presParOf" srcId="{6B630F97-3E39-46F0-8D83-1684CC1C8D09}" destId="{1931D197-0FE8-4979-B1EB-24D58E72A40D}" srcOrd="2" destOrd="0" presId="urn:microsoft.com/office/officeart/2018/2/layout/IconVerticalSolidList"/>
    <dgm:cxn modelId="{35AF1162-419D-4261-AD5B-1C27AFFC8DB7}" type="presParOf" srcId="{1931D197-0FE8-4979-B1EB-24D58E72A40D}" destId="{6A679EA4-0329-4322-8D8A-35385AC85EDA}" srcOrd="0" destOrd="0" presId="urn:microsoft.com/office/officeart/2018/2/layout/IconVerticalSolidList"/>
    <dgm:cxn modelId="{1CA6FF30-2C12-4516-A330-6AF784ECFED7}" type="presParOf" srcId="{1931D197-0FE8-4979-B1EB-24D58E72A40D}" destId="{8CA15E69-BD3D-4424-B3D4-A1350127B90D}" srcOrd="1" destOrd="0" presId="urn:microsoft.com/office/officeart/2018/2/layout/IconVerticalSolidList"/>
    <dgm:cxn modelId="{930D539D-D4E3-4592-BEC9-6A922139F5DA}" type="presParOf" srcId="{1931D197-0FE8-4979-B1EB-24D58E72A40D}" destId="{77A3E4C3-B91B-4526-B9B2-AB25B0909C2A}" srcOrd="2" destOrd="0" presId="urn:microsoft.com/office/officeart/2018/2/layout/IconVerticalSolidList"/>
    <dgm:cxn modelId="{52F4A0E4-0D81-4742-96A1-E3A750557539}" type="presParOf" srcId="{1931D197-0FE8-4979-B1EB-24D58E72A40D}" destId="{32C0B4D1-B729-41ED-AD6D-B35A679C07EA}" srcOrd="3" destOrd="0" presId="urn:microsoft.com/office/officeart/2018/2/layout/IconVerticalSolidList"/>
    <dgm:cxn modelId="{F01101EE-27BB-45B6-B03A-A86C17526CD5}" type="presParOf" srcId="{6B630F97-3E39-46F0-8D83-1684CC1C8D09}" destId="{1A7E3109-5680-484A-B7BE-FA4402401E55}" srcOrd="3" destOrd="0" presId="urn:microsoft.com/office/officeart/2018/2/layout/IconVerticalSolidList"/>
    <dgm:cxn modelId="{8D5F3DCC-6FAA-4489-9259-BF0CC2285295}" type="presParOf" srcId="{6B630F97-3E39-46F0-8D83-1684CC1C8D09}" destId="{47713F1C-1B8E-4796-8AF4-DF7FF3AA148C}" srcOrd="4" destOrd="0" presId="urn:microsoft.com/office/officeart/2018/2/layout/IconVerticalSolidList"/>
    <dgm:cxn modelId="{C823746D-DFF8-484C-836D-D77106E28C33}" type="presParOf" srcId="{47713F1C-1B8E-4796-8AF4-DF7FF3AA148C}" destId="{228B0A9D-12A6-4FBD-A335-18C5415497BF}" srcOrd="0" destOrd="0" presId="urn:microsoft.com/office/officeart/2018/2/layout/IconVerticalSolidList"/>
    <dgm:cxn modelId="{E462EEBD-2095-4AC3-80A7-F972B1B3A2B9}" type="presParOf" srcId="{47713F1C-1B8E-4796-8AF4-DF7FF3AA148C}" destId="{A898BCD1-2D58-41D9-9E48-FD8B70415B36}" srcOrd="1" destOrd="0" presId="urn:microsoft.com/office/officeart/2018/2/layout/IconVerticalSolidList"/>
    <dgm:cxn modelId="{C606DBAE-B29D-4A4A-A701-B6797BF7043A}" type="presParOf" srcId="{47713F1C-1B8E-4796-8AF4-DF7FF3AA148C}" destId="{3621CB05-18E5-4085-A0B7-6193E93216C0}" srcOrd="2" destOrd="0" presId="urn:microsoft.com/office/officeart/2018/2/layout/IconVerticalSolidList"/>
    <dgm:cxn modelId="{44D17FCF-3004-40BA-A35C-F3038689D562}" type="presParOf" srcId="{47713F1C-1B8E-4796-8AF4-DF7FF3AA148C}" destId="{9CDEE75D-7B31-442E-9665-B6C3E04A1A1E}" srcOrd="3" destOrd="0" presId="urn:microsoft.com/office/officeart/2018/2/layout/IconVerticalSolidList"/>
    <dgm:cxn modelId="{F25E026E-7838-4308-A6FC-85FE6C93F97F}" type="presParOf" srcId="{6B630F97-3E39-46F0-8D83-1684CC1C8D09}" destId="{8D8E1D18-75E4-4FA5-8C47-D832840AAB4E}" srcOrd="5" destOrd="0" presId="urn:microsoft.com/office/officeart/2018/2/layout/IconVerticalSolidList"/>
    <dgm:cxn modelId="{19D0FA34-E3CA-4D4C-8F23-964A8A684945}" type="presParOf" srcId="{6B630F97-3E39-46F0-8D83-1684CC1C8D09}" destId="{5826D289-834A-4236-91F7-1202B0792DE8}" srcOrd="6" destOrd="0" presId="urn:microsoft.com/office/officeart/2018/2/layout/IconVerticalSolidList"/>
    <dgm:cxn modelId="{EF9CF3A2-4C23-43C9-B562-DCBFF3AA27B9}" type="presParOf" srcId="{5826D289-834A-4236-91F7-1202B0792DE8}" destId="{02B7FCA9-17B5-4602-AA31-0E4438B63F4A}" srcOrd="0" destOrd="0" presId="urn:microsoft.com/office/officeart/2018/2/layout/IconVerticalSolidList"/>
    <dgm:cxn modelId="{ABC0B03B-6E7A-4CF0-8566-A4BF8AC5E813}" type="presParOf" srcId="{5826D289-834A-4236-91F7-1202B0792DE8}" destId="{3ADEEC57-84E5-4453-97A8-8D1E1C0331C6}" srcOrd="1" destOrd="0" presId="urn:microsoft.com/office/officeart/2018/2/layout/IconVerticalSolidList"/>
    <dgm:cxn modelId="{E5CB663B-62CC-4CF2-B0EE-DAB56D787259}" type="presParOf" srcId="{5826D289-834A-4236-91F7-1202B0792DE8}" destId="{DDA47AFF-1789-4966-AA92-D2ED289E5A3F}" srcOrd="2" destOrd="0" presId="urn:microsoft.com/office/officeart/2018/2/layout/IconVerticalSolidList"/>
    <dgm:cxn modelId="{B5A4921C-7FC3-4116-9C50-1AB919AD2071}" type="presParOf" srcId="{5826D289-834A-4236-91F7-1202B0792DE8}" destId="{4695277E-3AC2-4BAC-BCD6-AE3F4217BA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0F63C-572C-40B1-AE64-0D7377C7F881}">
      <dsp:nvSpPr>
        <dsp:cNvPr id="0" name=""/>
        <dsp:cNvSpPr/>
      </dsp:nvSpPr>
      <dsp:spPr>
        <a:xfrm>
          <a:off x="0" y="28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04338-ED79-4002-924F-150678BDE663}">
      <dsp:nvSpPr>
        <dsp:cNvPr id="0" name=""/>
        <dsp:cNvSpPr/>
      </dsp:nvSpPr>
      <dsp:spPr>
        <a:xfrm>
          <a:off x="184355" y="139985"/>
          <a:ext cx="335192" cy="335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8A7C6-93AB-46C9-B2EA-80556E3B5AD1}">
      <dsp:nvSpPr>
        <dsp:cNvPr id="0" name=""/>
        <dsp:cNvSpPr/>
      </dsp:nvSpPr>
      <dsp:spPr>
        <a:xfrm>
          <a:off x="703903" y="28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Java Cryptography Architecture</a:t>
          </a:r>
          <a:endParaRPr lang="en-US" sz="1900" kern="1200"/>
        </a:p>
      </dsp:txBody>
      <dsp:txXfrm>
        <a:off x="703903" y="2861"/>
        <a:ext cx="9811696" cy="609440"/>
      </dsp:txXfrm>
    </dsp:sp>
    <dsp:sp modelId="{142F9FC0-13FC-4B2D-9016-2B7B1692CFBC}">
      <dsp:nvSpPr>
        <dsp:cNvPr id="0" name=""/>
        <dsp:cNvSpPr/>
      </dsp:nvSpPr>
      <dsp:spPr>
        <a:xfrm>
          <a:off x="0" y="7646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FA1CF-DCEC-4940-ADD4-D0D8ACD1A177}">
      <dsp:nvSpPr>
        <dsp:cNvPr id="0" name=""/>
        <dsp:cNvSpPr/>
      </dsp:nvSpPr>
      <dsp:spPr>
        <a:xfrm>
          <a:off x="184355" y="901785"/>
          <a:ext cx="335192" cy="335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C738-E664-415D-89D2-12ED5179F635}">
      <dsp:nvSpPr>
        <dsp:cNvPr id="0" name=""/>
        <dsp:cNvSpPr/>
      </dsp:nvSpPr>
      <dsp:spPr>
        <a:xfrm>
          <a:off x="703903" y="7646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Obecnie część Java SE</a:t>
          </a:r>
          <a:endParaRPr lang="en-US" sz="1900" kern="1200"/>
        </a:p>
      </dsp:txBody>
      <dsp:txXfrm>
        <a:off x="703903" y="764661"/>
        <a:ext cx="9811696" cy="609440"/>
      </dsp:txXfrm>
    </dsp:sp>
    <dsp:sp modelId="{97EC5D74-6E85-4D17-B5B0-9F183C71FE42}">
      <dsp:nvSpPr>
        <dsp:cNvPr id="0" name=""/>
        <dsp:cNvSpPr/>
      </dsp:nvSpPr>
      <dsp:spPr>
        <a:xfrm>
          <a:off x="0" y="15264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D0EDF-ABF4-4BB4-A731-ACBABF0CCADF}">
      <dsp:nvSpPr>
        <dsp:cNvPr id="0" name=""/>
        <dsp:cNvSpPr/>
      </dsp:nvSpPr>
      <dsp:spPr>
        <a:xfrm>
          <a:off x="184355" y="1663585"/>
          <a:ext cx="335192" cy="335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B084E-C92C-442D-ABE2-094F74F1A467}">
      <dsp:nvSpPr>
        <dsp:cNvPr id="0" name=""/>
        <dsp:cNvSpPr/>
      </dsp:nvSpPr>
      <dsp:spPr>
        <a:xfrm>
          <a:off x="703903" y="15264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Najbardziej podstawowa z bibliotek kryptograficznych w Javie</a:t>
          </a:r>
          <a:endParaRPr lang="en-US" sz="1900" kern="1200"/>
        </a:p>
      </dsp:txBody>
      <dsp:txXfrm>
        <a:off x="703903" y="1526461"/>
        <a:ext cx="9811696" cy="609440"/>
      </dsp:txXfrm>
    </dsp:sp>
    <dsp:sp modelId="{6A437217-769D-4EFF-BE69-5753A71D797D}">
      <dsp:nvSpPr>
        <dsp:cNvPr id="0" name=""/>
        <dsp:cNvSpPr/>
      </dsp:nvSpPr>
      <dsp:spPr>
        <a:xfrm>
          <a:off x="0" y="22882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97D75-4F03-4579-8EBC-27EA1FEF2BE8}">
      <dsp:nvSpPr>
        <dsp:cNvPr id="0" name=""/>
        <dsp:cNvSpPr/>
      </dsp:nvSpPr>
      <dsp:spPr>
        <a:xfrm>
          <a:off x="184355" y="2425385"/>
          <a:ext cx="335192" cy="335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E2D20-E3C5-4AA9-9F3A-156392EF90ED}">
      <dsp:nvSpPr>
        <dsp:cNvPr id="0" name=""/>
        <dsp:cNvSpPr/>
      </dsp:nvSpPr>
      <dsp:spPr>
        <a:xfrm>
          <a:off x="703903" y="22882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Dostępne w pakiecie java.security</a:t>
          </a:r>
          <a:endParaRPr lang="en-US" sz="1900" kern="1200"/>
        </a:p>
      </dsp:txBody>
      <dsp:txXfrm>
        <a:off x="703903" y="2288261"/>
        <a:ext cx="9811696" cy="609440"/>
      </dsp:txXfrm>
    </dsp:sp>
    <dsp:sp modelId="{99F0AA31-4699-4011-80E8-5E5FDF1577F7}">
      <dsp:nvSpPr>
        <dsp:cNvPr id="0" name=""/>
        <dsp:cNvSpPr/>
      </dsp:nvSpPr>
      <dsp:spPr>
        <a:xfrm>
          <a:off x="0" y="30500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0FAB3-725A-4792-8661-131431AAF124}">
      <dsp:nvSpPr>
        <dsp:cNvPr id="0" name=""/>
        <dsp:cNvSpPr/>
      </dsp:nvSpPr>
      <dsp:spPr>
        <a:xfrm>
          <a:off x="184355" y="3187185"/>
          <a:ext cx="335192" cy="3351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29CD-84DC-43BD-A779-D357C24EA7C0}">
      <dsp:nvSpPr>
        <dsp:cNvPr id="0" name=""/>
        <dsp:cNvSpPr/>
      </dsp:nvSpPr>
      <dsp:spPr>
        <a:xfrm>
          <a:off x="703903" y="30500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Przykładowe klasy: SecureRandom, Cipher, KeyPairGenerator, Signature</a:t>
          </a:r>
          <a:endParaRPr lang="en-US" sz="1900" kern="1200"/>
        </a:p>
      </dsp:txBody>
      <dsp:txXfrm>
        <a:off x="703903" y="3050061"/>
        <a:ext cx="9811696" cy="60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0F63C-572C-40B1-AE64-0D7377C7F881}">
      <dsp:nvSpPr>
        <dsp:cNvPr id="0" name=""/>
        <dsp:cNvSpPr/>
      </dsp:nvSpPr>
      <dsp:spPr>
        <a:xfrm>
          <a:off x="0" y="28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04338-ED79-4002-924F-150678BDE663}">
      <dsp:nvSpPr>
        <dsp:cNvPr id="0" name=""/>
        <dsp:cNvSpPr/>
      </dsp:nvSpPr>
      <dsp:spPr>
        <a:xfrm>
          <a:off x="184355" y="139985"/>
          <a:ext cx="335192" cy="335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8A7C6-93AB-46C9-B2EA-80556E3B5AD1}">
      <dsp:nvSpPr>
        <dsp:cNvPr id="0" name=""/>
        <dsp:cNvSpPr/>
      </dsp:nvSpPr>
      <dsp:spPr>
        <a:xfrm>
          <a:off x="703903" y="28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Java </a:t>
          </a:r>
          <a:r>
            <a:rPr lang="pl-PL" sz="1900" kern="1200" err="1"/>
            <a:t>Cryptography</a:t>
          </a:r>
          <a:r>
            <a:rPr lang="pl-PL" sz="1900" kern="1200"/>
            <a:t> Extension</a:t>
          </a:r>
          <a:endParaRPr lang="en-US" sz="1900" kern="1200"/>
        </a:p>
      </dsp:txBody>
      <dsp:txXfrm>
        <a:off x="703903" y="2861"/>
        <a:ext cx="9811696" cy="609440"/>
      </dsp:txXfrm>
    </dsp:sp>
    <dsp:sp modelId="{142F9FC0-13FC-4B2D-9016-2B7B1692CFBC}">
      <dsp:nvSpPr>
        <dsp:cNvPr id="0" name=""/>
        <dsp:cNvSpPr/>
      </dsp:nvSpPr>
      <dsp:spPr>
        <a:xfrm>
          <a:off x="0" y="7646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FA1CF-DCEC-4940-ADD4-D0D8ACD1A177}">
      <dsp:nvSpPr>
        <dsp:cNvPr id="0" name=""/>
        <dsp:cNvSpPr/>
      </dsp:nvSpPr>
      <dsp:spPr>
        <a:xfrm>
          <a:off x="184355" y="901785"/>
          <a:ext cx="335192" cy="335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C738-E664-415D-89D2-12ED5179F635}">
      <dsp:nvSpPr>
        <dsp:cNvPr id="0" name=""/>
        <dsp:cNvSpPr/>
      </dsp:nvSpPr>
      <dsp:spPr>
        <a:xfrm>
          <a:off x="703903" y="7646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Obecnie część Java SE</a:t>
          </a:r>
          <a:endParaRPr lang="en-US" sz="1900" kern="1200"/>
        </a:p>
      </dsp:txBody>
      <dsp:txXfrm>
        <a:off x="703903" y="764661"/>
        <a:ext cx="9811696" cy="609440"/>
      </dsp:txXfrm>
    </dsp:sp>
    <dsp:sp modelId="{97EC5D74-6E85-4D17-B5B0-9F183C71FE42}">
      <dsp:nvSpPr>
        <dsp:cNvPr id="0" name=""/>
        <dsp:cNvSpPr/>
      </dsp:nvSpPr>
      <dsp:spPr>
        <a:xfrm>
          <a:off x="0" y="15264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D0EDF-ABF4-4BB4-A731-ACBABF0CCADF}">
      <dsp:nvSpPr>
        <dsp:cNvPr id="0" name=""/>
        <dsp:cNvSpPr/>
      </dsp:nvSpPr>
      <dsp:spPr>
        <a:xfrm>
          <a:off x="184355" y="1663585"/>
          <a:ext cx="335192" cy="335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B084E-C92C-442D-ABE2-094F74F1A467}">
      <dsp:nvSpPr>
        <dsp:cNvPr id="0" name=""/>
        <dsp:cNvSpPr/>
      </dsp:nvSpPr>
      <dsp:spPr>
        <a:xfrm>
          <a:off x="703903" y="15264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Wiele dodatkowych funkcji kryptograficznych</a:t>
          </a:r>
          <a:endParaRPr lang="en-US" sz="1900" kern="1200"/>
        </a:p>
      </dsp:txBody>
      <dsp:txXfrm>
        <a:off x="703903" y="1526461"/>
        <a:ext cx="9811696" cy="609440"/>
      </dsp:txXfrm>
    </dsp:sp>
    <dsp:sp modelId="{6A437217-769D-4EFF-BE69-5753A71D797D}">
      <dsp:nvSpPr>
        <dsp:cNvPr id="0" name=""/>
        <dsp:cNvSpPr/>
      </dsp:nvSpPr>
      <dsp:spPr>
        <a:xfrm>
          <a:off x="0" y="22882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97D75-4F03-4579-8EBC-27EA1FEF2BE8}">
      <dsp:nvSpPr>
        <dsp:cNvPr id="0" name=""/>
        <dsp:cNvSpPr/>
      </dsp:nvSpPr>
      <dsp:spPr>
        <a:xfrm>
          <a:off x="184355" y="2425385"/>
          <a:ext cx="335192" cy="335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E2D20-E3C5-4AA9-9F3A-156392EF90ED}">
      <dsp:nvSpPr>
        <dsp:cNvPr id="0" name=""/>
        <dsp:cNvSpPr/>
      </dsp:nvSpPr>
      <dsp:spPr>
        <a:xfrm>
          <a:off x="703903" y="22882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Dostępne w pakiecie </a:t>
          </a:r>
          <a:r>
            <a:rPr lang="pl-PL" sz="1900" kern="1200" err="1"/>
            <a:t>java.cryptox</a:t>
          </a:r>
          <a:endParaRPr lang="en-US" sz="1900" kern="1200"/>
        </a:p>
      </dsp:txBody>
      <dsp:txXfrm>
        <a:off x="703903" y="2288261"/>
        <a:ext cx="9811696" cy="609440"/>
      </dsp:txXfrm>
    </dsp:sp>
    <dsp:sp modelId="{99F0AA31-4699-4011-80E8-5E5FDF1577F7}">
      <dsp:nvSpPr>
        <dsp:cNvPr id="0" name=""/>
        <dsp:cNvSpPr/>
      </dsp:nvSpPr>
      <dsp:spPr>
        <a:xfrm>
          <a:off x="0" y="3050061"/>
          <a:ext cx="10515600" cy="609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0FAB3-725A-4792-8661-131431AAF124}">
      <dsp:nvSpPr>
        <dsp:cNvPr id="0" name=""/>
        <dsp:cNvSpPr/>
      </dsp:nvSpPr>
      <dsp:spPr>
        <a:xfrm>
          <a:off x="184355" y="3187185"/>
          <a:ext cx="335192" cy="3351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29CD-84DC-43BD-A779-D357C24EA7C0}">
      <dsp:nvSpPr>
        <dsp:cNvPr id="0" name=""/>
        <dsp:cNvSpPr/>
      </dsp:nvSpPr>
      <dsp:spPr>
        <a:xfrm>
          <a:off x="703903" y="3050061"/>
          <a:ext cx="9811696" cy="60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99" tIns="64499" rIns="64499" bIns="644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Przykładowe klasy: </a:t>
          </a:r>
          <a:r>
            <a:rPr lang="pl-PL" sz="1900" kern="1200" err="1"/>
            <a:t>KeyAgreement</a:t>
          </a:r>
          <a:r>
            <a:rPr lang="pl-PL" sz="1900" kern="1200"/>
            <a:t>, </a:t>
          </a:r>
          <a:r>
            <a:rPr lang="pl-PL" sz="1900" kern="1200" err="1"/>
            <a:t>SecretKeySpec</a:t>
          </a:r>
          <a:r>
            <a:rPr lang="pl-PL" sz="1900" kern="1200"/>
            <a:t>, Mac</a:t>
          </a:r>
          <a:endParaRPr lang="en-US" sz="1900" kern="1200"/>
        </a:p>
      </dsp:txBody>
      <dsp:txXfrm>
        <a:off x="703903" y="3050061"/>
        <a:ext cx="9811696" cy="60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A9EAB-C053-477C-9C55-DF85E25D8FB3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7BBDB-3441-4B65-A376-99232B66AC9F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9D820-33D0-49BA-B313-101A5CB5313E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Biblioteka kryptograficzna Javy (i C#)</a:t>
          </a:r>
          <a:endParaRPr lang="en-US" sz="1700" kern="1200"/>
        </a:p>
      </dsp:txBody>
      <dsp:txXfrm>
        <a:off x="1419739" y="2425"/>
        <a:ext cx="5584037" cy="1229211"/>
      </dsp:txXfrm>
    </dsp:sp>
    <dsp:sp modelId="{6A679EA4-0329-4322-8D8A-35385AC85EDA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15E69-BD3D-4424-B3D4-A1350127B90D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0B4D1-B729-41ED-AD6D-B35A679C07EA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Należy ją pobrać i dodać do projektu (jest za darmo)</a:t>
          </a:r>
          <a:endParaRPr lang="en-US" sz="1700" kern="1200"/>
        </a:p>
      </dsp:txBody>
      <dsp:txXfrm>
        <a:off x="1419739" y="1538939"/>
        <a:ext cx="5584037" cy="1229211"/>
      </dsp:txXfrm>
    </dsp:sp>
    <dsp:sp modelId="{228B0A9D-12A6-4FBD-A335-18C5415497BF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8BCD1-2D58-41D9-9E48-FD8B70415B36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EE75D-7B31-442E-9665-B6C3E04A1A1E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Pochodzi z Australii, dzięki czemu nie dotyczą jej amerykańskie przepisy dotyczące kryptografii</a:t>
          </a:r>
          <a:endParaRPr lang="en-US" sz="1700" kern="1200"/>
        </a:p>
      </dsp:txBody>
      <dsp:txXfrm>
        <a:off x="1419739" y="3075453"/>
        <a:ext cx="5584037" cy="1229211"/>
      </dsp:txXfrm>
    </dsp:sp>
    <dsp:sp modelId="{02B7FCA9-17B5-4602-AA31-0E4438B63F4A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EEC57-84E5-4453-97A8-8D1E1C0331C6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277E-3AC2-4BAC-BCD6-AE3F4217BA90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Przykładowe klasy: BouncyCastleProvider, RSAKeyPairGenerator</a:t>
          </a:r>
          <a:endParaRPr lang="en-US" sz="1700" kern="1200"/>
        </a:p>
      </dsp:txBody>
      <dsp:txXfrm>
        <a:off x="1419739" y="4611968"/>
        <a:ext cx="5584037" cy="1229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uncy_Castle_(cryptography" TargetMode="External"/><Relationship Id="rId2" Type="http://schemas.openxmlformats.org/officeDocument/2006/relationships/hyperlink" Target="https://en.wikipedia.org/wiki/Advanced_Encryption_Stand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HA-2" TargetMode="External"/><Relationship Id="rId5" Type="http://schemas.openxmlformats.org/officeDocument/2006/relationships/hyperlink" Target="https://docs.oracle.com/javase/8/docs/technotes/guides/security/crypto/CryptoSpec.html" TargetMode="External"/><Relationship Id="rId4" Type="http://schemas.openxmlformats.org/officeDocument/2006/relationships/hyperlink" Target="http://www.crypto-it.net/pl/narzedzia/jca-i-jc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eprezentacja kodu komputera.">
            <a:extLst>
              <a:ext uri="{FF2B5EF4-FFF2-40B4-BE49-F238E27FC236}">
                <a16:creationId xmlns:a16="http://schemas.microsoft.com/office/drawing/2014/main" id="{79F17B0B-7E05-EEA4-428B-FB16DA06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2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FB8376E-B889-22A6-0366-447D201A0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9854682" cy="3163864"/>
          </a:xfrm>
        </p:spPr>
        <p:txBody>
          <a:bodyPr>
            <a:normAutofit/>
          </a:bodyPr>
          <a:lstStyle/>
          <a:p>
            <a:pPr algn="l"/>
            <a:r>
              <a:rPr lang="pl-PL" sz="5200">
                <a:solidFill>
                  <a:srgbClr val="FFFFFF"/>
                </a:solidFill>
              </a:rPr>
              <a:t>Biblioteki Kryptograficzne - Java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118E92-C2DC-40A5-B96F-8CB7371B8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pl-PL" sz="2200">
                <a:solidFill>
                  <a:srgbClr val="FFFFFF"/>
                </a:solidFill>
              </a:rPr>
              <a:t>Jakub </a:t>
            </a:r>
            <a:r>
              <a:rPr lang="pl-PL" sz="2200" err="1">
                <a:solidFill>
                  <a:srgbClr val="FFFFFF"/>
                </a:solidFill>
              </a:rPr>
              <a:t>Kusznier</a:t>
            </a:r>
            <a:r>
              <a:rPr lang="pl-PL" sz="2200">
                <a:solidFill>
                  <a:srgbClr val="FFFFFF"/>
                </a:solidFill>
              </a:rPr>
              <a:t>, Stanisław Ciszkiewicz</a:t>
            </a:r>
          </a:p>
        </p:txBody>
      </p:sp>
    </p:spTree>
    <p:extLst>
      <p:ext uri="{BB962C8B-B14F-4D97-AF65-F5344CB8AC3E}">
        <p14:creationId xmlns:p14="http://schemas.microsoft.com/office/powerpoint/2010/main" val="425321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2EF9B-D2C7-65DA-C95E-35F1B224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Sabon Next LT"/>
              </a:rPr>
              <a:t>Zadanie 2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FBE439D-3F25-6792-C058-617850BA3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23" y="3421364"/>
            <a:ext cx="4371975" cy="1638300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2505DA63-172E-6315-E7FA-05AE8F2C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09" y="1713839"/>
            <a:ext cx="5254579" cy="50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2EF9B-D2C7-65DA-C95E-35F1B224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Sabon Next LT"/>
              </a:rPr>
              <a:t>Klasa </a:t>
            </a:r>
            <a:r>
              <a:rPr lang="pl-PL" dirty="0" err="1">
                <a:cs typeface="Sabon Next LT"/>
              </a:rPr>
              <a:t>Random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4B353C-D5DB-E03E-19EC-E8CAA63F2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93191"/>
            <a:ext cx="11274612" cy="49973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dirty="0">
                <a:ea typeface="+mn-lt"/>
                <a:cs typeface="+mn-lt"/>
              </a:rPr>
              <a:t>Aby wykorzystać klasę </a:t>
            </a:r>
            <a:r>
              <a:rPr lang="pl-PL" dirty="0" err="1">
                <a:ea typeface="+mn-lt"/>
                <a:cs typeface="+mn-lt"/>
              </a:rPr>
              <a:t>Random</a:t>
            </a:r>
            <a:r>
              <a:rPr lang="pl-PL" dirty="0">
                <a:ea typeface="+mn-lt"/>
                <a:cs typeface="+mn-lt"/>
              </a:rPr>
              <a:t> w Javie, należy najpierw utworzyć obiekt klasy, a następnie wywołać jedną z metod generujących losowe liczby.</a:t>
            </a:r>
            <a:endParaRPr lang="pl-PL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</a:rPr>
              <a:t>Główna metoda klasy </a:t>
            </a:r>
            <a:r>
              <a:rPr lang="pl-PL" dirty="0" err="1">
                <a:ea typeface="+mn-lt"/>
                <a:cs typeface="+mn-lt"/>
              </a:rPr>
              <a:t>Random</a:t>
            </a:r>
            <a:r>
              <a:rPr lang="pl-PL" dirty="0">
                <a:ea typeface="+mn-lt"/>
                <a:cs typeface="+mn-lt"/>
              </a:rPr>
              <a:t> to </a:t>
            </a:r>
            <a:r>
              <a:rPr lang="pl-PL" dirty="0" err="1">
                <a:ea typeface="+mn-lt"/>
                <a:cs typeface="+mn-lt"/>
              </a:rPr>
              <a:t>nextInt</a:t>
            </a:r>
            <a:r>
              <a:rPr lang="pl-PL" dirty="0">
                <a:ea typeface="+mn-lt"/>
                <a:cs typeface="+mn-lt"/>
              </a:rPr>
              <a:t>() zwraca losową liczbę typu </a:t>
            </a:r>
            <a:r>
              <a:rPr lang="pl-PL" dirty="0" err="1">
                <a:ea typeface="+mn-lt"/>
                <a:cs typeface="+mn-lt"/>
              </a:rPr>
              <a:t>int</a:t>
            </a:r>
            <a:r>
              <a:rPr lang="pl-PL" dirty="0">
                <a:ea typeface="+mn-lt"/>
                <a:cs typeface="+mn-lt"/>
              </a:rPr>
              <a:t>. Możliwe jest również wygenerowanie losowej liczby typu </a:t>
            </a:r>
            <a:r>
              <a:rPr lang="pl-PL" dirty="0" err="1">
                <a:ea typeface="+mn-lt"/>
                <a:cs typeface="+mn-lt"/>
              </a:rPr>
              <a:t>double</a:t>
            </a:r>
            <a:r>
              <a:rPr lang="pl-PL" dirty="0">
                <a:ea typeface="+mn-lt"/>
                <a:cs typeface="+mn-lt"/>
              </a:rPr>
              <a:t> poprzez użycie metody </a:t>
            </a:r>
            <a:r>
              <a:rPr lang="pl-PL" dirty="0" err="1">
                <a:ea typeface="+mn-lt"/>
                <a:cs typeface="+mn-lt"/>
              </a:rPr>
              <a:t>nextDouble</a:t>
            </a:r>
            <a:r>
              <a:rPr lang="pl-PL" dirty="0">
                <a:ea typeface="+mn-lt"/>
                <a:cs typeface="+mn-lt"/>
              </a:rPr>
              <a:t>().</a:t>
            </a:r>
          </a:p>
          <a:p>
            <a:r>
              <a:rPr lang="pl-PL" dirty="0">
                <a:ea typeface="+mn-lt"/>
                <a:cs typeface="+mn-lt"/>
              </a:rPr>
              <a:t>Jest zupełnie wystarczająca w większości sytuacji (nie jest rekomendowana w kryptografii)</a:t>
            </a:r>
          </a:p>
          <a:p>
            <a:r>
              <a:rPr lang="pl-PL" dirty="0">
                <a:ea typeface="+mn-lt"/>
                <a:cs typeface="+mn-lt"/>
              </a:rPr>
              <a:t>Podając te same ziarno dla 2 różnych obiektów, otrzymamy ten sam wynik</a:t>
            </a:r>
          </a:p>
        </p:txBody>
      </p:sp>
    </p:spTree>
    <p:extLst>
      <p:ext uri="{BB962C8B-B14F-4D97-AF65-F5344CB8AC3E}">
        <p14:creationId xmlns:p14="http://schemas.microsoft.com/office/powerpoint/2010/main" val="216796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9147D1-CD14-F918-C90B-5E83AE53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Sabon Next LT"/>
              </a:rPr>
              <a:t>Zadanie 3 - AES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F4826-65F7-947A-CA6B-70DE7993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AES-128 jest to symetryczny algorytm szyfrowania blokowego</a:t>
            </a:r>
          </a:p>
          <a:p>
            <a:r>
              <a:rPr lang="pl-PL" dirty="0"/>
              <a:t>Posiada klucze o długości 128, 192, 256 bitów</a:t>
            </a:r>
          </a:p>
          <a:p>
            <a:r>
              <a:rPr lang="pl-PL" dirty="0"/>
              <a:t>Szyfrowanie opiera się o operacje XOR oraz zamiana kolumn i wierszy miejscami, po ustawieniu bajtów w macierze</a:t>
            </a:r>
          </a:p>
          <a:p>
            <a:r>
              <a:rPr lang="pl-PL" dirty="0"/>
              <a:t>Wykorzystuje się dopełnienie do stałej (wymaganej) ilości bitów, aby szyfrowane bloki miały taką samą długość (AES-128 -&gt; dopełnienie do 128 bitów)</a:t>
            </a:r>
          </a:p>
        </p:txBody>
      </p:sp>
    </p:spTree>
    <p:extLst>
      <p:ext uri="{BB962C8B-B14F-4D97-AF65-F5344CB8AC3E}">
        <p14:creationId xmlns:p14="http://schemas.microsoft.com/office/powerpoint/2010/main" val="157790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5BEC3B-08D8-254F-D248-290B06AA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Sabon Next LT"/>
              </a:rPr>
              <a:t>Zadanie 3 (klucz i plik są poprawne)</a:t>
            </a: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EEC504D-0F99-9FC6-5172-E121D7BE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209" y="2756571"/>
            <a:ext cx="5934075" cy="542925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E703AB32-C161-94F4-9223-61537F39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1566457"/>
            <a:ext cx="5375562" cy="48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07FE2D-1B36-9EB5-BB9A-096E767A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Sabon Next LT"/>
              </a:rPr>
              <a:t>Zadanie 3 (wystąpił błąd w zaszyfrowanym pliku)</a:t>
            </a:r>
            <a:endParaRPr lang="pl-PL" dirty="0"/>
          </a:p>
        </p:txBody>
      </p:sp>
      <p:pic>
        <p:nvPicPr>
          <p:cNvPr id="14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445FF808-25E8-4DFF-F55D-79511A777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58" y="2786226"/>
            <a:ext cx="9477375" cy="1152525"/>
          </a:xfrm>
        </p:spPr>
      </p:pic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B1C1298-69AB-6EC4-EAD5-8D43DAC1B3EF}"/>
              </a:ext>
            </a:extLst>
          </p:cNvPr>
          <p:cNvCxnSpPr/>
          <p:nvPr/>
        </p:nvCxnSpPr>
        <p:spPr>
          <a:xfrm>
            <a:off x="4419023" y="3530023"/>
            <a:ext cx="526472" cy="4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07E79C72-5AC0-D317-A295-9D375BC5F9E0}"/>
              </a:ext>
            </a:extLst>
          </p:cNvPr>
          <p:cNvCxnSpPr>
            <a:cxnSpLocks/>
          </p:cNvCxnSpPr>
          <p:nvPr/>
        </p:nvCxnSpPr>
        <p:spPr>
          <a:xfrm>
            <a:off x="4419022" y="3276022"/>
            <a:ext cx="526472" cy="4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5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428782-3064-7BDE-E73D-2E35C764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cs typeface="Sabon Next LT"/>
              </a:rPr>
              <a:t>Zadanie 3 (wystąpił błąd w kluczu przy odszyfrowaniu)</a:t>
            </a:r>
            <a:endParaRPr lang="pl-PL" dirty="0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07759E19-5C27-D6A7-F578-C1633F2E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94" y="1713340"/>
            <a:ext cx="11274612" cy="2606099"/>
          </a:xfr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0CAD0FB-757E-6641-E22C-21C113EEAF20}"/>
              </a:ext>
            </a:extLst>
          </p:cNvPr>
          <p:cNvCxnSpPr/>
          <p:nvPr/>
        </p:nvCxnSpPr>
        <p:spPr>
          <a:xfrm>
            <a:off x="2962258" y="2151700"/>
            <a:ext cx="526472" cy="4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AF36B5E-E79C-B5C1-E98D-E66FA557264A}"/>
              </a:ext>
            </a:extLst>
          </p:cNvPr>
          <p:cNvCxnSpPr/>
          <p:nvPr/>
        </p:nvCxnSpPr>
        <p:spPr>
          <a:xfrm>
            <a:off x="2962259" y="2431846"/>
            <a:ext cx="526472" cy="4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B259039A-24F6-C1C3-CB4E-23C93147E339}"/>
              </a:ext>
            </a:extLst>
          </p:cNvPr>
          <p:cNvSpPr txBox="1">
            <a:spLocks/>
          </p:cNvSpPr>
          <p:nvPr/>
        </p:nvSpPr>
        <p:spPr>
          <a:xfrm>
            <a:off x="268194" y="4526802"/>
            <a:ext cx="11274612" cy="2010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>
                <a:latin typeface="Söhne"/>
                <a:ea typeface="Söhne"/>
                <a:cs typeface="Söhne"/>
              </a:rPr>
              <a:t>BadPaddingException</a:t>
            </a:r>
            <a:r>
              <a:rPr lang="pl-PL" dirty="0">
                <a:latin typeface="Söhne"/>
                <a:ea typeface="Söhne"/>
                <a:cs typeface="Söhne"/>
              </a:rPr>
              <a:t> jest rzucany przez klasę </a:t>
            </a:r>
            <a:r>
              <a:rPr lang="pl-PL" dirty="0" err="1">
                <a:latin typeface="Söhne"/>
                <a:ea typeface="Söhne"/>
                <a:cs typeface="Söhne"/>
              </a:rPr>
              <a:t>Cipher</a:t>
            </a:r>
            <a:r>
              <a:rPr lang="pl-PL" dirty="0">
                <a:latin typeface="Söhne"/>
                <a:ea typeface="Söhne"/>
                <a:cs typeface="Söhne"/>
              </a:rPr>
              <a:t>, gdy dopełnienie jest nieprawidłowe lub niezgodne z oczekiwaniami algorytmu szyfrowania. Na przykład, jeśli podczas szyfrowania danych zastosowano jeden sposób dopełnienia, a podczas deszyfrowania zastosowano inny sposób dopełnienia, to może zostać rzucony wyjątek </a:t>
            </a:r>
            <a:r>
              <a:rPr lang="pl-PL" dirty="0" err="1">
                <a:latin typeface="Söhne"/>
                <a:ea typeface="Söhne"/>
                <a:cs typeface="Söhne"/>
              </a:rPr>
              <a:t>BadPaddingException</a:t>
            </a:r>
            <a:r>
              <a:rPr lang="pl-PL" dirty="0">
                <a:latin typeface="Söhne"/>
                <a:ea typeface="Söhne"/>
                <a:cs typeface="Söhne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501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3791B-29F4-0224-23E0-AB6FEE0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Sabon Next LT"/>
              </a:rPr>
              <a:t>Zadanie 4 (SHA-256)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BCCFC-B18C-F19E-3A41-D9301A2F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Algorytm SHA-256 działa na blokach danych o długości 512 bitów i generuje skrót na podstawie całego bloku danych</a:t>
            </a:r>
          </a:p>
          <a:p>
            <a:r>
              <a:rPr lang="pl-PL" dirty="0">
                <a:ea typeface="+mn-lt"/>
                <a:cs typeface="+mn-lt"/>
              </a:rPr>
              <a:t>SHA-256 jest wykorzystywany w różnych zastosowaniach kryptograficznych, takich jak weryfikacja integralności danych, uwierzytelnienie haseł, czy sygnatury cyfrowe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950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AE44B-EFDA-EA24-C0FE-01EE4BF5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Sabon Next LT"/>
              </a:rPr>
              <a:t>Zadanie 4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6777E9C-D496-DD06-D97F-C89D4750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99" y="2450774"/>
            <a:ext cx="10981204" cy="1949263"/>
          </a:xfrm>
        </p:spPr>
      </p:pic>
    </p:spTree>
    <p:extLst>
      <p:ext uri="{BB962C8B-B14F-4D97-AF65-F5344CB8AC3E}">
        <p14:creationId xmlns:p14="http://schemas.microsoft.com/office/powerpoint/2010/main" val="333937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5B454-2989-079C-745E-F23FB60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Sabon Next LT"/>
              </a:rPr>
              <a:t>Bibliografia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96FBD-2AA0-D5EF-5F5A-C59933C2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  <a:hlinkClick r:id="rId2"/>
              </a:rPr>
              <a:t>https://en.wikipedia.org/wiki/Advanced_Encryption_Standard</a:t>
            </a:r>
            <a:endParaRPr lang="pl-PL">
              <a:ea typeface="+mn-lt"/>
              <a:cs typeface="+mn-lt"/>
            </a:endParaRPr>
          </a:p>
          <a:p>
            <a:r>
              <a:rPr lang="pl-PL" dirty="0">
                <a:ea typeface="+mn-lt"/>
                <a:cs typeface="+mn-lt"/>
                <a:hlinkClick r:id="rId3"/>
              </a:rPr>
              <a:t>https://en.wikipedia.org/wiki/Bouncy_Castle_(cryptography</a:t>
            </a:r>
            <a:r>
              <a:rPr lang="pl-PL" dirty="0">
                <a:ea typeface="+mn-lt"/>
                <a:cs typeface="+mn-lt"/>
              </a:rPr>
              <a:t>)</a:t>
            </a:r>
          </a:p>
          <a:p>
            <a:r>
              <a:rPr lang="pl-PL" dirty="0">
                <a:ea typeface="+mn-lt"/>
                <a:cs typeface="+mn-lt"/>
                <a:hlinkClick r:id="rId4"/>
              </a:rPr>
              <a:t>http://www.crypto-it.net/pl/narzedzia/jca-i-jce.html</a:t>
            </a:r>
            <a:endParaRPr lang="pl-PL" dirty="0"/>
          </a:p>
          <a:p>
            <a:r>
              <a:rPr lang="pl-PL" dirty="0">
                <a:ea typeface="+mn-lt"/>
                <a:cs typeface="+mn-lt"/>
                <a:hlinkClick r:id="rId5"/>
              </a:rPr>
              <a:t>https://docs.oracle.com/javase/8/docs/technotes/guides/security/crypto/CryptoSpec.html</a:t>
            </a:r>
            <a:endParaRPr lang="pl-PL" dirty="0"/>
          </a:p>
          <a:p>
            <a:r>
              <a:rPr lang="pl-PL" dirty="0">
                <a:ea typeface="+mn-lt"/>
                <a:cs typeface="+mn-lt"/>
                <a:hlinkClick r:id="rId6"/>
              </a:rPr>
              <a:t>https://en.wikipedia.org/wiki/SHA-2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326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iblioteka drewniana">
            <a:extLst>
              <a:ext uri="{FF2B5EF4-FFF2-40B4-BE49-F238E27FC236}">
                <a16:creationId xmlns:a16="http://schemas.microsoft.com/office/drawing/2014/main" id="{8A05F5CC-C253-63EF-9560-48344D929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5EA23D3-C7FE-066F-8E93-D998AFD9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err="1">
                <a:solidFill>
                  <a:srgbClr val="FFFFFF"/>
                </a:solidFill>
              </a:rPr>
              <a:t>Dostępne</a:t>
            </a:r>
            <a:r>
              <a:rPr lang="en-US" sz="5200">
                <a:solidFill>
                  <a:srgbClr val="FFFFFF"/>
                </a:solidFill>
              </a:rPr>
              <a:t> </a:t>
            </a:r>
            <a:r>
              <a:rPr lang="en-US" sz="5200" err="1">
                <a:solidFill>
                  <a:srgbClr val="FFFFFF"/>
                </a:solidFill>
              </a:rPr>
              <a:t>biblioteki</a:t>
            </a:r>
            <a:r>
              <a:rPr lang="en-US" sz="5200">
                <a:solidFill>
                  <a:srgbClr val="FFFFFF"/>
                </a:solidFill>
              </a:rPr>
              <a:t> w </a:t>
            </a:r>
            <a:r>
              <a:rPr lang="pl-PL" sz="5200">
                <a:solidFill>
                  <a:srgbClr val="FFFFFF"/>
                </a:solidFill>
              </a:rPr>
              <a:t>J</a:t>
            </a:r>
            <a:r>
              <a:rPr lang="en-US" sz="5200" err="1">
                <a:solidFill>
                  <a:srgbClr val="FFFFFF"/>
                </a:solidFill>
              </a:rPr>
              <a:t>avie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4DD2222-ADF5-E9FE-4D1A-A4A17C2C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l-PL"/>
              <a:t>JCA</a:t>
            </a:r>
          </a:p>
        </p:txBody>
      </p:sp>
      <p:graphicFrame>
        <p:nvGraphicFramePr>
          <p:cNvPr id="17" name="Symbol zastępczy zawartości 2">
            <a:extLst>
              <a:ext uri="{FF2B5EF4-FFF2-40B4-BE49-F238E27FC236}">
                <a16:creationId xmlns:a16="http://schemas.microsoft.com/office/drawing/2014/main" id="{5B8C6EB1-70AE-2913-5603-5FF731672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4880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950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D2222-ADF5-E9FE-4D1A-A4A17C2C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pl-PL"/>
              <a:t>JCE</a:t>
            </a:r>
          </a:p>
        </p:txBody>
      </p:sp>
      <p:graphicFrame>
        <p:nvGraphicFramePr>
          <p:cNvPr id="17" name="Symbol zastępczy zawartości 2">
            <a:extLst>
              <a:ext uri="{FF2B5EF4-FFF2-40B4-BE49-F238E27FC236}">
                <a16:creationId xmlns:a16="http://schemas.microsoft.com/office/drawing/2014/main" id="{5B8C6EB1-70AE-2913-5603-5FF731672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0451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50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4576553-F258-D317-4281-544FEB1E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pl-PL" sz="4000">
                <a:cs typeface="Sabon Next LT"/>
              </a:rPr>
              <a:t>Bouncy Castle</a:t>
            </a:r>
            <a:endParaRPr lang="pl-PL" sz="400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9ED5111-26F2-FC0F-AC63-8718D68B9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2082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213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D4544B-6B36-C1E5-289A-5B2891D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Sabon Next LT"/>
              </a:rPr>
              <a:t>Dlaczego </a:t>
            </a:r>
            <a:r>
              <a:rPr lang="pl-PL" dirty="0" err="1">
                <a:cs typeface="Sabon Next LT"/>
              </a:rPr>
              <a:t>java</a:t>
            </a:r>
            <a:r>
              <a:rPr lang="pl-PL" dirty="0">
                <a:cs typeface="Sabon Next LT"/>
              </a:rPr>
              <a:t> to bezpieczny język?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FBA347-458E-2DFD-562C-9701FCE6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l-PL" dirty="0"/>
              <a:t>Występują w niej modyfikatory dostępu (</a:t>
            </a:r>
            <a:r>
              <a:rPr lang="pl-PL" dirty="0" err="1"/>
              <a:t>private</a:t>
            </a:r>
            <a:r>
              <a:rPr lang="pl-PL" dirty="0"/>
              <a:t>, public, </a:t>
            </a:r>
            <a:r>
              <a:rPr lang="pl-PL" dirty="0" err="1"/>
              <a:t>protected</a:t>
            </a:r>
            <a:r>
              <a:rPr lang="pl-PL" dirty="0"/>
              <a:t>)</a:t>
            </a:r>
          </a:p>
          <a:p>
            <a:r>
              <a:rPr lang="pl-PL" dirty="0">
                <a:ea typeface="+mn-lt"/>
                <a:cs typeface="+mn-lt"/>
              </a:rPr>
              <a:t>Java posiada mechanizm zwany "</a:t>
            </a:r>
            <a:r>
              <a:rPr lang="pl-PL" dirty="0" err="1">
                <a:ea typeface="+mn-lt"/>
                <a:cs typeface="+mn-lt"/>
              </a:rPr>
              <a:t>sandboxem</a:t>
            </a:r>
            <a:r>
              <a:rPr lang="pl-PL" dirty="0">
                <a:ea typeface="+mn-lt"/>
                <a:cs typeface="+mn-lt"/>
              </a:rPr>
              <a:t>", który umożliwia aplikacjom uruchamianie w środowisku izolowanym od reszty systemu. Dzięki temu programy te nie mają dostępu do plików ani zasobów systemowych, co zapobiega atakom na system.</a:t>
            </a:r>
          </a:p>
          <a:p>
            <a:r>
              <a:rPr lang="pl-PL" dirty="0">
                <a:ea typeface="+mn-lt"/>
                <a:cs typeface="+mn-lt"/>
              </a:rPr>
              <a:t>Kod podpisany cyfrowo, umożliwia aplikacjom korzystanie z bezpiecznych funkcji, które są dostępne tylko dla autoryzowanych programów</a:t>
            </a:r>
          </a:p>
          <a:p>
            <a:r>
              <a:rPr lang="pl-PL" dirty="0">
                <a:ea typeface="+mn-lt"/>
                <a:cs typeface="+mn-lt"/>
              </a:rPr>
              <a:t>Java jest językiem programowania z automatycznym zarządzaniem pamięcią, co oznacza, że programista nie musi manualnie zarządzać alokacją i </a:t>
            </a:r>
            <a:r>
              <a:rPr lang="pl-PL" dirty="0" err="1">
                <a:ea typeface="+mn-lt"/>
                <a:cs typeface="+mn-lt"/>
              </a:rPr>
              <a:t>dealokacją</a:t>
            </a:r>
            <a:r>
              <a:rPr lang="pl-PL" dirty="0">
                <a:ea typeface="+mn-lt"/>
                <a:cs typeface="+mn-lt"/>
              </a:rPr>
              <a:t> pamięci. Java zapobiega problemom związanych z wyciekami pamięci, których często doświadczają programy pisane w innych językach, takich jak C i C++.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69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15FC10-5973-95D9-1883-1261357B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Sabon Next LT"/>
              </a:rPr>
              <a:t>Zadanie 1 (małe liczby)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71F9B832-5B9D-8A21-AD2D-63C2625AC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823" y="2159503"/>
            <a:ext cx="5657984" cy="4043966"/>
          </a:xfrm>
        </p:spPr>
      </p:pic>
    </p:spTree>
    <p:extLst>
      <p:ext uri="{BB962C8B-B14F-4D97-AF65-F5344CB8AC3E}">
        <p14:creationId xmlns:p14="http://schemas.microsoft.com/office/powerpoint/2010/main" val="115806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0F43FA-8356-C4A8-9387-E206D22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Sabon Next LT"/>
              </a:rPr>
              <a:t>Zadanie 1 (duże liczby)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27675436-2FED-FF4C-5D42-C21AD47B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8" y="2325083"/>
            <a:ext cx="4824558" cy="3938186"/>
          </a:xfrm>
        </p:spPr>
      </p:pic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5F3D1151-1BBA-92C6-C26D-0BC0FBA3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50" y="2323189"/>
            <a:ext cx="6767846" cy="39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0F43FA-8356-C4A8-9387-E206D22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cs typeface="Sabon Next LT"/>
              </a:rPr>
              <a:t>Zadanie 1 (duże liczby)</a:t>
            </a:r>
          </a:p>
        </p:txBody>
      </p:sp>
      <p:pic>
        <p:nvPicPr>
          <p:cNvPr id="7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B440A2F7-F6FF-EF96-E522-35AFE4F12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2737145"/>
            <a:ext cx="11274612" cy="1375414"/>
          </a:xfrm>
        </p:spPr>
      </p:pic>
    </p:spTree>
    <p:extLst>
      <p:ext uri="{BB962C8B-B14F-4D97-AF65-F5344CB8AC3E}">
        <p14:creationId xmlns:p14="http://schemas.microsoft.com/office/powerpoint/2010/main" val="99836387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B29E7"/>
      </a:accent1>
      <a:accent2>
        <a:srgbClr val="7A17D5"/>
      </a:accent2>
      <a:accent3>
        <a:srgbClr val="3E2B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18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DappledVTI</vt:lpstr>
      <vt:lpstr>Biblioteki Kryptograficzne - Java</vt:lpstr>
      <vt:lpstr>Dostępne biblioteki w Javie</vt:lpstr>
      <vt:lpstr>JCA</vt:lpstr>
      <vt:lpstr>JCE</vt:lpstr>
      <vt:lpstr>Bouncy Castle</vt:lpstr>
      <vt:lpstr>Dlaczego java to bezpieczny język?</vt:lpstr>
      <vt:lpstr>Zadanie 1 (małe liczby)</vt:lpstr>
      <vt:lpstr>Zadanie 1 (duże liczby)</vt:lpstr>
      <vt:lpstr>Zadanie 1 (duże liczby)</vt:lpstr>
      <vt:lpstr>Zadanie 2</vt:lpstr>
      <vt:lpstr>Klasa Random</vt:lpstr>
      <vt:lpstr>Zadanie 3 - AES</vt:lpstr>
      <vt:lpstr>Zadanie 3 (klucz i plik są poprawne)</vt:lpstr>
      <vt:lpstr>Zadanie 3 (wystąpił błąd w zaszyfrowanym pliku)</vt:lpstr>
      <vt:lpstr>Zadanie 3 (wystąpił błąd w kluczu przy odszyfrowaniu)</vt:lpstr>
      <vt:lpstr>Zadanie 4 (SHA-256)</vt:lpstr>
      <vt:lpstr>Zadanie 4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Biblioteki Kryptograficzne - Java</dc:title>
  <dc:creator>Ciszkiewicz Stanisław (STUD)</dc:creator>
  <cp:revision>227</cp:revision>
  <dcterms:created xsi:type="dcterms:W3CDTF">2023-03-27T17:23:57Z</dcterms:created>
  <dcterms:modified xsi:type="dcterms:W3CDTF">2023-04-11T11:32:40Z</dcterms:modified>
</cp:coreProperties>
</file>