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75" d="100"/>
          <a:sy n="75" d="100"/>
        </p:scale>
        <p:origin x="-36" y="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6C10-59E7-1248-9ADF-084FD8085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E424C-F39D-9D4D-8DB3-14EAB53BF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55CD-A986-C64D-B6E9-197CCFDF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775E-088C-B045-BBCD-1E50660A609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029E-235F-1348-9535-2B0FC2B5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80E5-4967-2A45-B6A1-D28FD2E2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A24A-2C4F-2440-835B-1269B19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A11C-3628-E844-BDD0-5F907588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5E640-A56B-EC4D-873B-8CE35548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2CA1-771F-9E4B-87D4-604FC945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775E-088C-B045-BBCD-1E50660A609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33DF-15FA-0F4D-BD88-238A5E4B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253DE-F732-A640-9238-37AC7817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A24A-2C4F-2440-835B-1269B19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9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CAEF7-A205-0344-8A66-6378307FA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C93A6-1811-7D4E-995D-8BA66DEFF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B85A-3146-7F48-940B-8B1CBF51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775E-088C-B045-BBCD-1E50660A609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C503-22FE-C24E-86FB-4FB2CFF5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27715-0CDB-0948-8F2D-E683B390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A24A-2C4F-2440-835B-1269B19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0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13A8-A198-4C45-A33E-1C18D215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EB933-CBEB-EE48-8B91-946730F2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47E2-B295-BA44-A472-353395F3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775E-088C-B045-BBCD-1E50660A609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BEE22-BBDE-834F-8883-62A35C97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F6181-BF3A-8540-A91E-4443BAC4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A24A-2C4F-2440-835B-1269B19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5B48-B129-9B4E-B7C5-76F552AD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361AF-DA73-EA47-AB99-E860F433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4A44-AD6A-6B4D-B08D-31DD6916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775E-088C-B045-BBCD-1E50660A609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AB1C3-6CCC-9342-9379-7005C23B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2880-70A9-8544-9108-7BC4F77E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A24A-2C4F-2440-835B-1269B19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4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E6C6-7ED9-AB40-9A64-ACCD95A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413B-DE3E-974A-A4BD-F02DADD87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69F9E-D619-B74C-A812-4CCB42616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50E87-62E9-854A-A9B3-68A5ACA9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775E-088C-B045-BBCD-1E50660A609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4D9B8-EF8A-BB42-9ECF-6F678305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51317-C80E-354A-9B0D-9CE73C9E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A24A-2C4F-2440-835B-1269B19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7DC7-79B8-A24D-A004-388590B0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F0AD8-BCA2-7A43-8357-C33F4201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8B802-75D6-3B49-A88C-908749853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A419F-A7E9-3D45-8E2E-AB2A125AE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0324C-895B-6340-BD16-FCBBC403B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6E89E-5DCA-F144-9BD2-CA056441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775E-088C-B045-BBCD-1E50660A609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8C1E9-0D94-7A41-A872-2C0D6A65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4CD31-9DC8-544E-9ABF-7D252622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A24A-2C4F-2440-835B-1269B19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2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161F-F9A8-BB4A-B4AC-E2BB05BF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F970E-207D-534A-9979-712C6918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775E-088C-B045-BBCD-1E50660A609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EA050-6590-1346-AF8A-1924D894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5A33B-3772-9F46-A51E-A76A6254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A24A-2C4F-2440-835B-1269B19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7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8E38D-F39A-EF40-9439-4E3DCD7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775E-088C-B045-BBCD-1E50660A609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B23FE-ED07-4742-A756-408472B9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9810E-EF20-E047-A119-FAA47021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A24A-2C4F-2440-835B-1269B19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638D-EC29-4F4C-A45C-B43EDF5E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48F5-9C06-044C-B1E5-761DD1FC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15B7C-DD29-AC4E-B2A6-BBFDC3B15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4A2C0-D43B-FD43-8F0B-CAFCA435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775E-088C-B045-BBCD-1E50660A609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3CC43-BA6B-214B-95D8-3BE87E95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24DF3-7E66-294A-B148-41A03737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A24A-2C4F-2440-835B-1269B19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4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219D-3A17-424F-B0A5-562476EC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CE6FA-87DC-614C-9528-901E43332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EF10E-8ACC-3D48-A392-ECFBA9F6B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80E2-F270-C543-8F89-AD3E27B4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775E-088C-B045-BBCD-1E50660A609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B5420-9A96-BF4C-985B-CAD67C53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16D8F-7B83-4B4C-A274-E11D540F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A24A-2C4F-2440-835B-1269B19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ACB02-82FE-C94F-A29C-B6CBF88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1E06D-7DFB-EF4F-A7D9-9239AD7AC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FDE34-F603-CB44-8DE1-673F0A83C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775E-088C-B045-BBCD-1E50660A609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04F0-4D06-C146-8C5F-4F5A3D452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40A5-CC5F-574D-B463-9D8E314FC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1A24A-2C4F-2440-835B-1269B19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39855B-D30D-9D48-BF05-72ED98ED0F5F}"/>
              </a:ext>
            </a:extLst>
          </p:cNvPr>
          <p:cNvSpPr/>
          <p:nvPr/>
        </p:nvSpPr>
        <p:spPr>
          <a:xfrm>
            <a:off x="1476650" y="1119120"/>
            <a:ext cx="8660524" cy="2416699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E0A3-898D-E043-83CE-7451DE5E5107}"/>
              </a:ext>
            </a:extLst>
          </p:cNvPr>
          <p:cNvSpPr txBox="1"/>
          <p:nvPr/>
        </p:nvSpPr>
        <p:spPr>
          <a:xfrm>
            <a:off x="3912891" y="1038676"/>
            <a:ext cx="1047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</a:rPr>
              <a:t>. . . . .</a:t>
            </a:r>
          </a:p>
          <a:p>
            <a:r>
              <a:rPr lang="en-US" b="1" spc="300" dirty="0">
                <a:solidFill>
                  <a:schemeClr val="bg1"/>
                </a:solidFill>
              </a:rPr>
              <a:t>. . . . .</a:t>
            </a:r>
          </a:p>
          <a:p>
            <a:r>
              <a:rPr lang="en-US" b="1" spc="300" dirty="0">
                <a:solidFill>
                  <a:schemeClr val="bg1"/>
                </a:solidFill>
              </a:rPr>
              <a:t>. . . . .</a:t>
            </a:r>
          </a:p>
          <a:p>
            <a:r>
              <a:rPr lang="en-US" b="1" spc="300" dirty="0">
                <a:solidFill>
                  <a:schemeClr val="bg1"/>
                </a:solidFill>
              </a:rPr>
              <a:t>. . . . .</a:t>
            </a:r>
          </a:p>
          <a:p>
            <a:endParaRPr lang="en-US" b="1" spc="300" dirty="0">
              <a:solidFill>
                <a:schemeClr val="bg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7D820F1-A1AC-164D-A965-5852881E5B30}"/>
              </a:ext>
            </a:extLst>
          </p:cNvPr>
          <p:cNvSpPr/>
          <p:nvPr/>
        </p:nvSpPr>
        <p:spPr>
          <a:xfrm>
            <a:off x="4149081" y="1155224"/>
            <a:ext cx="6046183" cy="2343807"/>
          </a:xfrm>
          <a:custGeom>
            <a:avLst/>
            <a:gdLst>
              <a:gd name="connsiteX0" fmla="*/ 2700469 w 5982263"/>
              <a:gd name="connsiteY0" fmla="*/ 0 h 2416699"/>
              <a:gd name="connsiteX1" fmla="*/ 5960055 w 5982263"/>
              <a:gd name="connsiteY1" fmla="*/ 0 h 2416699"/>
              <a:gd name="connsiteX2" fmla="*/ 5982263 w 5982263"/>
              <a:gd name="connsiteY2" fmla="*/ 3875 h 2416699"/>
              <a:gd name="connsiteX3" fmla="*/ 5982263 w 5982263"/>
              <a:gd name="connsiteY3" fmla="*/ 2416699 h 2416699"/>
              <a:gd name="connsiteX4" fmla="*/ 135860 w 5982263"/>
              <a:gd name="connsiteY4" fmla="*/ 2416699 h 2416699"/>
              <a:gd name="connsiteX5" fmla="*/ 87976 w 5982263"/>
              <a:gd name="connsiteY5" fmla="*/ 2327918 h 2416699"/>
              <a:gd name="connsiteX6" fmla="*/ 0 w 5982263"/>
              <a:gd name="connsiteY6" fmla="*/ 1911874 h 2416699"/>
              <a:gd name="connsiteX7" fmla="*/ 2644729 w 5982263"/>
              <a:gd name="connsiteY7" fmla="*/ 9726 h 241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2263" h="2416699">
                <a:moveTo>
                  <a:pt x="2700469" y="0"/>
                </a:moveTo>
                <a:lnTo>
                  <a:pt x="5960055" y="0"/>
                </a:lnTo>
                <a:lnTo>
                  <a:pt x="5982263" y="3875"/>
                </a:lnTo>
                <a:lnTo>
                  <a:pt x="5982263" y="2416699"/>
                </a:lnTo>
                <a:lnTo>
                  <a:pt x="135860" y="2416699"/>
                </a:lnTo>
                <a:lnTo>
                  <a:pt x="87976" y="2327918"/>
                </a:lnTo>
                <a:cubicBezTo>
                  <a:pt x="30293" y="2193532"/>
                  <a:pt x="0" y="2054390"/>
                  <a:pt x="0" y="1911874"/>
                </a:cubicBezTo>
                <a:cubicBezTo>
                  <a:pt x="0" y="1056781"/>
                  <a:pt x="1090533" y="323116"/>
                  <a:pt x="2644729" y="9726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FF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4" descr="usc logo - Southern California">
            <a:extLst>
              <a:ext uri="{FF2B5EF4-FFF2-40B4-BE49-F238E27FC236}">
                <a16:creationId xmlns:a16="http://schemas.microsoft.com/office/drawing/2014/main" id="{77EBE2B0-6013-454A-BF12-BD017581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134" y="2478117"/>
            <a:ext cx="828472" cy="85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86ED3E-AFF6-2348-8498-9DC35AB83211}"/>
              </a:ext>
            </a:extLst>
          </p:cNvPr>
          <p:cNvSpPr txBox="1"/>
          <p:nvPr/>
        </p:nvSpPr>
        <p:spPr>
          <a:xfrm>
            <a:off x="8250270" y="1542343"/>
            <a:ext cx="92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94403"/>
                </a:solidFill>
              </a:rPr>
              <a:t>AWARD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E3ADD-8350-8443-B0D0-C559A61BFD65}"/>
              </a:ext>
            </a:extLst>
          </p:cNvPr>
          <p:cNvSpPr/>
          <p:nvPr/>
        </p:nvSpPr>
        <p:spPr>
          <a:xfrm>
            <a:off x="4699000" y="2392621"/>
            <a:ext cx="4253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George Papadimitriou Wins PEARC ‘20 Award For Creating System For Facilitating Efficiency of Research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95400D-EDA7-F245-A0EE-94EE29B04523}"/>
              </a:ext>
            </a:extLst>
          </p:cNvPr>
          <p:cNvCxnSpPr>
            <a:cxnSpLocks/>
          </p:cNvCxnSpPr>
          <p:nvPr/>
        </p:nvCxnSpPr>
        <p:spPr>
          <a:xfrm>
            <a:off x="8225406" y="1961103"/>
            <a:ext cx="979150" cy="0"/>
          </a:xfrm>
          <a:prstGeom prst="line">
            <a:avLst/>
          </a:prstGeom>
          <a:ln w="38100">
            <a:solidFill>
              <a:srgbClr val="FF9E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80C51E2-AD64-4F1C-8DD7-27EDBF53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51" y="1155224"/>
            <a:ext cx="2471250" cy="2343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7518FF-3B3F-48DE-9F68-EB667B3C1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50" y="1228216"/>
            <a:ext cx="2411857" cy="22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4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Ferreira Da Silva</dc:creator>
  <cp:lastModifiedBy>george papadimitriou</cp:lastModifiedBy>
  <cp:revision>4</cp:revision>
  <dcterms:created xsi:type="dcterms:W3CDTF">2021-05-24T20:55:21Z</dcterms:created>
  <dcterms:modified xsi:type="dcterms:W3CDTF">2021-05-24T21:12:47Z</dcterms:modified>
</cp:coreProperties>
</file>