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108935-36E4-4753-A136-620C71A48DD7}" type="datetimeFigureOut">
              <a:rPr lang="en-US" smtClean="0"/>
              <a:t>02-Apr-13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Arduino-Projects-Compilation%5bwww.savevid.com%5d%20(2)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dirty="0" smtClean="0"/>
              <a:t>Introduction &amp;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Anurag Dwivedi &amp; </a:t>
            </a:r>
            <a:r>
              <a:rPr lang="en-US" dirty="0" err="1" smtClean="0"/>
              <a:t>Rudra</a:t>
            </a:r>
            <a:r>
              <a:rPr lang="en-US" dirty="0" smtClean="0"/>
              <a:t> </a:t>
            </a:r>
            <a:r>
              <a:rPr lang="en-US" dirty="0" err="1" smtClean="0"/>
              <a:t>Pratap</a:t>
            </a:r>
            <a:r>
              <a:rPr lang="en-US" dirty="0" smtClean="0"/>
              <a:t> </a:t>
            </a:r>
            <a:r>
              <a:rPr lang="en-US" dirty="0" err="1" smtClean="0"/>
              <a:t>Suman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7264" y="1574670"/>
            <a:ext cx="5698074" cy="472008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in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5715000" y="4876800"/>
            <a:ext cx="1447800" cy="838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Analog Value to Digital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534319"/>
            <a:ext cx="77343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Quantanization</a:t>
            </a:r>
            <a:r>
              <a:rPr lang="en-US" dirty="0" smtClean="0"/>
              <a:t> the signal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224" y="1481138"/>
            <a:ext cx="721955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Uno </a:t>
            </a:r>
            <a:r>
              <a:rPr lang="en-US" dirty="0" smtClean="0"/>
              <a:t>board contains </a:t>
            </a:r>
            <a:r>
              <a:rPr lang="en-US" dirty="0" smtClean="0"/>
              <a:t>6 pins for ADC</a:t>
            </a:r>
          </a:p>
          <a:p>
            <a:endParaRPr lang="en-US" dirty="0" smtClean="0"/>
          </a:p>
          <a:p>
            <a:r>
              <a:rPr lang="en-US" dirty="0" smtClean="0"/>
              <a:t>10-bit </a:t>
            </a:r>
            <a:r>
              <a:rPr lang="en-US" dirty="0" smtClean="0"/>
              <a:t>analog to digital converter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means that it will map input voltages between 0 </a:t>
            </a:r>
            <a:r>
              <a:rPr lang="en-US" dirty="0" smtClean="0"/>
              <a:t>and </a:t>
            </a:r>
            <a:r>
              <a:rPr lang="en-US" dirty="0" smtClean="0"/>
              <a:t>5 volts into integer values between 0 and </a:t>
            </a:r>
            <a:r>
              <a:rPr lang="en-US" dirty="0" smtClean="0"/>
              <a:t>1023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in </a:t>
            </a:r>
            <a:r>
              <a:rPr lang="en-US" dirty="0" err="1" smtClean="0"/>
              <a:t>Arduino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analogRead</a:t>
            </a:r>
            <a:r>
              <a:rPr lang="en-US" dirty="0" smtClean="0"/>
              <a:t>(A0); // used to read the analog value from the pin A0</a:t>
            </a:r>
          </a:p>
          <a:p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(2,128); 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Reading/Writing Analog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i="1" dirty="0" smtClean="0"/>
              <a:t>// These constants won't change.  They're used to give </a:t>
            </a:r>
            <a:r>
              <a:rPr lang="en-US" i="1" dirty="0" smtClean="0"/>
              <a:t>names</a:t>
            </a:r>
            <a:r>
              <a:rPr lang="en-US" dirty="0" smtClean="0"/>
              <a:t> </a:t>
            </a:r>
            <a:r>
              <a:rPr lang="en-US" i="1" dirty="0" smtClean="0"/>
              <a:t>to </a:t>
            </a:r>
            <a:r>
              <a:rPr lang="en-US" i="1" dirty="0" smtClean="0"/>
              <a:t>the pins used: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analogInPin</a:t>
            </a:r>
            <a:r>
              <a:rPr lang="en-US" dirty="0" smtClean="0"/>
              <a:t> = A0;  </a:t>
            </a:r>
            <a:r>
              <a:rPr lang="en-US" i="1" dirty="0" smtClean="0"/>
              <a:t>// Analog input pin that the potentiometer is attached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analogOutPin</a:t>
            </a:r>
            <a:r>
              <a:rPr lang="en-US" dirty="0" smtClean="0"/>
              <a:t> = 9; </a:t>
            </a:r>
            <a:r>
              <a:rPr lang="en-US" i="1" dirty="0" smtClean="0"/>
              <a:t>// Analog output pin that the LED is attached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sensorValue</a:t>
            </a:r>
            <a:r>
              <a:rPr lang="en-US" dirty="0" smtClean="0"/>
              <a:t> = 0;        </a:t>
            </a:r>
            <a:r>
              <a:rPr lang="en-US" i="1" dirty="0" smtClean="0"/>
              <a:t>// value read from the pot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outputValue</a:t>
            </a:r>
            <a:r>
              <a:rPr lang="en-US" dirty="0" smtClean="0"/>
              <a:t> = 0;        </a:t>
            </a:r>
            <a:r>
              <a:rPr lang="en-US" i="1" dirty="0" smtClean="0"/>
              <a:t>// value output to the PWM (analog out)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 </a:t>
            </a:r>
            <a:r>
              <a:rPr lang="en-US" b="1" dirty="0" smtClean="0"/>
              <a:t>setup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initialize serial communications at 9600 bps: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Serial.begin</a:t>
            </a:r>
            <a:r>
              <a:rPr lang="en-US" dirty="0" smtClean="0"/>
              <a:t>(9600); 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 </a:t>
            </a:r>
            <a:r>
              <a:rPr lang="en-US" b="1" dirty="0" smtClean="0"/>
              <a:t>loop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read the analog in value: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sensorValue</a:t>
            </a:r>
            <a:r>
              <a:rPr lang="en-US" dirty="0" smtClean="0"/>
              <a:t> = 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analogInPin</a:t>
            </a:r>
            <a:r>
              <a:rPr lang="en-US" dirty="0" smtClean="0"/>
              <a:t>);          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map it to the range of the analog out: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outputValue</a:t>
            </a:r>
            <a:r>
              <a:rPr lang="en-US" dirty="0" smtClean="0"/>
              <a:t> = map(</a:t>
            </a:r>
            <a:r>
              <a:rPr lang="en-US" dirty="0" err="1" smtClean="0"/>
              <a:t>sensorValue</a:t>
            </a:r>
            <a:r>
              <a:rPr lang="en-US" dirty="0" smtClean="0"/>
              <a:t>, 0, 1023, 0, 255); 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change the analog out value: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analogOutPin</a:t>
            </a:r>
            <a:r>
              <a:rPr lang="en-US" dirty="0" smtClean="0"/>
              <a:t>, </a:t>
            </a:r>
            <a:r>
              <a:rPr lang="en-US" dirty="0" err="1" smtClean="0"/>
              <a:t>outputValue</a:t>
            </a:r>
            <a:r>
              <a:rPr lang="en-US" dirty="0" smtClean="0"/>
              <a:t>);          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print the results to the serial monitor: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Serial.print</a:t>
            </a:r>
            <a:r>
              <a:rPr lang="en-US" dirty="0" smtClean="0"/>
              <a:t>("sensor = " );                      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Serial.print</a:t>
            </a:r>
            <a:r>
              <a:rPr lang="en-US" dirty="0" smtClean="0"/>
              <a:t>(</a:t>
            </a:r>
            <a:r>
              <a:rPr lang="en-US" dirty="0" err="1" smtClean="0"/>
              <a:t>sensorValue</a:t>
            </a:r>
            <a:r>
              <a:rPr lang="en-US" dirty="0" smtClean="0"/>
              <a:t>);    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b="1" dirty="0" smtClean="0"/>
              <a:t>\t</a:t>
            </a:r>
            <a:r>
              <a:rPr lang="en-US" dirty="0" smtClean="0"/>
              <a:t> output = ");    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outputValue</a:t>
            </a:r>
            <a:r>
              <a:rPr lang="en-US" dirty="0" smtClean="0"/>
              <a:t>);  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wait 2 milliseconds before the next loop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for the analog-to-digital converter to settle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after the last reading: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delay(2);                     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Example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077200" cy="2328671"/>
          </a:xfrm>
        </p:spPr>
        <p:txBody>
          <a:bodyPr/>
          <a:lstStyle/>
          <a:p>
            <a:r>
              <a:rPr lang="en-US" b="1" dirty="0" smtClean="0"/>
              <a:t>Open Source </a:t>
            </a:r>
            <a:r>
              <a:rPr lang="en-US" dirty="0" smtClean="0"/>
              <a:t>electronic prototyping </a:t>
            </a:r>
            <a:r>
              <a:rPr lang="en-US" b="1" dirty="0" smtClean="0"/>
              <a:t>platform</a:t>
            </a:r>
            <a:r>
              <a:rPr lang="en-US" dirty="0" smtClean="0"/>
              <a:t> based on flexible </a:t>
            </a:r>
            <a:r>
              <a:rPr lang="en-US" b="1" dirty="0" smtClean="0"/>
              <a:t>easy to use</a:t>
            </a:r>
            <a:r>
              <a:rPr lang="en-US" dirty="0" smtClean="0"/>
              <a:t> hardware and software.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Arduino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8" name="Picture 7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6131" y="2819400"/>
            <a:ext cx="4397013" cy="3642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 err="1" smtClean="0"/>
              <a:t>Arduino</a:t>
            </a:r>
            <a:endParaRPr lang="en-US" dirty="0"/>
          </a:p>
        </p:txBody>
      </p:sp>
      <p:pic>
        <p:nvPicPr>
          <p:cNvPr id="5" name="Arduino-Projects-Compilation[www.savevid.com] (2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76400" y="1752600"/>
            <a:ext cx="5867400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3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66700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 with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 </a:t>
            </a:r>
            <a:r>
              <a:rPr lang="en-US" b="1" dirty="0" smtClean="0"/>
              <a:t>setup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put your setup code here, to run once</a:t>
            </a:r>
            <a:r>
              <a:rPr lang="en-US" i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</a:t>
            </a:r>
            <a:r>
              <a:rPr lang="en-US" dirty="0" smtClean="0"/>
              <a:t> </a:t>
            </a:r>
            <a:r>
              <a:rPr lang="en-US" b="1" dirty="0" smtClean="0"/>
              <a:t>loop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i="1" dirty="0" smtClean="0"/>
              <a:t>// put your main code here, to run repeatedly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minimum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: It is called only when the </a:t>
            </a:r>
            <a:r>
              <a:rPr lang="en-US" dirty="0" err="1" smtClean="0"/>
              <a:t>Arduino</a:t>
            </a:r>
            <a:r>
              <a:rPr lang="en-US" dirty="0" smtClean="0"/>
              <a:t> is powered on or reset. It is used to initialize variables and pin modes </a:t>
            </a:r>
          </a:p>
          <a:p>
            <a:endParaRPr lang="en-US" dirty="0" smtClean="0"/>
          </a:p>
          <a:p>
            <a:r>
              <a:rPr lang="en-US" dirty="0" smtClean="0"/>
              <a:t>loop : The loop functions runs continuously till the device is powered off. The main logic of the code goes here. Similar to while (1) for micro-controller programming.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minimum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pin on </a:t>
            </a:r>
            <a:r>
              <a:rPr lang="en-US" dirty="0" err="1" smtClean="0"/>
              <a:t>arduino</a:t>
            </a:r>
            <a:r>
              <a:rPr lang="en-US" dirty="0" smtClean="0"/>
              <a:t> can be set as input or output by using </a:t>
            </a:r>
            <a:r>
              <a:rPr lang="en-US" dirty="0" err="1" smtClean="0"/>
              <a:t>pinMode</a:t>
            </a:r>
            <a:r>
              <a:rPr lang="en-US" dirty="0" smtClean="0"/>
              <a:t> function. </a:t>
            </a:r>
          </a:p>
          <a:p>
            <a:endParaRPr lang="en-US" dirty="0" smtClean="0"/>
          </a:p>
          <a:p>
            <a:r>
              <a:rPr lang="en-US" dirty="0" err="1" smtClean="0"/>
              <a:t>pinMode</a:t>
            </a:r>
            <a:r>
              <a:rPr lang="en-US" dirty="0" smtClean="0"/>
              <a:t>(13, OUTPUT</a:t>
            </a:r>
            <a:r>
              <a:rPr lang="en-US" dirty="0" smtClean="0"/>
              <a:t>); // sets pin 13 as output pin</a:t>
            </a:r>
          </a:p>
          <a:p>
            <a:endParaRPr lang="en-US" dirty="0" smtClean="0"/>
          </a:p>
          <a:p>
            <a:r>
              <a:rPr lang="en-US" dirty="0" err="1" smtClean="0"/>
              <a:t>pinMode</a:t>
            </a:r>
            <a:r>
              <a:rPr lang="en-US" dirty="0" smtClean="0"/>
              <a:t>(13, </a:t>
            </a:r>
            <a:r>
              <a:rPr lang="en-US" dirty="0" smtClean="0"/>
              <a:t>INPUT); // sets pin 13 as input pin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PinMode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digitalWrite</a:t>
            </a:r>
            <a:r>
              <a:rPr lang="en-US" dirty="0" smtClean="0"/>
              <a:t>(13, LOW); // Makes the output voltage on pin 13 , 0V</a:t>
            </a:r>
          </a:p>
          <a:p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(13, </a:t>
            </a:r>
            <a:r>
              <a:rPr lang="en-US" dirty="0" smtClean="0"/>
              <a:t>HIGH); </a:t>
            </a:r>
            <a:r>
              <a:rPr lang="en-US" dirty="0" smtClean="0"/>
              <a:t>// Makes the output voltage on pin 13 , </a:t>
            </a:r>
            <a:r>
              <a:rPr lang="en-US" dirty="0" smtClean="0"/>
              <a:t>5V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buttonState</a:t>
            </a:r>
            <a:r>
              <a:rPr lang="en-US" dirty="0" smtClean="0"/>
              <a:t> = </a:t>
            </a:r>
            <a:r>
              <a:rPr lang="en-US" dirty="0" err="1" smtClean="0"/>
              <a:t>digitalRead</a:t>
            </a:r>
            <a:r>
              <a:rPr lang="en-US" dirty="0" smtClean="0"/>
              <a:t>(2); // reads the value of pin 2 in </a:t>
            </a:r>
            <a:r>
              <a:rPr lang="en-US" dirty="0" err="1" smtClean="0"/>
              <a:t>buttonState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Reading/writing </a:t>
            </a:r>
            <a:r>
              <a:rPr lang="en-US" dirty="0" smtClean="0"/>
              <a:t>digital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analog </a:t>
            </a:r>
            <a:r>
              <a:rPr lang="en-US" dirty="0" smtClean="0"/>
              <a:t>?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continuous range of voltage </a:t>
            </a:r>
            <a:r>
              <a:rPr lang="en-US" dirty="0" smtClean="0"/>
              <a:t>values (</a:t>
            </a:r>
            <a:r>
              <a:rPr lang="en-US" dirty="0" smtClean="0"/>
              <a:t>not just 0 or 5V)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Why convert to digital 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 smtClean="0"/>
              <a:t>our microcontroller only </a:t>
            </a:r>
            <a:r>
              <a:rPr lang="en-US" dirty="0" smtClean="0"/>
              <a:t>understands </a:t>
            </a:r>
            <a:r>
              <a:rPr lang="en-US" dirty="0" smtClean="0"/>
              <a:t>digital.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</a:t>
            </a:r>
            <a:r>
              <a:rPr lang="en-US" dirty="0" err="1" smtClean="0"/>
              <a:t>Coversion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</TotalTime>
  <Words>280</Words>
  <Application>Microsoft Office PowerPoint</Application>
  <PresentationFormat>On-screen Show (4:3)</PresentationFormat>
  <Paragraphs>49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Arduino :  Introduction &amp; Programming</vt:lpstr>
      <vt:lpstr>What is an Arduino ?</vt:lpstr>
      <vt:lpstr>Uses of Arduino</vt:lpstr>
      <vt:lpstr>Getting started with Programming</vt:lpstr>
      <vt:lpstr>Bare minimum code</vt:lpstr>
      <vt:lpstr>Bare minimum code</vt:lpstr>
      <vt:lpstr>PinMode</vt:lpstr>
      <vt:lpstr>Reading/writing digital values</vt:lpstr>
      <vt:lpstr>Analog to Digital Coversion</vt:lpstr>
      <vt:lpstr>ADC in Arduino Uno</vt:lpstr>
      <vt:lpstr>Converting Analog Value to Digital</vt:lpstr>
      <vt:lpstr>Quantanization the signal</vt:lpstr>
      <vt:lpstr>ADC in Arduino</vt:lpstr>
      <vt:lpstr>Reading/Writing Analog Values</vt:lpstr>
      <vt:lpstr>ADC 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:  Introduction &amp; Programming</dc:title>
  <dc:creator>Anurag Dwivedi</dc:creator>
  <cp:lastModifiedBy>Anurag Dwivedi</cp:lastModifiedBy>
  <cp:revision>18</cp:revision>
  <dcterms:created xsi:type="dcterms:W3CDTF">2013-04-02T12:34:41Z</dcterms:created>
  <dcterms:modified xsi:type="dcterms:W3CDTF">2013-04-02T15:40:39Z</dcterms:modified>
</cp:coreProperties>
</file>