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Helvetica Neue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IQvx83kuOxJ9UgvD7AW6DnzOU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2D0370-2624-435D-8B90-A633BBF5D87E}">
  <a:tblStyle styleId="{322D0370-2624-435D-8B90-A633BBF5D8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84822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489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3699448" y="3303706"/>
            <a:ext cx="7447524" cy="175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C58"/>
              </a:buClr>
              <a:buSzPts val="6000"/>
              <a:buFont typeface="Helvetica Neue"/>
              <a:buNone/>
              <a:defRPr sz="6000" b="1" i="0">
                <a:solidFill>
                  <a:srgbClr val="00AC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3699448" y="5171806"/>
            <a:ext cx="5643222" cy="70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C58"/>
              </a:buClr>
              <a:buSzPts val="2400"/>
              <a:buNone/>
              <a:defRPr sz="2400" b="1" i="0">
                <a:solidFill>
                  <a:srgbClr val="00AC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9"/>
          <p:cNvSpPr/>
          <p:nvPr/>
        </p:nvSpPr>
        <p:spPr>
          <a:xfrm>
            <a:off x="0" y="0"/>
            <a:ext cx="3292328" cy="6858000"/>
          </a:xfrm>
          <a:prstGeom prst="rect">
            <a:avLst/>
          </a:prstGeom>
          <a:solidFill>
            <a:srgbClr val="00AC5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9" descr="A sign in front of a bui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292" y="751350"/>
            <a:ext cx="6578350" cy="190637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9"/>
          <p:cNvSpPr/>
          <p:nvPr/>
        </p:nvSpPr>
        <p:spPr>
          <a:xfrm rot="5400000">
            <a:off x="9035903" y="1635236"/>
            <a:ext cx="1906380" cy="138613"/>
          </a:xfrm>
          <a:prstGeom prst="rect">
            <a:avLst/>
          </a:prstGeom>
          <a:solidFill>
            <a:srgbClr val="FFC5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0586" y="1047243"/>
            <a:ext cx="1927255" cy="1314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C5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C5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C5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C58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C58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C5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C58"/>
              </a:buClr>
              <a:buSzPts val="6000"/>
              <a:buFont typeface="Helvetica Neue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C5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827480" y="6090440"/>
            <a:ext cx="1983520" cy="5100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C58"/>
              </a:buClr>
              <a:buSzPts val="4400"/>
              <a:buFont typeface="Helvetica Neue"/>
              <a:buNone/>
              <a:defRPr sz="4400" b="1" i="0" u="none" strike="noStrike" cap="none">
                <a:solidFill>
                  <a:srgbClr val="00AC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8"/>
          <p:cNvSpPr/>
          <p:nvPr/>
        </p:nvSpPr>
        <p:spPr>
          <a:xfrm rot="5400000">
            <a:off x="11488410" y="6154412"/>
            <a:ext cx="1268568" cy="138612"/>
          </a:xfrm>
          <a:prstGeom prst="rect">
            <a:avLst/>
          </a:prstGeom>
          <a:solidFill>
            <a:srgbClr val="FFC5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8"/>
          <p:cNvSpPr/>
          <p:nvPr/>
        </p:nvSpPr>
        <p:spPr>
          <a:xfrm rot="5400000">
            <a:off x="9276463" y="2776928"/>
            <a:ext cx="5692462" cy="138612"/>
          </a:xfrm>
          <a:prstGeom prst="rect">
            <a:avLst/>
          </a:prstGeom>
          <a:solidFill>
            <a:srgbClr val="00AC5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3699448" y="3303706"/>
            <a:ext cx="7447524" cy="175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C58"/>
              </a:buClr>
              <a:buSzPts val="3300"/>
              <a:buFont typeface="Helvetica Neue"/>
              <a:buNone/>
            </a:pPr>
            <a:r>
              <a:rPr lang="en-PH" sz="3300" dirty="0" smtClean="0"/>
              <a:t>Title</a:t>
            </a:r>
            <a:endParaRPr sz="3300"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3699448" y="5171806"/>
            <a:ext cx="5643222" cy="70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C58"/>
              </a:buClr>
              <a:buSzPts val="2400"/>
              <a:buNone/>
            </a:pPr>
            <a:r>
              <a:rPr lang="en-US" dirty="0" smtClean="0"/>
              <a:t>Proponents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989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88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02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Helvetica Neue</vt:lpstr>
      <vt:lpstr>Arial</vt:lpstr>
      <vt:lpstr>Office Theme</vt:lpstr>
      <vt:lpstr>Title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Junielou</dc:creator>
  <cp:lastModifiedBy>Microsoft account</cp:lastModifiedBy>
  <cp:revision>1</cp:revision>
  <dcterms:created xsi:type="dcterms:W3CDTF">2020-07-01T11:23:48Z</dcterms:created>
  <dcterms:modified xsi:type="dcterms:W3CDTF">2023-03-17T02:27:52Z</dcterms:modified>
</cp:coreProperties>
</file>