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9436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96" y="-174"/>
      </p:cViewPr>
      <p:guideLst>
        <p:guide orient="horz" pos="864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52170"/>
            <a:ext cx="50520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554480"/>
            <a:ext cx="41605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43" y="43816"/>
            <a:ext cx="868839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961" y="43816"/>
            <a:ext cx="250952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762761"/>
            <a:ext cx="505206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162685"/>
            <a:ext cx="5052060" cy="60007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962" y="255907"/>
            <a:ext cx="1689179" cy="72453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5907"/>
            <a:ext cx="1689180" cy="72453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109855"/>
            <a:ext cx="53492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14046"/>
            <a:ext cx="262612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869951"/>
            <a:ext cx="262612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614046"/>
            <a:ext cx="2627154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869951"/>
            <a:ext cx="2627154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109220"/>
            <a:ext cx="1955403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109220"/>
            <a:ext cx="3322638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3" y="574040"/>
            <a:ext cx="1955403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1920240"/>
            <a:ext cx="356616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245110"/>
            <a:ext cx="356616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2146935"/>
            <a:ext cx="3566160" cy="32194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09855"/>
            <a:ext cx="534924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40081"/>
            <a:ext cx="534924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542541"/>
            <a:ext cx="138684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423B-2538-4086-A142-6EC988421E7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542541"/>
            <a:ext cx="188214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542541"/>
            <a:ext cx="138684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E0D1-AC14-46F3-9C0F-AD272B4D5D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14300" y="76200"/>
            <a:ext cx="5715000" cy="1990344"/>
            <a:chOff x="152400" y="219456"/>
            <a:chExt cx="5715000" cy="1990344"/>
          </a:xfrm>
        </p:grpSpPr>
        <p:cxnSp>
          <p:nvCxnSpPr>
            <p:cNvPr id="49" name="Straight Arrow Connector 48"/>
            <p:cNvCxnSpPr>
              <a:endCxn id="12" idx="1"/>
            </p:cNvCxnSpPr>
            <p:nvPr/>
          </p:nvCxnSpPr>
          <p:spPr>
            <a:xfrm>
              <a:off x="3276600" y="409956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838200" y="1066800"/>
              <a:ext cx="8382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381000"/>
              <a:ext cx="8382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hape 6"/>
            <p:cNvCxnSpPr>
              <a:stCxn id="4" idx="1"/>
              <a:endCxn id="5" idx="2"/>
            </p:cNvCxnSpPr>
            <p:nvPr/>
          </p:nvCxnSpPr>
          <p:spPr>
            <a:xfrm rot="10800000">
              <a:off x="571500" y="762000"/>
              <a:ext cx="266700" cy="4953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590800" y="228600"/>
              <a:ext cx="838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762000"/>
              <a:ext cx="838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1295400"/>
              <a:ext cx="838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0800" y="1828800"/>
              <a:ext cx="838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6200" y="219456"/>
              <a:ext cx="762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762000"/>
              <a:ext cx="762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6200" y="1295400"/>
              <a:ext cx="762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86200" y="1828800"/>
              <a:ext cx="762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4" idx="3"/>
              <a:endCxn id="8" idx="1"/>
            </p:cNvCxnSpPr>
            <p:nvPr/>
          </p:nvCxnSpPr>
          <p:spPr>
            <a:xfrm flipV="1">
              <a:off x="1676400" y="419100"/>
              <a:ext cx="914400" cy="838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0"/>
            <p:cNvCxnSpPr>
              <a:stCxn id="4" idx="3"/>
              <a:endCxn id="9" idx="1"/>
            </p:cNvCxnSpPr>
            <p:nvPr/>
          </p:nvCxnSpPr>
          <p:spPr>
            <a:xfrm flipV="1">
              <a:off x="1676400" y="952500"/>
              <a:ext cx="9144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0"/>
            <p:cNvCxnSpPr>
              <a:stCxn id="4" idx="3"/>
              <a:endCxn id="10" idx="1"/>
            </p:cNvCxnSpPr>
            <p:nvPr/>
          </p:nvCxnSpPr>
          <p:spPr>
            <a:xfrm>
              <a:off x="1676400" y="1257300"/>
              <a:ext cx="9144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0"/>
            <p:cNvCxnSpPr>
              <a:stCxn id="4" idx="3"/>
              <a:endCxn id="11" idx="1"/>
            </p:cNvCxnSpPr>
            <p:nvPr/>
          </p:nvCxnSpPr>
          <p:spPr>
            <a:xfrm>
              <a:off x="1676400" y="1257300"/>
              <a:ext cx="914400" cy="762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13" idx="1"/>
            </p:cNvCxnSpPr>
            <p:nvPr/>
          </p:nvCxnSpPr>
          <p:spPr>
            <a:xfrm>
              <a:off x="3429000" y="9525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" idx="3"/>
              <a:endCxn id="14" idx="1"/>
            </p:cNvCxnSpPr>
            <p:nvPr/>
          </p:nvCxnSpPr>
          <p:spPr>
            <a:xfrm>
              <a:off x="3429000" y="14859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1" idx="3"/>
              <a:endCxn id="15" idx="1"/>
            </p:cNvCxnSpPr>
            <p:nvPr/>
          </p:nvCxnSpPr>
          <p:spPr>
            <a:xfrm>
              <a:off x="3429000" y="20193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stCxn id="5" idx="3"/>
              <a:endCxn id="4" idx="0"/>
            </p:cNvCxnSpPr>
            <p:nvPr/>
          </p:nvCxnSpPr>
          <p:spPr>
            <a:xfrm>
              <a:off x="990600" y="571500"/>
              <a:ext cx="266700" cy="4953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57200" y="11430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209800" y="304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2209800" y="838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09800" y="1371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209800" y="19050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3505200" y="304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µ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505200" y="838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µ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05200" y="1371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µ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µ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143000" y="457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µ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ular Callout 82"/>
            <p:cNvSpPr/>
            <p:nvPr/>
          </p:nvSpPr>
          <p:spPr>
            <a:xfrm>
              <a:off x="457200" y="1600200"/>
              <a:ext cx="762000" cy="533400"/>
            </a:xfrm>
            <a:prstGeom prst="wedgeRectCallout">
              <a:avLst>
                <a:gd name="adj1" fmla="val 21656"/>
                <a:gd name="adj2" fmla="val -7870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P0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 2: P1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 3: P3</a:t>
              </a:r>
            </a:p>
          </p:txBody>
        </p:sp>
        <p:sp>
          <p:nvSpPr>
            <p:cNvPr id="84" name="Rectangular Callout 83"/>
            <p:cNvSpPr/>
            <p:nvPr/>
          </p:nvSpPr>
          <p:spPr>
            <a:xfrm>
              <a:off x="4800600" y="228600"/>
              <a:ext cx="1066800" cy="381000"/>
            </a:xfrm>
            <a:prstGeom prst="wedgeRectCallout">
              <a:avLst>
                <a:gd name="adj1" fmla="val -64283"/>
                <a:gd name="adj2" fmla="val -275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P0,P1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ular Callout 88"/>
            <p:cNvSpPr/>
            <p:nvPr/>
          </p:nvSpPr>
          <p:spPr>
            <a:xfrm>
              <a:off x="4800600" y="762000"/>
              <a:ext cx="1066800" cy="381000"/>
            </a:xfrm>
            <a:prstGeom prst="wedgeRectCallout">
              <a:avLst>
                <a:gd name="adj1" fmla="val -63953"/>
                <a:gd name="adj2" fmla="val -55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P0,P2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ular Callout 89"/>
            <p:cNvSpPr/>
            <p:nvPr/>
          </p:nvSpPr>
          <p:spPr>
            <a:xfrm>
              <a:off x="4800600" y="1295400"/>
              <a:ext cx="1066800" cy="381000"/>
            </a:xfrm>
            <a:prstGeom prst="wedgeRectCallout">
              <a:avLst>
                <a:gd name="adj1" fmla="val -63624"/>
                <a:gd name="adj2" fmla="val -459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P1,P2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ular Callout 90"/>
            <p:cNvSpPr/>
            <p:nvPr/>
          </p:nvSpPr>
          <p:spPr>
            <a:xfrm>
              <a:off x="4800600" y="1828800"/>
              <a:ext cx="1066800" cy="381000"/>
            </a:xfrm>
            <a:prstGeom prst="wedgeRectCallout">
              <a:avLst>
                <a:gd name="adj1" fmla="val -64283"/>
                <a:gd name="adj2" fmla="val -736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P0,P1,P2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6200" y="228600"/>
            <a:ext cx="2895600" cy="1905000"/>
            <a:chOff x="76200" y="228600"/>
            <a:chExt cx="2895600" cy="1905000"/>
          </a:xfrm>
        </p:grpSpPr>
        <p:sp>
          <p:nvSpPr>
            <p:cNvPr id="6" name="Rectangle 5"/>
            <p:cNvSpPr/>
            <p:nvPr/>
          </p:nvSpPr>
          <p:spPr>
            <a:xfrm>
              <a:off x="76200" y="914400"/>
              <a:ext cx="6858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228600"/>
              <a:ext cx="6858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685800"/>
              <a:ext cx="6858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1143000"/>
              <a:ext cx="6858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1600200"/>
              <a:ext cx="6858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hape 20"/>
            <p:cNvCxnSpPr>
              <a:stCxn id="6" idx="3"/>
              <a:endCxn id="14" idx="1"/>
            </p:cNvCxnSpPr>
            <p:nvPr/>
          </p:nvCxnSpPr>
          <p:spPr>
            <a:xfrm flipV="1">
              <a:off x="762000" y="876300"/>
              <a:ext cx="533400" cy="228600"/>
            </a:xfrm>
            <a:prstGeom prst="bentConnector3">
              <a:avLst>
                <a:gd name="adj1" fmla="val 1279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20"/>
            <p:cNvCxnSpPr>
              <a:stCxn id="6" idx="3"/>
              <a:endCxn id="13" idx="1"/>
            </p:cNvCxnSpPr>
            <p:nvPr/>
          </p:nvCxnSpPr>
          <p:spPr>
            <a:xfrm flipV="1">
              <a:off x="762000" y="419100"/>
              <a:ext cx="533400" cy="685800"/>
            </a:xfrm>
            <a:prstGeom prst="bentConnector3">
              <a:avLst>
                <a:gd name="adj1" fmla="val 1279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20"/>
            <p:cNvCxnSpPr>
              <a:stCxn id="6" idx="3"/>
              <a:endCxn id="15" idx="1"/>
            </p:cNvCxnSpPr>
            <p:nvPr/>
          </p:nvCxnSpPr>
          <p:spPr>
            <a:xfrm>
              <a:off x="762000" y="1104900"/>
              <a:ext cx="533400" cy="228600"/>
            </a:xfrm>
            <a:prstGeom prst="bentConnector3">
              <a:avLst>
                <a:gd name="adj1" fmla="val 1279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20"/>
            <p:cNvCxnSpPr>
              <a:stCxn id="6" idx="3"/>
              <a:endCxn id="16" idx="1"/>
            </p:cNvCxnSpPr>
            <p:nvPr/>
          </p:nvCxnSpPr>
          <p:spPr>
            <a:xfrm>
              <a:off x="762000" y="1104900"/>
              <a:ext cx="533400" cy="685800"/>
            </a:xfrm>
            <a:prstGeom prst="bentConnector3">
              <a:avLst>
                <a:gd name="adj1" fmla="val 1279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14400" y="16764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ular Callout 34"/>
            <p:cNvSpPr/>
            <p:nvPr/>
          </p:nvSpPr>
          <p:spPr>
            <a:xfrm>
              <a:off x="2057400" y="1600200"/>
              <a:ext cx="762000" cy="533400"/>
            </a:xfrm>
            <a:prstGeom prst="wedgeRectCallout">
              <a:avLst>
                <a:gd name="adj1" fmla="val -60670"/>
                <a:gd name="adj2" fmla="val -2289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P0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 2: P1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 3: P3</a:t>
              </a:r>
            </a:p>
          </p:txBody>
        </p:sp>
        <p:sp>
          <p:nvSpPr>
            <p:cNvPr id="36" name="Rectangular Callout 35"/>
            <p:cNvSpPr/>
            <p:nvPr/>
          </p:nvSpPr>
          <p:spPr>
            <a:xfrm>
              <a:off x="2057400" y="228600"/>
              <a:ext cx="914400" cy="381000"/>
            </a:xfrm>
            <a:prstGeom prst="wedgeRectCallout">
              <a:avLst>
                <a:gd name="adj1" fmla="val -57694"/>
                <a:gd name="adj2" fmla="val 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P0,P1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ular Callout 36"/>
            <p:cNvSpPr/>
            <p:nvPr/>
          </p:nvSpPr>
          <p:spPr>
            <a:xfrm>
              <a:off x="2057400" y="685800"/>
              <a:ext cx="914400" cy="381000"/>
            </a:xfrm>
            <a:prstGeom prst="wedgeRectCallout">
              <a:avLst>
                <a:gd name="adj1" fmla="val -57752"/>
                <a:gd name="adj2" fmla="val -366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P0,P2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ular Callout 37"/>
            <p:cNvSpPr/>
            <p:nvPr/>
          </p:nvSpPr>
          <p:spPr>
            <a:xfrm>
              <a:off x="2057400" y="1143000"/>
              <a:ext cx="914400" cy="381000"/>
            </a:xfrm>
            <a:prstGeom prst="wedgeRectCallout">
              <a:avLst>
                <a:gd name="adj1" fmla="val -58586"/>
                <a:gd name="adj2" fmla="val -832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Group 2: </a:t>
              </a:r>
              <a:r>
                <a:rPr lang="en-US" dirty="0" smtClean="0">
                  <a:solidFill>
                    <a:schemeClr val="tx1"/>
                  </a:solidFill>
                </a:rPr>
                <a:t>P1,P2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ular Callout 38"/>
            <p:cNvSpPr/>
            <p:nvPr/>
          </p:nvSpPr>
          <p:spPr>
            <a:xfrm>
              <a:off x="76200" y="1447800"/>
              <a:ext cx="609600" cy="381000"/>
            </a:xfrm>
            <a:prstGeom prst="wedgeRectCallout">
              <a:avLst>
                <a:gd name="adj1" fmla="val -27987"/>
                <a:gd name="adj2" fmla="val -9264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bIns="4572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Group 1: </a:t>
              </a:r>
              <a:r>
                <a:rPr lang="en-US" dirty="0" smtClean="0">
                  <a:solidFill>
                    <a:schemeClr val="tx1"/>
                  </a:solidFill>
                </a:rPr>
                <a:t>P0,P1,P2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14400" y="1219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914400" y="7620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14400" y="304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Missouri S&amp;T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scj7t4</dc:creator>
  <cp:lastModifiedBy>scj7t4</cp:lastModifiedBy>
  <cp:revision>4</cp:revision>
  <dcterms:created xsi:type="dcterms:W3CDTF">2014-03-31T13:36:27Z</dcterms:created>
  <dcterms:modified xsi:type="dcterms:W3CDTF">2014-03-31T14:14:07Z</dcterms:modified>
</cp:coreProperties>
</file>