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4554-7C6C-3D48-AB5A-A55EC3A7C414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616F-8BE2-4445-A779-AC096E827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1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616F-8BE2-4445-A779-AC096E8274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0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8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9B4AB2-3F19-2E4E-879E-3D6D520BC453}" type="datetimeFigureOut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7EF003-695C-8F47-AD78-8BE5F100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97AF-FD00-FA46-92EF-06F2BC94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Did a Republican, or Democrat Post that?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CD26-6DF0-D84D-9CD2-443925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By Shanell Jones</a:t>
            </a:r>
          </a:p>
          <a:p>
            <a:r>
              <a:rPr lang="en-US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2802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Problem/why 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641268"/>
            <a:ext cx="5320696" cy="5545776"/>
          </a:xfrm>
        </p:spPr>
        <p:txBody>
          <a:bodyPr anchor="ctr">
            <a:normAutofit/>
          </a:bodyPr>
          <a:lstStyle/>
          <a:p>
            <a:r>
              <a:rPr lang="en-US" dirty="0"/>
              <a:t>Problem that we are here to solve</a:t>
            </a:r>
          </a:p>
          <a:p>
            <a:pPr lvl="1"/>
            <a:r>
              <a:rPr lang="en-US" dirty="0"/>
              <a:t>Popularity is an aggregate score of a film based on its sharing information, how many times it was favorited, how many times it was added to a watchlist,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Given the film’s production information including credits, SEO, production information, and other factors, how accurately can a film’s popularity be predicted?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Data Cleaning and Aggregation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EDA and Feature Engineering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Conclusions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Movie Lens Data</a:t>
            </a:r>
          </a:p>
        </p:txBody>
      </p:sp>
    </p:spTree>
    <p:extLst>
      <p:ext uri="{BB962C8B-B14F-4D97-AF65-F5344CB8AC3E}">
        <p14:creationId xmlns:p14="http://schemas.microsoft.com/office/powerpoint/2010/main" val="273072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How I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009403"/>
            <a:ext cx="5320696" cy="5153891"/>
          </a:xfrm>
        </p:spPr>
        <p:txBody>
          <a:bodyPr anchor="ctr">
            <a:normAutofit/>
          </a:bodyPr>
          <a:lstStyle/>
          <a:p>
            <a:r>
              <a:rPr lang="en-US" dirty="0"/>
              <a:t>Movie lens credits, reviews, SEO and user ratings were aggregated onto data frame using counts, mins, </a:t>
            </a:r>
            <a:r>
              <a:rPr lang="en-US" dirty="0" err="1"/>
              <a:t>maxs</a:t>
            </a:r>
            <a:r>
              <a:rPr lang="en-US" dirty="0"/>
              <a:t> and sentiment scoring</a:t>
            </a:r>
          </a:p>
          <a:p>
            <a:r>
              <a:rPr lang="en-US" dirty="0"/>
              <a:t>Categorical Movie Data was broken into separate columns as long as there was a minimum threshold</a:t>
            </a:r>
          </a:p>
          <a:p>
            <a:r>
              <a:rPr lang="en-US" dirty="0"/>
              <a:t>Continuous variables were normalized and confirmed to be useful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How I Handled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522514"/>
            <a:ext cx="5320696" cy="5949538"/>
          </a:xfrm>
        </p:spPr>
        <p:txBody>
          <a:bodyPr anchor="ctr">
            <a:normAutofit/>
          </a:bodyPr>
          <a:lstStyle/>
          <a:p>
            <a:r>
              <a:rPr lang="en-US" dirty="0"/>
              <a:t>Null values due to the information not being present were zero</a:t>
            </a:r>
          </a:p>
          <a:p>
            <a:r>
              <a:rPr lang="en-US" dirty="0"/>
              <a:t>Null values that did not have enough information to impute were eliminated</a:t>
            </a:r>
          </a:p>
          <a:p>
            <a:r>
              <a:rPr lang="en-US" dirty="0"/>
              <a:t>Null values that had enough information to impute were given selective mean imputation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Initial plotting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866899"/>
            <a:ext cx="5320696" cy="4589021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The popularity was handled in a log format</a:t>
            </a:r>
          </a:p>
          <a:p>
            <a:pPr lvl="1"/>
            <a:r>
              <a:rPr lang="en-US" dirty="0"/>
              <a:t>Scatter Plots were created using the continuous X variables and the log of  Y</a:t>
            </a:r>
          </a:p>
          <a:p>
            <a:pPr lvl="1"/>
            <a:r>
              <a:rPr lang="en-US" dirty="0"/>
              <a:t>Scatter plots were generated across features to see any relationships between the two</a:t>
            </a:r>
          </a:p>
          <a:p>
            <a:pPr lvl="1"/>
            <a:r>
              <a:rPr lang="en-US" dirty="0"/>
              <a:t>Box and violin plots were generated for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Regression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0"/>
            <a:ext cx="6600304" cy="685800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Multiple Regression Models were created to with both feature engineered data and non engineered data</a:t>
            </a:r>
          </a:p>
          <a:p>
            <a:pPr lvl="1"/>
            <a:r>
              <a:rPr lang="en-US" dirty="0"/>
              <a:t>Best Regression Model was a regularized linear model performing at ~60% r^2</a:t>
            </a:r>
          </a:p>
          <a:p>
            <a:pPr lvl="1"/>
            <a:r>
              <a:rPr lang="en-US" dirty="0"/>
              <a:t>Most confusion happened when trying to predict low scores</a:t>
            </a:r>
          </a:p>
          <a:p>
            <a:pPr lvl="1"/>
            <a:r>
              <a:rPr lang="en-US" dirty="0"/>
              <a:t>Best Features were:</a:t>
            </a:r>
          </a:p>
          <a:p>
            <a:pPr lvl="2"/>
            <a:r>
              <a:rPr lang="en-US" dirty="0"/>
              <a:t>Total film crew</a:t>
            </a:r>
          </a:p>
          <a:p>
            <a:pPr lvl="2"/>
            <a:r>
              <a:rPr lang="en-US" dirty="0"/>
              <a:t>Film viewership</a:t>
            </a:r>
          </a:p>
          <a:p>
            <a:pPr lvl="2"/>
            <a:r>
              <a:rPr lang="en-US" dirty="0"/>
              <a:t>Total A list film crew</a:t>
            </a:r>
          </a:p>
          <a:p>
            <a:pPr lvl="2"/>
            <a:r>
              <a:rPr lang="en-US" dirty="0"/>
              <a:t>Total Cast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273133"/>
            <a:ext cx="5320696" cy="6103916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Multiple Classification Models were created to with both feature engineered data and non engineered data</a:t>
            </a:r>
          </a:p>
          <a:p>
            <a:pPr lvl="1"/>
            <a:r>
              <a:rPr lang="en-US" dirty="0"/>
              <a:t>Best Regression Model was a regularized logistic model performing at ~75% accuracy</a:t>
            </a:r>
          </a:p>
          <a:p>
            <a:pPr lvl="1"/>
            <a:r>
              <a:rPr lang="en-US" dirty="0"/>
              <a:t>Best Features were:</a:t>
            </a:r>
          </a:p>
          <a:p>
            <a:pPr lvl="2"/>
            <a:r>
              <a:rPr lang="en-US" dirty="0"/>
              <a:t>Title Positive Sentiment</a:t>
            </a:r>
          </a:p>
          <a:p>
            <a:pPr lvl="2"/>
            <a:r>
              <a:rPr lang="en-US" dirty="0"/>
              <a:t>Release Month</a:t>
            </a:r>
          </a:p>
          <a:p>
            <a:pPr lvl="2"/>
            <a:r>
              <a:rPr lang="en-US" dirty="0"/>
              <a:t>Total Cast count</a:t>
            </a:r>
          </a:p>
          <a:p>
            <a:pPr lvl="2"/>
            <a:r>
              <a:rPr lang="en-US" dirty="0"/>
              <a:t>Total Crew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FF2E-1A16-3F4F-8234-E48C4EF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Conclusions and Further Places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2245-CA97-5641-A197-E51563FC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0"/>
            <a:ext cx="6959194" cy="6857999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Production information is highly explanatory of very popular films</a:t>
            </a:r>
          </a:p>
          <a:p>
            <a:pPr lvl="1"/>
            <a:r>
              <a:rPr lang="en-US" dirty="0"/>
              <a:t>Further Explanatory information is needed for unpopular films</a:t>
            </a:r>
          </a:p>
          <a:p>
            <a:r>
              <a:rPr lang="en-US" dirty="0"/>
              <a:t>Further Areas of Research:</a:t>
            </a:r>
          </a:p>
          <a:p>
            <a:pPr lvl="1"/>
            <a:r>
              <a:rPr lang="en-US" dirty="0"/>
              <a:t>Need information about film acquisition</a:t>
            </a:r>
          </a:p>
          <a:p>
            <a:pPr lvl="1"/>
            <a:r>
              <a:rPr lang="en-US" dirty="0"/>
              <a:t>Need information about film distribution</a:t>
            </a:r>
          </a:p>
          <a:p>
            <a:pPr lvl="1"/>
            <a:r>
              <a:rPr lang="en-US" dirty="0"/>
              <a:t>Look into possible streaming views and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406</Words>
  <Application>Microsoft Macintosh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Did a Republican, or Democrat Post that?</vt:lpstr>
      <vt:lpstr>Problem/why we are here</vt:lpstr>
      <vt:lpstr>How I cleaned the Data</vt:lpstr>
      <vt:lpstr>How I Handled Missing Data</vt:lpstr>
      <vt:lpstr>Initial plotting and Feature Engineering</vt:lpstr>
      <vt:lpstr>Regression Modeling</vt:lpstr>
      <vt:lpstr>Classification Modeling</vt:lpstr>
      <vt:lpstr>Conclusions and Further Places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Predict prices in Ames, Iowa</dc:title>
  <dc:creator>Shanell Jones</dc:creator>
  <cp:lastModifiedBy>Shanell Jones</cp:lastModifiedBy>
  <cp:revision>67</cp:revision>
  <dcterms:created xsi:type="dcterms:W3CDTF">2019-10-03T19:54:42Z</dcterms:created>
  <dcterms:modified xsi:type="dcterms:W3CDTF">2019-12-11T19:41:00Z</dcterms:modified>
</cp:coreProperties>
</file>