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767B42-D0CC-4D6C-9650-721771BD6BF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18F3E-EA7B-4856-97FA-4C142E670738}" v="16" dt="2024-12-25T18:03:45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Ojale" userId="7682b907b0d667c9" providerId="LiveId" clId="{89118F3E-EA7B-4856-97FA-4C142E670738}"/>
    <pc:docChg chg="undo custSel addSld delSld modSld sldOrd addSection delSection modSection">
      <pc:chgData name="Pranav Ojale" userId="7682b907b0d667c9" providerId="LiveId" clId="{89118F3E-EA7B-4856-97FA-4C142E670738}" dt="2024-12-25T18:04:00.450" v="320" actId="20577"/>
      <pc:docMkLst>
        <pc:docMk/>
      </pc:docMkLst>
      <pc:sldChg chg="addSp delSp modSp new mod modClrScheme chgLayout">
        <pc:chgData name="Pranav Ojale" userId="7682b907b0d667c9" providerId="LiveId" clId="{89118F3E-EA7B-4856-97FA-4C142E670738}" dt="2024-12-25T18:04:00.450" v="320" actId="20577"/>
        <pc:sldMkLst>
          <pc:docMk/>
          <pc:sldMk cId="3485653349" sldId="256"/>
        </pc:sldMkLst>
        <pc:spChg chg="del mod ord">
          <ac:chgData name="Pranav Ojale" userId="7682b907b0d667c9" providerId="LiveId" clId="{89118F3E-EA7B-4856-97FA-4C142E670738}" dt="2024-12-25T17:27:00.755" v="1" actId="700"/>
          <ac:spMkLst>
            <pc:docMk/>
            <pc:sldMk cId="3485653349" sldId="256"/>
            <ac:spMk id="2" creationId="{96CC8590-AD3A-591D-BC44-C6B0717A4B29}"/>
          </ac:spMkLst>
        </pc:spChg>
        <pc:spChg chg="del mod ord">
          <ac:chgData name="Pranav Ojale" userId="7682b907b0d667c9" providerId="LiveId" clId="{89118F3E-EA7B-4856-97FA-4C142E670738}" dt="2024-12-25T17:27:00.755" v="1" actId="700"/>
          <ac:spMkLst>
            <pc:docMk/>
            <pc:sldMk cId="3485653349" sldId="256"/>
            <ac:spMk id="3" creationId="{AC5F3398-FA62-27DC-BD81-BAB43E59167B}"/>
          </ac:spMkLst>
        </pc:spChg>
        <pc:spChg chg="add mod ord">
          <ac:chgData name="Pranav Ojale" userId="7682b907b0d667c9" providerId="LiveId" clId="{89118F3E-EA7B-4856-97FA-4C142E670738}" dt="2024-12-25T18:04:00.450" v="320" actId="20577"/>
          <ac:spMkLst>
            <pc:docMk/>
            <pc:sldMk cId="3485653349" sldId="256"/>
            <ac:spMk id="4" creationId="{CC007F85-CDF6-0EB0-F76F-F71F6A7084DC}"/>
          </ac:spMkLst>
        </pc:spChg>
        <pc:spChg chg="add mod ord">
          <ac:chgData name="Pranav Ojale" userId="7682b907b0d667c9" providerId="LiveId" clId="{89118F3E-EA7B-4856-97FA-4C142E670738}" dt="2024-12-25T17:27:23.336" v="4" actId="5793"/>
          <ac:spMkLst>
            <pc:docMk/>
            <pc:sldMk cId="3485653349" sldId="256"/>
            <ac:spMk id="5" creationId="{0CC8B46F-76DA-857C-C40C-B0963B8FC62B}"/>
          </ac:spMkLst>
        </pc:spChg>
      </pc:sldChg>
      <pc:sldChg chg="addSp delSp modSp new mod setBg">
        <pc:chgData name="Pranav Ojale" userId="7682b907b0d667c9" providerId="LiveId" clId="{89118F3E-EA7B-4856-97FA-4C142E670738}" dt="2024-12-25T17:31:22.769" v="39" actId="255"/>
        <pc:sldMkLst>
          <pc:docMk/>
          <pc:sldMk cId="59868233" sldId="257"/>
        </pc:sldMkLst>
        <pc:spChg chg="del">
          <ac:chgData name="Pranav Ojale" userId="7682b907b0d667c9" providerId="LiveId" clId="{89118F3E-EA7B-4856-97FA-4C142E670738}" dt="2024-12-25T17:28:15.852" v="6" actId="478"/>
          <ac:spMkLst>
            <pc:docMk/>
            <pc:sldMk cId="59868233" sldId="257"/>
            <ac:spMk id="2" creationId="{71A542CC-FEB3-5EDF-A235-890A8C9B1FA0}"/>
          </ac:spMkLst>
        </pc:spChg>
        <pc:spChg chg="mod ord">
          <ac:chgData name="Pranav Ojale" userId="7682b907b0d667c9" providerId="LiveId" clId="{89118F3E-EA7B-4856-97FA-4C142E670738}" dt="2024-12-25T17:31:22.769" v="39" actId="255"/>
          <ac:spMkLst>
            <pc:docMk/>
            <pc:sldMk cId="59868233" sldId="257"/>
            <ac:spMk id="3" creationId="{20B57A71-014D-6FC2-F31D-CDA94566D3DA}"/>
          </ac:spMkLst>
        </pc:spChg>
        <pc:spChg chg="add del">
          <ac:chgData name="Pranav Ojale" userId="7682b907b0d667c9" providerId="LiveId" clId="{89118F3E-EA7B-4856-97FA-4C142E670738}" dt="2024-12-25T17:30:08.021" v="25" actId="26606"/>
          <ac:spMkLst>
            <pc:docMk/>
            <pc:sldMk cId="59868233" sldId="257"/>
            <ac:spMk id="9" creationId="{45D37F4E-DDB4-456B-97E0-9937730A039F}"/>
          </ac:spMkLst>
        </pc:spChg>
        <pc:spChg chg="add del">
          <ac:chgData name="Pranav Ojale" userId="7682b907b0d667c9" providerId="LiveId" clId="{89118F3E-EA7B-4856-97FA-4C142E670738}" dt="2024-12-25T17:30:08.021" v="25" actId="26606"/>
          <ac:spMkLst>
            <pc:docMk/>
            <pc:sldMk cId="59868233" sldId="257"/>
            <ac:spMk id="11" creationId="{B2DD41CD-8F47-4F56-AD12-4E2FF7696987}"/>
          </ac:spMkLst>
        </pc:spChg>
        <pc:spChg chg="add del">
          <ac:chgData name="Pranav Ojale" userId="7682b907b0d667c9" providerId="LiveId" clId="{89118F3E-EA7B-4856-97FA-4C142E670738}" dt="2024-12-25T17:30:10.161" v="27" actId="26606"/>
          <ac:spMkLst>
            <pc:docMk/>
            <pc:sldMk cId="59868233" sldId="257"/>
            <ac:spMk id="14" creationId="{0D7B6173-1D58-48E2-83CF-37350F315F75}"/>
          </ac:spMkLst>
        </pc:spChg>
        <pc:spChg chg="add del">
          <ac:chgData name="Pranav Ojale" userId="7682b907b0d667c9" providerId="LiveId" clId="{89118F3E-EA7B-4856-97FA-4C142E670738}" dt="2024-12-25T17:30:10.161" v="27" actId="26606"/>
          <ac:spMkLst>
            <pc:docMk/>
            <pc:sldMk cId="59868233" sldId="257"/>
            <ac:spMk id="15" creationId="{21BDEC81-16A7-4451-B893-C15000083B77}"/>
          </ac:spMkLst>
        </pc:spChg>
        <pc:spChg chg="add del">
          <ac:chgData name="Pranav Ojale" userId="7682b907b0d667c9" providerId="LiveId" clId="{89118F3E-EA7B-4856-97FA-4C142E670738}" dt="2024-12-25T17:30:10.161" v="27" actId="26606"/>
          <ac:spMkLst>
            <pc:docMk/>
            <pc:sldMk cId="59868233" sldId="257"/>
            <ac:spMk id="16" creationId="{02EBFA83-D4DB-4CA0-B229-9E44634D7FE9}"/>
          </ac:spMkLst>
        </pc:spChg>
        <pc:spChg chg="add del">
          <ac:chgData name="Pranav Ojale" userId="7682b907b0d667c9" providerId="LiveId" clId="{89118F3E-EA7B-4856-97FA-4C142E670738}" dt="2024-12-25T17:30:10.161" v="27" actId="26606"/>
          <ac:spMkLst>
            <pc:docMk/>
            <pc:sldMk cId="59868233" sldId="257"/>
            <ac:spMk id="17" creationId="{26A515A1-4D80-430E-BE0A-71A290516A82}"/>
          </ac:spMkLst>
        </pc:spChg>
        <pc:spChg chg="add">
          <ac:chgData name="Pranav Ojale" userId="7682b907b0d667c9" providerId="LiveId" clId="{89118F3E-EA7B-4856-97FA-4C142E670738}" dt="2024-12-25T17:30:10.170" v="28" actId="26606"/>
          <ac:spMkLst>
            <pc:docMk/>
            <pc:sldMk cId="59868233" sldId="257"/>
            <ac:spMk id="19" creationId="{A2679492-7988-4050-9056-542444452411}"/>
          </ac:spMkLst>
        </pc:spChg>
        <pc:spChg chg="add">
          <ac:chgData name="Pranav Ojale" userId="7682b907b0d667c9" providerId="LiveId" clId="{89118F3E-EA7B-4856-97FA-4C142E670738}" dt="2024-12-25T17:30:10.170" v="28" actId="26606"/>
          <ac:spMkLst>
            <pc:docMk/>
            <pc:sldMk cId="59868233" sldId="257"/>
            <ac:spMk id="20" creationId="{B091B163-7D61-4891-ABCF-5C13D9C418D0}"/>
          </ac:spMkLst>
        </pc:spChg>
        <pc:picChg chg="add mod">
          <ac:chgData name="Pranav Ojale" userId="7682b907b0d667c9" providerId="LiveId" clId="{89118F3E-EA7B-4856-97FA-4C142E670738}" dt="2024-12-25T17:30:10.170" v="28" actId="26606"/>
          <ac:picMkLst>
            <pc:docMk/>
            <pc:sldMk cId="59868233" sldId="257"/>
            <ac:picMk id="4" creationId="{BAEA9ACA-B75A-E3EA-E5E7-47CB8E8EC06D}"/>
          </ac:picMkLst>
        </pc:picChg>
        <pc:picChg chg="add del">
          <ac:chgData name="Pranav Ojale" userId="7682b907b0d667c9" providerId="LiveId" clId="{89118F3E-EA7B-4856-97FA-4C142E670738}" dt="2024-12-25T17:30:10.161" v="27" actId="26606"/>
          <ac:picMkLst>
            <pc:docMk/>
            <pc:sldMk cId="59868233" sldId="257"/>
            <ac:picMk id="13" creationId="{B0DAC8FB-A162-44E3-A606-C855A03A5B09}"/>
          </ac:picMkLst>
        </pc:picChg>
        <pc:cxnChg chg="add">
          <ac:chgData name="Pranav Ojale" userId="7682b907b0d667c9" providerId="LiveId" clId="{89118F3E-EA7B-4856-97FA-4C142E670738}" dt="2024-12-25T17:30:10.170" v="28" actId="26606"/>
          <ac:cxnSpMkLst>
            <pc:docMk/>
            <pc:sldMk cId="59868233" sldId="257"/>
            <ac:cxnSpMk id="21" creationId="{C49DA8F6-BCC1-4447-B54C-57856834B94B}"/>
          </ac:cxnSpMkLst>
        </pc:cxnChg>
      </pc:sldChg>
      <pc:sldChg chg="addSp delSp modSp new mod setBg">
        <pc:chgData name="Pranav Ojale" userId="7682b907b0d667c9" providerId="LiveId" clId="{89118F3E-EA7B-4856-97FA-4C142E670738}" dt="2024-12-25T17:33:56.528" v="62" actId="1076"/>
        <pc:sldMkLst>
          <pc:docMk/>
          <pc:sldMk cId="4178699844" sldId="258"/>
        </pc:sldMkLst>
        <pc:spChg chg="del mod">
          <ac:chgData name="Pranav Ojale" userId="7682b907b0d667c9" providerId="LiveId" clId="{89118F3E-EA7B-4856-97FA-4C142E670738}" dt="2024-12-25T17:32:28.147" v="47" actId="478"/>
          <ac:spMkLst>
            <pc:docMk/>
            <pc:sldMk cId="4178699844" sldId="258"/>
            <ac:spMk id="2" creationId="{F0EE7924-537D-3BB8-D812-E8F5DF12612D}"/>
          </ac:spMkLst>
        </pc:spChg>
        <pc:spChg chg="del mod ord">
          <ac:chgData name="Pranav Ojale" userId="7682b907b0d667c9" providerId="LiveId" clId="{89118F3E-EA7B-4856-97FA-4C142E670738}" dt="2024-12-25T17:32:30.536" v="48" actId="478"/>
          <ac:spMkLst>
            <pc:docMk/>
            <pc:sldMk cId="4178699844" sldId="258"/>
            <ac:spMk id="3" creationId="{893DA3CD-729F-9182-D810-E79268D993B8}"/>
          </ac:spMkLst>
        </pc:spChg>
        <pc:spChg chg="add mod">
          <ac:chgData name="Pranav Ojale" userId="7682b907b0d667c9" providerId="LiveId" clId="{89118F3E-EA7B-4856-97FA-4C142E670738}" dt="2024-12-25T17:32:06.342" v="45" actId="1076"/>
          <ac:spMkLst>
            <pc:docMk/>
            <pc:sldMk cId="4178699844" sldId="258"/>
            <ac:spMk id="5" creationId="{2978A5AA-0A96-7A01-0E25-CD29390E504A}"/>
          </ac:spMkLst>
        </pc:spChg>
        <pc:spChg chg="add mod">
          <ac:chgData name="Pranav Ojale" userId="7682b907b0d667c9" providerId="LiveId" clId="{89118F3E-EA7B-4856-97FA-4C142E670738}" dt="2024-12-25T17:32:17.884" v="46"/>
          <ac:spMkLst>
            <pc:docMk/>
            <pc:sldMk cId="4178699844" sldId="258"/>
            <ac:spMk id="6" creationId="{EFD3D95C-12D6-2ED4-7642-008A0C581ECD}"/>
          </ac:spMkLst>
        </pc:spChg>
        <pc:spChg chg="add mod">
          <ac:chgData name="Pranav Ojale" userId="7682b907b0d667c9" providerId="LiveId" clId="{89118F3E-EA7B-4856-97FA-4C142E670738}" dt="2024-12-25T17:32:17.884" v="46"/>
          <ac:spMkLst>
            <pc:docMk/>
            <pc:sldMk cId="4178699844" sldId="258"/>
            <ac:spMk id="7" creationId="{91964B1D-5694-E58A-5989-264E43FEF333}"/>
          </ac:spMkLst>
        </pc:spChg>
        <pc:spChg chg="add mod">
          <ac:chgData name="Pranav Ojale" userId="7682b907b0d667c9" providerId="LiveId" clId="{89118F3E-EA7B-4856-97FA-4C142E670738}" dt="2024-12-25T17:32:17.884" v="46"/>
          <ac:spMkLst>
            <pc:docMk/>
            <pc:sldMk cId="4178699844" sldId="258"/>
            <ac:spMk id="8" creationId="{46EE8CF7-8056-1E6D-CB15-5F2788C83A0A}"/>
          </ac:spMkLst>
        </pc:spChg>
        <pc:spChg chg="add">
          <ac:chgData name="Pranav Ojale" userId="7682b907b0d667c9" providerId="LiveId" clId="{89118F3E-EA7B-4856-97FA-4C142E670738}" dt="2024-12-25T17:31:48.688" v="42" actId="26606"/>
          <ac:spMkLst>
            <pc:docMk/>
            <pc:sldMk cId="4178699844" sldId="258"/>
            <ac:spMk id="9" creationId="{66E48AFA-8884-4F68-A44F-D2C1E8609C5A}"/>
          </ac:spMkLst>
        </pc:spChg>
        <pc:spChg chg="add mod">
          <ac:chgData name="Pranav Ojale" userId="7682b907b0d667c9" providerId="LiveId" clId="{89118F3E-EA7B-4856-97FA-4C142E670738}" dt="2024-12-25T17:32:17.884" v="46"/>
          <ac:spMkLst>
            <pc:docMk/>
            <pc:sldMk cId="4178699844" sldId="258"/>
            <ac:spMk id="10" creationId="{BF6D60DB-F79E-8E54-940C-DAE66AFBB776}"/>
          </ac:spMkLst>
        </pc:spChg>
        <pc:spChg chg="add">
          <ac:chgData name="Pranav Ojale" userId="7682b907b0d667c9" providerId="LiveId" clId="{89118F3E-EA7B-4856-97FA-4C142E670738}" dt="2024-12-25T17:31:48.688" v="42" actId="26606"/>
          <ac:spMkLst>
            <pc:docMk/>
            <pc:sldMk cId="4178699844" sldId="258"/>
            <ac:spMk id="11" creationId="{969D19A6-08CB-498C-93EC-3FFB021FC68A}"/>
          </ac:spMkLst>
        </pc:spChg>
        <pc:spChg chg="add mod">
          <ac:chgData name="Pranav Ojale" userId="7682b907b0d667c9" providerId="LiveId" clId="{89118F3E-EA7B-4856-97FA-4C142E670738}" dt="2024-12-25T17:32:17.884" v="46"/>
          <ac:spMkLst>
            <pc:docMk/>
            <pc:sldMk cId="4178699844" sldId="258"/>
            <ac:spMk id="12" creationId="{FDCCB989-C177-F91F-177D-013EB58B301E}"/>
          </ac:spMkLst>
        </pc:spChg>
        <pc:spChg chg="add mod">
          <ac:chgData name="Pranav Ojale" userId="7682b907b0d667c9" providerId="LiveId" clId="{89118F3E-EA7B-4856-97FA-4C142E670738}" dt="2024-12-25T17:32:17.884" v="46"/>
          <ac:spMkLst>
            <pc:docMk/>
            <pc:sldMk cId="4178699844" sldId="258"/>
            <ac:spMk id="13" creationId="{C62D21FF-367C-ADD7-B4B9-49F6095FFF27}"/>
          </ac:spMkLst>
        </pc:spChg>
        <pc:spChg chg="add mod">
          <ac:chgData name="Pranav Ojale" userId="7682b907b0d667c9" providerId="LiveId" clId="{89118F3E-EA7B-4856-97FA-4C142E670738}" dt="2024-12-25T17:33:56.528" v="62" actId="1076"/>
          <ac:spMkLst>
            <pc:docMk/>
            <pc:sldMk cId="4178699844" sldId="258"/>
            <ac:spMk id="14" creationId="{AA8E9EC9-BE7F-575C-C865-8FBDABA0F36D}"/>
          </ac:spMkLst>
        </pc:spChg>
        <pc:spChg chg="add mod">
          <ac:chgData name="Pranav Ojale" userId="7682b907b0d667c9" providerId="LiveId" clId="{89118F3E-EA7B-4856-97FA-4C142E670738}" dt="2024-12-25T17:33:50.416" v="61" actId="1076"/>
          <ac:spMkLst>
            <pc:docMk/>
            <pc:sldMk cId="4178699844" sldId="258"/>
            <ac:spMk id="15" creationId="{FD01E42F-1EC4-2F24-19DB-2D56761881A2}"/>
          </ac:spMkLst>
        </pc:spChg>
        <pc:spChg chg="add mod">
          <ac:chgData name="Pranav Ojale" userId="7682b907b0d667c9" providerId="LiveId" clId="{89118F3E-EA7B-4856-97FA-4C142E670738}" dt="2024-12-25T17:33:44.183" v="60" actId="1076"/>
          <ac:spMkLst>
            <pc:docMk/>
            <pc:sldMk cId="4178699844" sldId="258"/>
            <ac:spMk id="16" creationId="{3196358E-994F-BBF3-AB82-DA6C5B40F019}"/>
          </ac:spMkLst>
        </pc:spChg>
        <pc:spChg chg="add mod">
          <ac:chgData name="Pranav Ojale" userId="7682b907b0d667c9" providerId="LiveId" clId="{89118F3E-EA7B-4856-97FA-4C142E670738}" dt="2024-12-25T17:33:14.655" v="54" actId="14100"/>
          <ac:spMkLst>
            <pc:docMk/>
            <pc:sldMk cId="4178699844" sldId="258"/>
            <ac:spMk id="17" creationId="{BE899535-883F-1785-965C-B156BCE2862A}"/>
          </ac:spMkLst>
        </pc:spChg>
        <pc:spChg chg="add mod">
          <ac:chgData name="Pranav Ojale" userId="7682b907b0d667c9" providerId="LiveId" clId="{89118F3E-EA7B-4856-97FA-4C142E670738}" dt="2024-12-25T17:33:35.817" v="59" actId="1076"/>
          <ac:spMkLst>
            <pc:docMk/>
            <pc:sldMk cId="4178699844" sldId="258"/>
            <ac:spMk id="18" creationId="{EF1FE70F-B9EB-D400-C9AF-7BD8B59C3FF7}"/>
          </ac:spMkLst>
        </pc:spChg>
        <pc:spChg chg="add mod">
          <ac:chgData name="Pranav Ojale" userId="7682b907b0d667c9" providerId="LiveId" clId="{89118F3E-EA7B-4856-97FA-4C142E670738}" dt="2024-12-25T17:33:28.471" v="58" actId="1076"/>
          <ac:spMkLst>
            <pc:docMk/>
            <pc:sldMk cId="4178699844" sldId="258"/>
            <ac:spMk id="19" creationId="{2ED4212F-8FC1-96BE-822B-ED2D18BE2805}"/>
          </ac:spMkLst>
        </pc:spChg>
        <pc:picChg chg="add mod">
          <ac:chgData name="Pranav Ojale" userId="7682b907b0d667c9" providerId="LiveId" clId="{89118F3E-EA7B-4856-97FA-4C142E670738}" dt="2024-12-25T17:31:52.732" v="43" actId="1076"/>
          <ac:picMkLst>
            <pc:docMk/>
            <pc:sldMk cId="4178699844" sldId="258"/>
            <ac:picMk id="4" creationId="{60B855E0-1A56-01BF-5CE1-3AD14FA53DBD}"/>
          </ac:picMkLst>
        </pc:picChg>
      </pc:sldChg>
      <pc:sldChg chg="delSp modSp new mod ord">
        <pc:chgData name="Pranav Ojale" userId="7682b907b0d667c9" providerId="LiveId" clId="{89118F3E-EA7B-4856-97FA-4C142E670738}" dt="2024-12-25T17:49:03.326" v="181" actId="20577"/>
        <pc:sldMkLst>
          <pc:docMk/>
          <pc:sldMk cId="3621446372" sldId="259"/>
        </pc:sldMkLst>
        <pc:spChg chg="del">
          <ac:chgData name="Pranav Ojale" userId="7682b907b0d667c9" providerId="LiveId" clId="{89118F3E-EA7B-4856-97FA-4C142E670738}" dt="2024-12-25T17:36:29.448" v="66" actId="478"/>
          <ac:spMkLst>
            <pc:docMk/>
            <pc:sldMk cId="3621446372" sldId="259"/>
            <ac:spMk id="2" creationId="{376755E1-1685-4D54-CA58-483A84212406}"/>
          </ac:spMkLst>
        </pc:spChg>
        <pc:spChg chg="mod">
          <ac:chgData name="Pranav Ojale" userId="7682b907b0d667c9" providerId="LiveId" clId="{89118F3E-EA7B-4856-97FA-4C142E670738}" dt="2024-12-25T17:49:03.326" v="181" actId="20577"/>
          <ac:spMkLst>
            <pc:docMk/>
            <pc:sldMk cId="3621446372" sldId="259"/>
            <ac:spMk id="3" creationId="{4BAD3DC5-8226-7A4B-E99D-459109C44FB7}"/>
          </ac:spMkLst>
        </pc:spChg>
      </pc:sldChg>
      <pc:sldChg chg="addSp delSp modSp new mod setBg">
        <pc:chgData name="Pranav Ojale" userId="7682b907b0d667c9" providerId="LiveId" clId="{89118F3E-EA7B-4856-97FA-4C142E670738}" dt="2024-12-25T17:40:15.462" v="165" actId="26606"/>
        <pc:sldMkLst>
          <pc:docMk/>
          <pc:sldMk cId="1793179615" sldId="260"/>
        </pc:sldMkLst>
        <pc:spChg chg="mod">
          <ac:chgData name="Pranav Ojale" userId="7682b907b0d667c9" providerId="LiveId" clId="{89118F3E-EA7B-4856-97FA-4C142E670738}" dt="2024-12-25T17:40:15.462" v="165" actId="26606"/>
          <ac:spMkLst>
            <pc:docMk/>
            <pc:sldMk cId="1793179615" sldId="260"/>
            <ac:spMk id="2" creationId="{5961579D-B329-19F3-0502-1531F3A14113}"/>
          </ac:spMkLst>
        </pc:spChg>
        <pc:spChg chg="del">
          <ac:chgData name="Pranav Ojale" userId="7682b907b0d667c9" providerId="LiveId" clId="{89118F3E-EA7B-4856-97FA-4C142E670738}" dt="2024-12-25T17:37:20.069" v="102" actId="478"/>
          <ac:spMkLst>
            <pc:docMk/>
            <pc:sldMk cId="1793179615" sldId="260"/>
            <ac:spMk id="3" creationId="{298763E7-5EE0-4BEF-8FDF-B8EC1E6C2857}"/>
          </ac:spMkLst>
        </pc:spChg>
        <pc:spChg chg="add">
          <ac:chgData name="Pranav Ojale" userId="7682b907b0d667c9" providerId="LiveId" clId="{89118F3E-EA7B-4856-97FA-4C142E670738}" dt="2024-12-25T17:40:15.462" v="165" actId="26606"/>
          <ac:spMkLst>
            <pc:docMk/>
            <pc:sldMk cId="1793179615" sldId="260"/>
            <ac:spMk id="10" creationId="{D4771268-CB57-404A-9271-370EB28F6090}"/>
          </ac:spMkLst>
        </pc:spChg>
        <pc:picChg chg="add mod">
          <ac:chgData name="Pranav Ojale" userId="7682b907b0d667c9" providerId="LiveId" clId="{89118F3E-EA7B-4856-97FA-4C142E670738}" dt="2024-12-25T17:40:15.462" v="165" actId="26606"/>
          <ac:picMkLst>
            <pc:docMk/>
            <pc:sldMk cId="1793179615" sldId="260"/>
            <ac:picMk id="5" creationId="{9099D576-79ED-6454-8F4A-CCBA3A986AE5}"/>
          </ac:picMkLst>
        </pc:picChg>
      </pc:sldChg>
      <pc:sldChg chg="addSp delSp modSp new mod setBg">
        <pc:chgData name="Pranav Ojale" userId="7682b907b0d667c9" providerId="LiveId" clId="{89118F3E-EA7B-4856-97FA-4C142E670738}" dt="2024-12-25T17:47:26.939" v="167" actId="26606"/>
        <pc:sldMkLst>
          <pc:docMk/>
          <pc:sldMk cId="3081776115" sldId="261"/>
        </pc:sldMkLst>
        <pc:spChg chg="mod">
          <ac:chgData name="Pranav Ojale" userId="7682b907b0d667c9" providerId="LiveId" clId="{89118F3E-EA7B-4856-97FA-4C142E670738}" dt="2024-12-25T17:47:26.939" v="167" actId="26606"/>
          <ac:spMkLst>
            <pc:docMk/>
            <pc:sldMk cId="3081776115" sldId="261"/>
            <ac:spMk id="2" creationId="{42A6D3C1-2994-34C8-1425-92B86D9773C5}"/>
          </ac:spMkLst>
        </pc:spChg>
        <pc:spChg chg="del">
          <ac:chgData name="Pranav Ojale" userId="7682b907b0d667c9" providerId="LiveId" clId="{89118F3E-EA7B-4856-97FA-4C142E670738}" dt="2024-12-25T17:37:48.603" v="145" actId="478"/>
          <ac:spMkLst>
            <pc:docMk/>
            <pc:sldMk cId="3081776115" sldId="261"/>
            <ac:spMk id="3" creationId="{52CB64EA-051C-9E15-238C-58D495518095}"/>
          </ac:spMkLst>
        </pc:spChg>
        <pc:spChg chg="add">
          <ac:chgData name="Pranav Ojale" userId="7682b907b0d667c9" providerId="LiveId" clId="{89118F3E-EA7B-4856-97FA-4C142E670738}" dt="2024-12-25T17:47:26.939" v="167" actId="26606"/>
          <ac:spMkLst>
            <pc:docMk/>
            <pc:sldMk cId="3081776115" sldId="261"/>
            <ac:spMk id="10" creationId="{D4771268-CB57-404A-9271-370EB28F6090}"/>
          </ac:spMkLst>
        </pc:spChg>
        <pc:picChg chg="add mod">
          <ac:chgData name="Pranav Ojale" userId="7682b907b0d667c9" providerId="LiveId" clId="{89118F3E-EA7B-4856-97FA-4C142E670738}" dt="2024-12-25T17:47:26.939" v="167" actId="26606"/>
          <ac:picMkLst>
            <pc:docMk/>
            <pc:sldMk cId="3081776115" sldId="261"/>
            <ac:picMk id="5" creationId="{4C8ECC12-05F1-FD4D-2418-8A2428A8D390}"/>
          </ac:picMkLst>
        </pc:picChg>
      </pc:sldChg>
      <pc:sldChg chg="addSp delSp modSp new mod chgLayout">
        <pc:chgData name="Pranav Ojale" userId="7682b907b0d667c9" providerId="LiveId" clId="{89118F3E-EA7B-4856-97FA-4C142E670738}" dt="2024-12-25T17:48:50.252" v="176" actId="5793"/>
        <pc:sldMkLst>
          <pc:docMk/>
          <pc:sldMk cId="2296647715" sldId="262"/>
        </pc:sldMkLst>
        <pc:spChg chg="mod ord">
          <ac:chgData name="Pranav Ojale" userId="7682b907b0d667c9" providerId="LiveId" clId="{89118F3E-EA7B-4856-97FA-4C142E670738}" dt="2024-12-25T17:48:09.133" v="172" actId="700"/>
          <ac:spMkLst>
            <pc:docMk/>
            <pc:sldMk cId="2296647715" sldId="262"/>
            <ac:spMk id="2" creationId="{A99CB5DB-F0D3-5051-29AE-FA13C2748C5B}"/>
          </ac:spMkLst>
        </pc:spChg>
        <pc:spChg chg="del">
          <ac:chgData name="Pranav Ojale" userId="7682b907b0d667c9" providerId="LiveId" clId="{89118F3E-EA7B-4856-97FA-4C142E670738}" dt="2024-12-25T17:38:07.962" v="157" actId="478"/>
          <ac:spMkLst>
            <pc:docMk/>
            <pc:sldMk cId="2296647715" sldId="262"/>
            <ac:spMk id="3" creationId="{0162A438-9704-BAD9-9780-72F84EAA699A}"/>
          </ac:spMkLst>
        </pc:spChg>
        <pc:spChg chg="add del mod ord">
          <ac:chgData name="Pranav Ojale" userId="7682b907b0d667c9" providerId="LiveId" clId="{89118F3E-EA7B-4856-97FA-4C142E670738}" dt="2024-12-25T17:48:50.252" v="176" actId="5793"/>
          <ac:spMkLst>
            <pc:docMk/>
            <pc:sldMk cId="2296647715" sldId="262"/>
            <ac:spMk id="4" creationId="{72F7F640-0C3E-E8DB-422E-5CA8D161A483}"/>
          </ac:spMkLst>
        </pc:spChg>
        <pc:spChg chg="add mod">
          <ac:chgData name="Pranav Ojale" userId="7682b907b0d667c9" providerId="LiveId" clId="{89118F3E-EA7B-4856-97FA-4C142E670738}" dt="2024-12-25T17:48:46.560" v="174"/>
          <ac:spMkLst>
            <pc:docMk/>
            <pc:sldMk cId="2296647715" sldId="262"/>
            <ac:spMk id="5" creationId="{4EE5A71C-47DB-9969-6EC8-2D8FEDC46FFD}"/>
          </ac:spMkLst>
        </pc:spChg>
      </pc:sldChg>
      <pc:sldChg chg="modSp add mod">
        <pc:chgData name="Pranav Ojale" userId="7682b907b0d667c9" providerId="LiveId" clId="{89118F3E-EA7B-4856-97FA-4C142E670738}" dt="2024-12-25T17:49:49.496" v="182"/>
        <pc:sldMkLst>
          <pc:docMk/>
          <pc:sldMk cId="1533281224" sldId="263"/>
        </pc:sldMkLst>
        <pc:spChg chg="mod">
          <ac:chgData name="Pranav Ojale" userId="7682b907b0d667c9" providerId="LiveId" clId="{89118F3E-EA7B-4856-97FA-4C142E670738}" dt="2024-12-25T17:49:49.496" v="182"/>
          <ac:spMkLst>
            <pc:docMk/>
            <pc:sldMk cId="1533281224" sldId="263"/>
            <ac:spMk id="3" creationId="{2D3E0BE4-0DA9-DE40-765B-24A7391F1B19}"/>
          </ac:spMkLst>
        </pc:spChg>
      </pc:sldChg>
      <pc:sldChg chg="addSp modSp add mod setBg">
        <pc:chgData name="Pranav Ojale" userId="7682b907b0d667c9" providerId="LiveId" clId="{89118F3E-EA7B-4856-97FA-4C142E670738}" dt="2024-12-25T17:50:48.713" v="189" actId="26606"/>
        <pc:sldMkLst>
          <pc:docMk/>
          <pc:sldMk cId="105361370" sldId="264"/>
        </pc:sldMkLst>
        <pc:spChg chg="mod">
          <ac:chgData name="Pranav Ojale" userId="7682b907b0d667c9" providerId="LiveId" clId="{89118F3E-EA7B-4856-97FA-4C142E670738}" dt="2024-12-25T17:50:48.713" v="189" actId="26606"/>
          <ac:spMkLst>
            <pc:docMk/>
            <pc:sldMk cId="105361370" sldId="264"/>
            <ac:spMk id="2" creationId="{9BB0984D-49A0-566F-39FC-F894F1CBF33E}"/>
          </ac:spMkLst>
        </pc:spChg>
        <pc:spChg chg="add">
          <ac:chgData name="Pranav Ojale" userId="7682b907b0d667c9" providerId="LiveId" clId="{89118F3E-EA7B-4856-97FA-4C142E670738}" dt="2024-12-25T17:50:48.713" v="189" actId="26606"/>
          <ac:spMkLst>
            <pc:docMk/>
            <pc:sldMk cId="105361370" sldId="264"/>
            <ac:spMk id="11" creationId="{2151139A-886F-4B97-8815-729AD3831BBD}"/>
          </ac:spMkLst>
        </pc:spChg>
        <pc:spChg chg="add">
          <ac:chgData name="Pranav Ojale" userId="7682b907b0d667c9" providerId="LiveId" clId="{89118F3E-EA7B-4856-97FA-4C142E670738}" dt="2024-12-25T17:50:48.713" v="189" actId="26606"/>
          <ac:spMkLst>
            <pc:docMk/>
            <pc:sldMk cId="105361370" sldId="264"/>
            <ac:spMk id="13" creationId="{AB5E08C4-8CDD-4623-A5B8-E998C6DEE3B7}"/>
          </ac:spMkLst>
        </pc:spChg>
        <pc:spChg chg="add">
          <ac:chgData name="Pranav Ojale" userId="7682b907b0d667c9" providerId="LiveId" clId="{89118F3E-EA7B-4856-97FA-4C142E670738}" dt="2024-12-25T17:50:48.713" v="189" actId="26606"/>
          <ac:spMkLst>
            <pc:docMk/>
            <pc:sldMk cId="105361370" sldId="264"/>
            <ac:spMk id="15" creationId="{15F33878-D502-4FFA-8ACE-F2AECDB2A23F}"/>
          </ac:spMkLst>
        </pc:spChg>
        <pc:spChg chg="add">
          <ac:chgData name="Pranav Ojale" userId="7682b907b0d667c9" providerId="LiveId" clId="{89118F3E-EA7B-4856-97FA-4C142E670738}" dt="2024-12-25T17:50:48.713" v="189" actId="26606"/>
          <ac:spMkLst>
            <pc:docMk/>
            <pc:sldMk cId="105361370" sldId="264"/>
            <ac:spMk id="17" creationId="{D3539FEE-81D3-4406-802E-60B20B16F4F6}"/>
          </ac:spMkLst>
        </pc:spChg>
        <pc:spChg chg="add">
          <ac:chgData name="Pranav Ojale" userId="7682b907b0d667c9" providerId="LiveId" clId="{89118F3E-EA7B-4856-97FA-4C142E670738}" dt="2024-12-25T17:50:48.713" v="189" actId="26606"/>
          <ac:spMkLst>
            <pc:docMk/>
            <pc:sldMk cId="105361370" sldId="264"/>
            <ac:spMk id="19" creationId="{DC701763-729E-462F-A5A8-E0DEFEB1E2E4}"/>
          </ac:spMkLst>
        </pc:spChg>
        <pc:picChg chg="add mod">
          <ac:chgData name="Pranav Ojale" userId="7682b907b0d667c9" providerId="LiveId" clId="{89118F3E-EA7B-4856-97FA-4C142E670738}" dt="2024-12-25T17:50:48.713" v="189" actId="26606"/>
          <ac:picMkLst>
            <pc:docMk/>
            <pc:sldMk cId="105361370" sldId="264"/>
            <ac:picMk id="4" creationId="{72F608CD-DEFF-3C3F-C81E-77D8B1CBD7DD}"/>
          </ac:picMkLst>
        </pc:picChg>
        <pc:picChg chg="add mod">
          <ac:chgData name="Pranav Ojale" userId="7682b907b0d667c9" providerId="LiveId" clId="{89118F3E-EA7B-4856-97FA-4C142E670738}" dt="2024-12-25T17:50:48.713" v="189" actId="26606"/>
          <ac:picMkLst>
            <pc:docMk/>
            <pc:sldMk cId="105361370" sldId="264"/>
            <ac:picMk id="6" creationId="{A0F2A535-45DB-9AC8-899B-1F42786A127F}"/>
          </ac:picMkLst>
        </pc:picChg>
      </pc:sldChg>
      <pc:sldChg chg="addSp modSp add mod setBg">
        <pc:chgData name="Pranav Ojale" userId="7682b907b0d667c9" providerId="LiveId" clId="{89118F3E-EA7B-4856-97FA-4C142E670738}" dt="2024-12-25T17:51:26.991" v="193" actId="26606"/>
        <pc:sldMkLst>
          <pc:docMk/>
          <pc:sldMk cId="1365980984" sldId="265"/>
        </pc:sldMkLst>
        <pc:spChg chg="mod">
          <ac:chgData name="Pranav Ojale" userId="7682b907b0d667c9" providerId="LiveId" clId="{89118F3E-EA7B-4856-97FA-4C142E670738}" dt="2024-12-25T17:51:26.991" v="193" actId="26606"/>
          <ac:spMkLst>
            <pc:docMk/>
            <pc:sldMk cId="1365980984" sldId="265"/>
            <ac:spMk id="2" creationId="{6F8C682D-99EB-6DC2-2B70-DFE3FBE92B1C}"/>
          </ac:spMkLst>
        </pc:spChg>
        <pc:spChg chg="add">
          <ac:chgData name="Pranav Ojale" userId="7682b907b0d667c9" providerId="LiveId" clId="{89118F3E-EA7B-4856-97FA-4C142E670738}" dt="2024-12-25T17:51:26.991" v="193" actId="26606"/>
          <ac:spMkLst>
            <pc:docMk/>
            <pc:sldMk cId="1365980984" sldId="265"/>
            <ac:spMk id="9" creationId="{D4771268-CB57-404A-9271-370EB28F6090}"/>
          </ac:spMkLst>
        </pc:spChg>
        <pc:picChg chg="add mod">
          <ac:chgData name="Pranav Ojale" userId="7682b907b0d667c9" providerId="LiveId" clId="{89118F3E-EA7B-4856-97FA-4C142E670738}" dt="2024-12-25T17:51:26.991" v="193" actId="26606"/>
          <ac:picMkLst>
            <pc:docMk/>
            <pc:sldMk cId="1365980984" sldId="265"/>
            <ac:picMk id="4" creationId="{9C22420E-103B-0CB8-809B-DA6F395E90CE}"/>
          </ac:picMkLst>
        </pc:picChg>
      </pc:sldChg>
      <pc:sldChg chg="addSp modSp add mod chgLayout">
        <pc:chgData name="Pranav Ojale" userId="7682b907b0d667c9" providerId="LiveId" clId="{89118F3E-EA7B-4856-97FA-4C142E670738}" dt="2024-12-25T17:51:54.570" v="204" actId="20577"/>
        <pc:sldMkLst>
          <pc:docMk/>
          <pc:sldMk cId="2227112573" sldId="266"/>
        </pc:sldMkLst>
        <pc:spChg chg="mod ord">
          <ac:chgData name="Pranav Ojale" userId="7682b907b0d667c9" providerId="LiveId" clId="{89118F3E-EA7B-4856-97FA-4C142E670738}" dt="2024-12-25T17:51:36.004" v="194" actId="700"/>
          <ac:spMkLst>
            <pc:docMk/>
            <pc:sldMk cId="2227112573" sldId="266"/>
            <ac:spMk id="2" creationId="{60BA6AAD-9C39-58FF-BF61-8D582E80BD4B}"/>
          </ac:spMkLst>
        </pc:spChg>
        <pc:spChg chg="add mod ord">
          <ac:chgData name="Pranav Ojale" userId="7682b907b0d667c9" providerId="LiveId" clId="{89118F3E-EA7B-4856-97FA-4C142E670738}" dt="2024-12-25T17:51:54.570" v="204" actId="20577"/>
          <ac:spMkLst>
            <pc:docMk/>
            <pc:sldMk cId="2227112573" sldId="266"/>
            <ac:spMk id="3" creationId="{6C4781E3-7AA8-81C9-BFEF-34CFB65A5B46}"/>
          </ac:spMkLst>
        </pc:spChg>
      </pc:sldChg>
      <pc:sldChg chg="modSp add mod">
        <pc:chgData name="Pranav Ojale" userId="7682b907b0d667c9" providerId="LiveId" clId="{89118F3E-EA7B-4856-97FA-4C142E670738}" dt="2024-12-25T17:55:14.115" v="217" actId="20577"/>
        <pc:sldMkLst>
          <pc:docMk/>
          <pc:sldMk cId="1636064645" sldId="267"/>
        </pc:sldMkLst>
        <pc:spChg chg="mod">
          <ac:chgData name="Pranav Ojale" userId="7682b907b0d667c9" providerId="LiveId" clId="{89118F3E-EA7B-4856-97FA-4C142E670738}" dt="2024-12-25T17:55:14.115" v="217" actId="20577"/>
          <ac:spMkLst>
            <pc:docMk/>
            <pc:sldMk cId="1636064645" sldId="267"/>
            <ac:spMk id="3" creationId="{B1D6E56D-1274-40E8-BCC6-0F67C836C8AA}"/>
          </ac:spMkLst>
        </pc:spChg>
      </pc:sldChg>
      <pc:sldChg chg="addSp delSp modSp add mod setBg">
        <pc:chgData name="Pranav Ojale" userId="7682b907b0d667c9" providerId="LiveId" clId="{89118F3E-EA7B-4856-97FA-4C142E670738}" dt="2024-12-25T17:55:25.432" v="219" actId="26606"/>
        <pc:sldMkLst>
          <pc:docMk/>
          <pc:sldMk cId="850268259" sldId="268"/>
        </pc:sldMkLst>
        <pc:spChg chg="mod">
          <ac:chgData name="Pranav Ojale" userId="7682b907b0d667c9" providerId="LiveId" clId="{89118F3E-EA7B-4856-97FA-4C142E670738}" dt="2024-12-25T17:55:25.432" v="219" actId="26606"/>
          <ac:spMkLst>
            <pc:docMk/>
            <pc:sldMk cId="850268259" sldId="268"/>
            <ac:spMk id="2" creationId="{2B33B666-E7B9-5801-7A09-20B248BA5DF3}"/>
          </ac:spMkLst>
        </pc:spChg>
        <pc:spChg chg="add del">
          <ac:chgData name="Pranav Ojale" userId="7682b907b0d667c9" providerId="LiveId" clId="{89118F3E-EA7B-4856-97FA-4C142E670738}" dt="2024-12-25T17:55:25.432" v="219" actId="26606"/>
          <ac:spMkLst>
            <pc:docMk/>
            <pc:sldMk cId="850268259" sldId="268"/>
            <ac:spMk id="9" creationId="{D4771268-CB57-404A-9271-370EB28F6090}"/>
          </ac:spMkLst>
        </pc:spChg>
        <pc:spChg chg="add">
          <ac:chgData name="Pranav Ojale" userId="7682b907b0d667c9" providerId="LiveId" clId="{89118F3E-EA7B-4856-97FA-4C142E670738}" dt="2024-12-25T17:55:25.432" v="219" actId="26606"/>
          <ac:spMkLst>
            <pc:docMk/>
            <pc:sldMk cId="850268259" sldId="268"/>
            <ac:spMk id="14" creationId="{A4AC5506-6312-4701-8D3C-40187889A947}"/>
          </ac:spMkLst>
        </pc:spChg>
        <pc:picChg chg="add mod">
          <ac:chgData name="Pranav Ojale" userId="7682b907b0d667c9" providerId="LiveId" clId="{89118F3E-EA7B-4856-97FA-4C142E670738}" dt="2024-12-25T17:55:25.432" v="219" actId="26606"/>
          <ac:picMkLst>
            <pc:docMk/>
            <pc:sldMk cId="850268259" sldId="268"/>
            <ac:picMk id="4" creationId="{5E5F168E-F276-EF50-F66B-B85E1776DDA6}"/>
          </ac:picMkLst>
        </pc:picChg>
      </pc:sldChg>
      <pc:sldChg chg="addSp delSp modSp add mod setBg">
        <pc:chgData name="Pranav Ojale" userId="7682b907b0d667c9" providerId="LiveId" clId="{89118F3E-EA7B-4856-97FA-4C142E670738}" dt="2024-12-25T17:55:21.748" v="218" actId="26606"/>
        <pc:sldMkLst>
          <pc:docMk/>
          <pc:sldMk cId="306387282" sldId="269"/>
        </pc:sldMkLst>
        <pc:spChg chg="mod">
          <ac:chgData name="Pranav Ojale" userId="7682b907b0d667c9" providerId="LiveId" clId="{89118F3E-EA7B-4856-97FA-4C142E670738}" dt="2024-12-25T17:55:21.748" v="218" actId="26606"/>
          <ac:spMkLst>
            <pc:docMk/>
            <pc:sldMk cId="306387282" sldId="269"/>
            <ac:spMk id="2" creationId="{0C82D60B-8D2C-0F8D-512E-85B16EA1AE43}"/>
          </ac:spMkLst>
        </pc:spChg>
        <pc:spChg chg="add del">
          <ac:chgData name="Pranav Ojale" userId="7682b907b0d667c9" providerId="LiveId" clId="{89118F3E-EA7B-4856-97FA-4C142E670738}" dt="2024-12-25T17:55:21.748" v="218" actId="26606"/>
          <ac:spMkLst>
            <pc:docMk/>
            <pc:sldMk cId="306387282" sldId="269"/>
            <ac:spMk id="9" creationId="{D4771268-CB57-404A-9271-370EB28F6090}"/>
          </ac:spMkLst>
        </pc:spChg>
        <pc:spChg chg="add">
          <ac:chgData name="Pranav Ojale" userId="7682b907b0d667c9" providerId="LiveId" clId="{89118F3E-EA7B-4856-97FA-4C142E670738}" dt="2024-12-25T17:55:21.748" v="218" actId="26606"/>
          <ac:spMkLst>
            <pc:docMk/>
            <pc:sldMk cId="306387282" sldId="269"/>
            <ac:spMk id="14" creationId="{A4AC5506-6312-4701-8D3C-40187889A947}"/>
          </ac:spMkLst>
        </pc:spChg>
        <pc:picChg chg="add mod">
          <ac:chgData name="Pranav Ojale" userId="7682b907b0d667c9" providerId="LiveId" clId="{89118F3E-EA7B-4856-97FA-4C142E670738}" dt="2024-12-25T17:55:21.748" v="218" actId="26606"/>
          <ac:picMkLst>
            <pc:docMk/>
            <pc:sldMk cId="306387282" sldId="269"/>
            <ac:picMk id="4" creationId="{E7ABB75B-B6A0-F2C8-C6BB-2F833C3CED97}"/>
          </ac:picMkLst>
        </pc:picChg>
      </pc:sldChg>
      <pc:sldChg chg="addSp modSp add mod chgLayout">
        <pc:chgData name="Pranav Ojale" userId="7682b907b0d667c9" providerId="LiveId" clId="{89118F3E-EA7B-4856-97FA-4C142E670738}" dt="2024-12-25T17:55:49.348" v="221" actId="5793"/>
        <pc:sldMkLst>
          <pc:docMk/>
          <pc:sldMk cId="4277381734" sldId="270"/>
        </pc:sldMkLst>
        <pc:spChg chg="mod ord">
          <ac:chgData name="Pranav Ojale" userId="7682b907b0d667c9" providerId="LiveId" clId="{89118F3E-EA7B-4856-97FA-4C142E670738}" dt="2024-12-25T17:55:02.591" v="210" actId="700"/>
          <ac:spMkLst>
            <pc:docMk/>
            <pc:sldMk cId="4277381734" sldId="270"/>
            <ac:spMk id="2" creationId="{89417511-83AE-DD9F-33FC-B8E567289BB7}"/>
          </ac:spMkLst>
        </pc:spChg>
        <pc:spChg chg="add mod ord">
          <ac:chgData name="Pranav Ojale" userId="7682b907b0d667c9" providerId="LiveId" clId="{89118F3E-EA7B-4856-97FA-4C142E670738}" dt="2024-12-25T17:55:49.348" v="221" actId="5793"/>
          <ac:spMkLst>
            <pc:docMk/>
            <pc:sldMk cId="4277381734" sldId="270"/>
            <ac:spMk id="3" creationId="{BB91421B-A495-15F1-98C2-756045BE4E7C}"/>
          </ac:spMkLst>
        </pc:spChg>
      </pc:sldChg>
      <pc:sldChg chg="modSp add mod">
        <pc:chgData name="Pranav Ojale" userId="7682b907b0d667c9" providerId="LiveId" clId="{89118F3E-EA7B-4856-97FA-4C142E670738}" dt="2024-12-25T17:56:10.824" v="230" actId="20577"/>
        <pc:sldMkLst>
          <pc:docMk/>
          <pc:sldMk cId="1159820111" sldId="271"/>
        </pc:sldMkLst>
        <pc:spChg chg="mod">
          <ac:chgData name="Pranav Ojale" userId="7682b907b0d667c9" providerId="LiveId" clId="{89118F3E-EA7B-4856-97FA-4C142E670738}" dt="2024-12-25T17:56:10.824" v="230" actId="20577"/>
          <ac:spMkLst>
            <pc:docMk/>
            <pc:sldMk cId="1159820111" sldId="271"/>
            <ac:spMk id="3" creationId="{D0BADC02-9C5C-0E6B-3F1B-6868AA5E6D7D}"/>
          </ac:spMkLst>
        </pc:spChg>
      </pc:sldChg>
      <pc:sldChg chg="addSp modSp add mod setBg">
        <pc:chgData name="Pranav Ojale" userId="7682b907b0d667c9" providerId="LiveId" clId="{89118F3E-EA7B-4856-97FA-4C142E670738}" dt="2024-12-25T17:57:04.308" v="232" actId="26606"/>
        <pc:sldMkLst>
          <pc:docMk/>
          <pc:sldMk cId="4016302049" sldId="272"/>
        </pc:sldMkLst>
        <pc:spChg chg="mod">
          <ac:chgData name="Pranav Ojale" userId="7682b907b0d667c9" providerId="LiveId" clId="{89118F3E-EA7B-4856-97FA-4C142E670738}" dt="2024-12-25T17:57:04.308" v="232" actId="26606"/>
          <ac:spMkLst>
            <pc:docMk/>
            <pc:sldMk cId="4016302049" sldId="272"/>
            <ac:spMk id="2" creationId="{0192AD65-0D9E-BFE2-D259-CFAEF065519F}"/>
          </ac:spMkLst>
        </pc:spChg>
        <pc:spChg chg="add">
          <ac:chgData name="Pranav Ojale" userId="7682b907b0d667c9" providerId="LiveId" clId="{89118F3E-EA7B-4856-97FA-4C142E670738}" dt="2024-12-25T17:57:04.308" v="232" actId="26606"/>
          <ac:spMkLst>
            <pc:docMk/>
            <pc:sldMk cId="4016302049" sldId="272"/>
            <ac:spMk id="9" creationId="{D4771268-CB57-404A-9271-370EB28F6090}"/>
          </ac:spMkLst>
        </pc:spChg>
        <pc:picChg chg="add mod">
          <ac:chgData name="Pranav Ojale" userId="7682b907b0d667c9" providerId="LiveId" clId="{89118F3E-EA7B-4856-97FA-4C142E670738}" dt="2024-12-25T17:57:04.308" v="232" actId="26606"/>
          <ac:picMkLst>
            <pc:docMk/>
            <pc:sldMk cId="4016302049" sldId="272"/>
            <ac:picMk id="4" creationId="{4627CC29-8FDA-E16E-558E-7814799F1D87}"/>
          </ac:picMkLst>
        </pc:picChg>
      </pc:sldChg>
      <pc:sldChg chg="addSp modSp add mod setBg">
        <pc:chgData name="Pranav Ojale" userId="7682b907b0d667c9" providerId="LiveId" clId="{89118F3E-EA7B-4856-97FA-4C142E670738}" dt="2024-12-25T17:57:58.594" v="234" actId="26606"/>
        <pc:sldMkLst>
          <pc:docMk/>
          <pc:sldMk cId="2298253189" sldId="273"/>
        </pc:sldMkLst>
        <pc:spChg chg="mod">
          <ac:chgData name="Pranav Ojale" userId="7682b907b0d667c9" providerId="LiveId" clId="{89118F3E-EA7B-4856-97FA-4C142E670738}" dt="2024-12-25T17:57:58.594" v="234" actId="26606"/>
          <ac:spMkLst>
            <pc:docMk/>
            <pc:sldMk cId="2298253189" sldId="273"/>
            <ac:spMk id="2" creationId="{66C9A815-B92A-036D-41E3-DA73C47A029D}"/>
          </ac:spMkLst>
        </pc:spChg>
        <pc:spChg chg="add">
          <ac:chgData name="Pranav Ojale" userId="7682b907b0d667c9" providerId="LiveId" clId="{89118F3E-EA7B-4856-97FA-4C142E670738}" dt="2024-12-25T17:57:58.594" v="234" actId="26606"/>
          <ac:spMkLst>
            <pc:docMk/>
            <pc:sldMk cId="2298253189" sldId="273"/>
            <ac:spMk id="9" creationId="{D4771268-CB57-404A-9271-370EB28F6090}"/>
          </ac:spMkLst>
        </pc:spChg>
        <pc:picChg chg="add mod">
          <ac:chgData name="Pranav Ojale" userId="7682b907b0d667c9" providerId="LiveId" clId="{89118F3E-EA7B-4856-97FA-4C142E670738}" dt="2024-12-25T17:57:58.594" v="234" actId="26606"/>
          <ac:picMkLst>
            <pc:docMk/>
            <pc:sldMk cId="2298253189" sldId="273"/>
            <ac:picMk id="4" creationId="{E87D85A8-8722-07A2-343A-D881749ABD49}"/>
          </ac:picMkLst>
        </pc:picChg>
      </pc:sldChg>
      <pc:sldChg chg="addSp modSp add mod chgLayout">
        <pc:chgData name="Pranav Ojale" userId="7682b907b0d667c9" providerId="LiveId" clId="{89118F3E-EA7B-4856-97FA-4C142E670738}" dt="2024-12-25T17:58:25.751" v="237" actId="5793"/>
        <pc:sldMkLst>
          <pc:docMk/>
          <pc:sldMk cId="2512979945" sldId="274"/>
        </pc:sldMkLst>
        <pc:spChg chg="mod ord">
          <ac:chgData name="Pranav Ojale" userId="7682b907b0d667c9" providerId="LiveId" clId="{89118F3E-EA7B-4856-97FA-4C142E670738}" dt="2024-12-25T17:58:21.874" v="235" actId="700"/>
          <ac:spMkLst>
            <pc:docMk/>
            <pc:sldMk cId="2512979945" sldId="274"/>
            <ac:spMk id="2" creationId="{DDA31EC4-B2B0-E0D6-5EAB-F7B3AA968F42}"/>
          </ac:spMkLst>
        </pc:spChg>
        <pc:spChg chg="add mod ord">
          <ac:chgData name="Pranav Ojale" userId="7682b907b0d667c9" providerId="LiveId" clId="{89118F3E-EA7B-4856-97FA-4C142E670738}" dt="2024-12-25T17:58:25.751" v="237" actId="5793"/>
          <ac:spMkLst>
            <pc:docMk/>
            <pc:sldMk cId="2512979945" sldId="274"/>
            <ac:spMk id="3" creationId="{0AFEF83E-DE44-44C4-322F-1A9087298B52}"/>
          </ac:spMkLst>
        </pc:spChg>
      </pc:sldChg>
      <pc:sldChg chg="modSp add mod">
        <pc:chgData name="Pranav Ojale" userId="7682b907b0d667c9" providerId="LiveId" clId="{89118F3E-EA7B-4856-97FA-4C142E670738}" dt="2024-12-25T17:59:14.631" v="240"/>
        <pc:sldMkLst>
          <pc:docMk/>
          <pc:sldMk cId="2655885916" sldId="275"/>
        </pc:sldMkLst>
        <pc:spChg chg="mod">
          <ac:chgData name="Pranav Ojale" userId="7682b907b0d667c9" providerId="LiveId" clId="{89118F3E-EA7B-4856-97FA-4C142E670738}" dt="2024-12-25T17:59:14.631" v="240"/>
          <ac:spMkLst>
            <pc:docMk/>
            <pc:sldMk cId="2655885916" sldId="275"/>
            <ac:spMk id="3" creationId="{76FCFFA1-18DB-F201-9C04-BFDD8E2F1927}"/>
          </ac:spMkLst>
        </pc:spChg>
      </pc:sldChg>
      <pc:sldChg chg="add del">
        <pc:chgData name="Pranav Ojale" userId="7682b907b0d667c9" providerId="LiveId" clId="{89118F3E-EA7B-4856-97FA-4C142E670738}" dt="2024-12-25T17:59:31.705" v="241" actId="47"/>
        <pc:sldMkLst>
          <pc:docMk/>
          <pc:sldMk cId="1001716048" sldId="276"/>
        </pc:sldMkLst>
      </pc:sldChg>
      <pc:sldChg chg="addSp delSp modSp add mod setBg">
        <pc:chgData name="Pranav Ojale" userId="7682b907b0d667c9" providerId="LiveId" clId="{89118F3E-EA7B-4856-97FA-4C142E670738}" dt="2024-12-25T18:00:19.040" v="247" actId="26606"/>
        <pc:sldMkLst>
          <pc:docMk/>
          <pc:sldMk cId="2629423356" sldId="277"/>
        </pc:sldMkLst>
        <pc:spChg chg="mod">
          <ac:chgData name="Pranav Ojale" userId="7682b907b0d667c9" providerId="LiveId" clId="{89118F3E-EA7B-4856-97FA-4C142E670738}" dt="2024-12-25T18:00:19.040" v="247" actId="26606"/>
          <ac:spMkLst>
            <pc:docMk/>
            <pc:sldMk cId="2629423356" sldId="277"/>
            <ac:spMk id="2" creationId="{4FF99D6F-F6DA-19D2-12B5-DE3F39657C5C}"/>
          </ac:spMkLst>
        </pc:spChg>
        <pc:spChg chg="add del">
          <ac:chgData name="Pranav Ojale" userId="7682b907b0d667c9" providerId="LiveId" clId="{89118F3E-EA7B-4856-97FA-4C142E670738}" dt="2024-12-25T18:00:14.173" v="244" actId="26606"/>
          <ac:spMkLst>
            <pc:docMk/>
            <pc:sldMk cId="2629423356" sldId="277"/>
            <ac:spMk id="9" creationId="{D4771268-CB57-404A-9271-370EB28F6090}"/>
          </ac:spMkLst>
        </pc:spChg>
        <pc:spChg chg="add del">
          <ac:chgData name="Pranav Ojale" userId="7682b907b0d667c9" providerId="LiveId" clId="{89118F3E-EA7B-4856-97FA-4C142E670738}" dt="2024-12-25T18:00:19.034" v="246" actId="26606"/>
          <ac:spMkLst>
            <pc:docMk/>
            <pc:sldMk cId="2629423356" sldId="277"/>
            <ac:spMk id="11" creationId="{A4AC5506-6312-4701-8D3C-40187889A947}"/>
          </ac:spMkLst>
        </pc:spChg>
        <pc:spChg chg="add">
          <ac:chgData name="Pranav Ojale" userId="7682b907b0d667c9" providerId="LiveId" clId="{89118F3E-EA7B-4856-97FA-4C142E670738}" dt="2024-12-25T18:00:19.040" v="247" actId="26606"/>
          <ac:spMkLst>
            <pc:docMk/>
            <pc:sldMk cId="2629423356" sldId="277"/>
            <ac:spMk id="13" creationId="{D4771268-CB57-404A-9271-370EB28F6090}"/>
          </ac:spMkLst>
        </pc:spChg>
        <pc:picChg chg="add mod">
          <ac:chgData name="Pranav Ojale" userId="7682b907b0d667c9" providerId="LiveId" clId="{89118F3E-EA7B-4856-97FA-4C142E670738}" dt="2024-12-25T18:00:19.040" v="247" actId="26606"/>
          <ac:picMkLst>
            <pc:docMk/>
            <pc:sldMk cId="2629423356" sldId="277"/>
            <ac:picMk id="4" creationId="{F0C06489-9B13-614C-18A9-7755A46A8552}"/>
          </ac:picMkLst>
        </pc:picChg>
      </pc:sldChg>
      <pc:sldChg chg="addSp delSp modSp add mod chgLayout">
        <pc:chgData name="Pranav Ojale" userId="7682b907b0d667c9" providerId="LiveId" clId="{89118F3E-EA7B-4856-97FA-4C142E670738}" dt="2024-12-25T18:00:49.861" v="252" actId="5793"/>
        <pc:sldMkLst>
          <pc:docMk/>
          <pc:sldMk cId="3825054285" sldId="278"/>
        </pc:sldMkLst>
        <pc:spChg chg="mod ord">
          <ac:chgData name="Pranav Ojale" userId="7682b907b0d667c9" providerId="LiveId" clId="{89118F3E-EA7B-4856-97FA-4C142E670738}" dt="2024-12-25T18:00:32.723" v="248" actId="700"/>
          <ac:spMkLst>
            <pc:docMk/>
            <pc:sldMk cId="3825054285" sldId="278"/>
            <ac:spMk id="2" creationId="{8B07A722-14D7-82F5-3AB5-4D37A10CCF22}"/>
          </ac:spMkLst>
        </pc:spChg>
        <pc:spChg chg="add del mod ord">
          <ac:chgData name="Pranav Ojale" userId="7682b907b0d667c9" providerId="LiveId" clId="{89118F3E-EA7B-4856-97FA-4C142E670738}" dt="2024-12-25T18:00:49.861" v="252" actId="5793"/>
          <ac:spMkLst>
            <pc:docMk/>
            <pc:sldMk cId="3825054285" sldId="278"/>
            <ac:spMk id="3" creationId="{3FD875F9-471C-15AF-723B-791332CD70A6}"/>
          </ac:spMkLst>
        </pc:spChg>
        <pc:spChg chg="add mod">
          <ac:chgData name="Pranav Ojale" userId="7682b907b0d667c9" providerId="LiveId" clId="{89118F3E-EA7B-4856-97FA-4C142E670738}" dt="2024-12-25T18:00:36.417" v="250"/>
          <ac:spMkLst>
            <pc:docMk/>
            <pc:sldMk cId="3825054285" sldId="278"/>
            <ac:spMk id="4" creationId="{EB7AA352-E394-E92F-D075-AF213F0A2A55}"/>
          </ac:spMkLst>
        </pc:spChg>
      </pc:sldChg>
      <pc:sldChg chg="add del">
        <pc:chgData name="Pranav Ojale" userId="7682b907b0d667c9" providerId="LiveId" clId="{89118F3E-EA7B-4856-97FA-4C142E670738}" dt="2024-12-25T18:01:08.941" v="253" actId="47"/>
        <pc:sldMkLst>
          <pc:docMk/>
          <pc:sldMk cId="3106142220" sldId="279"/>
        </pc:sldMkLst>
      </pc:sldChg>
      <pc:sldChg chg="modSp new mod">
        <pc:chgData name="Pranav Ojale" userId="7682b907b0d667c9" providerId="LiveId" clId="{89118F3E-EA7B-4856-97FA-4C142E670738}" dt="2024-12-25T18:02:20.927" v="279" actId="27636"/>
        <pc:sldMkLst>
          <pc:docMk/>
          <pc:sldMk cId="3141171470" sldId="279"/>
        </pc:sldMkLst>
        <pc:spChg chg="mod">
          <ac:chgData name="Pranav Ojale" userId="7682b907b0d667c9" providerId="LiveId" clId="{89118F3E-EA7B-4856-97FA-4C142E670738}" dt="2024-12-25T18:01:24.445" v="255"/>
          <ac:spMkLst>
            <pc:docMk/>
            <pc:sldMk cId="3141171470" sldId="279"/>
            <ac:spMk id="2" creationId="{E116BB1D-9F40-532E-1E43-807C7671ADBB}"/>
          </ac:spMkLst>
        </pc:spChg>
        <pc:spChg chg="mod">
          <ac:chgData name="Pranav Ojale" userId="7682b907b0d667c9" providerId="LiveId" clId="{89118F3E-EA7B-4856-97FA-4C142E670738}" dt="2024-12-25T18:02:20.927" v="279" actId="27636"/>
          <ac:spMkLst>
            <pc:docMk/>
            <pc:sldMk cId="3141171470" sldId="279"/>
            <ac:spMk id="3" creationId="{31A8F934-037A-C20A-3D58-E052484542F5}"/>
          </ac:spMkLst>
        </pc:spChg>
      </pc:sldChg>
      <pc:sldChg chg="modSp new mod">
        <pc:chgData name="Pranav Ojale" userId="7682b907b0d667c9" providerId="LiveId" clId="{89118F3E-EA7B-4856-97FA-4C142E670738}" dt="2024-12-25T18:03:15.347" v="300" actId="255"/>
        <pc:sldMkLst>
          <pc:docMk/>
          <pc:sldMk cId="2051155444" sldId="280"/>
        </pc:sldMkLst>
        <pc:spChg chg="mod">
          <ac:chgData name="Pranav Ojale" userId="7682b907b0d667c9" providerId="LiveId" clId="{89118F3E-EA7B-4856-97FA-4C142E670738}" dt="2024-12-25T18:02:36.775" v="281"/>
          <ac:spMkLst>
            <pc:docMk/>
            <pc:sldMk cId="2051155444" sldId="280"/>
            <ac:spMk id="2" creationId="{FC9442C6-C5C9-21C1-4D26-1D598226FE26}"/>
          </ac:spMkLst>
        </pc:spChg>
        <pc:spChg chg="mod">
          <ac:chgData name="Pranav Ojale" userId="7682b907b0d667c9" providerId="LiveId" clId="{89118F3E-EA7B-4856-97FA-4C142E670738}" dt="2024-12-25T18:03:15.347" v="300" actId="255"/>
          <ac:spMkLst>
            <pc:docMk/>
            <pc:sldMk cId="2051155444" sldId="280"/>
            <ac:spMk id="3" creationId="{8538269C-FEF6-343F-9461-206023E28A4D}"/>
          </ac:spMkLst>
        </pc:spChg>
      </pc:sldChg>
      <pc:sldChg chg="add del">
        <pc:chgData name="Pranav Ojale" userId="7682b907b0d667c9" providerId="LiveId" clId="{89118F3E-EA7B-4856-97FA-4C142E670738}" dt="2024-12-25T18:01:08.941" v="253" actId="47"/>
        <pc:sldMkLst>
          <pc:docMk/>
          <pc:sldMk cId="3367473658" sldId="280"/>
        </pc:sldMkLst>
      </pc:sldChg>
      <pc:sldChg chg="add">
        <pc:chgData name="Pranav Ojale" userId="7682b907b0d667c9" providerId="LiveId" clId="{89118F3E-EA7B-4856-97FA-4C142E670738}" dt="2024-12-25T18:03:45.699" v="301"/>
        <pc:sldMkLst>
          <pc:docMk/>
          <pc:sldMk cId="0" sldId="281"/>
        </pc:sldMkLst>
      </pc:sldChg>
      <pc:sldChg chg="add del">
        <pc:chgData name="Pranav Ojale" userId="7682b907b0d667c9" providerId="LiveId" clId="{89118F3E-EA7B-4856-97FA-4C142E670738}" dt="2024-12-25T18:01:08.941" v="253" actId="47"/>
        <pc:sldMkLst>
          <pc:docMk/>
          <pc:sldMk cId="2325111428" sldId="281"/>
        </pc:sldMkLst>
      </pc:sldChg>
      <pc:sldChg chg="add del">
        <pc:chgData name="Pranav Ojale" userId="7682b907b0d667c9" providerId="LiveId" clId="{89118F3E-EA7B-4856-97FA-4C142E670738}" dt="2024-12-25T18:01:08.941" v="253" actId="47"/>
        <pc:sldMkLst>
          <pc:docMk/>
          <pc:sldMk cId="867470694" sldId="282"/>
        </pc:sldMkLst>
      </pc:sldChg>
      <pc:sldChg chg="new del">
        <pc:chgData name="Pranav Ojale" userId="7682b907b0d667c9" providerId="LiveId" clId="{89118F3E-EA7B-4856-97FA-4C142E670738}" dt="2024-12-25T17:48:04.979" v="171" actId="47"/>
        <pc:sldMkLst>
          <pc:docMk/>
          <pc:sldMk cId="2167191311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65B1A-1BB5-468A-BAA7-F04FA7A7B81C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6645B-2496-4E84-ADC9-8A5FE4F4B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1255-E712-D4AF-3257-752317FB9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2FC1F-C4F1-20B4-9AD8-8EB076145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1914-488C-7A44-A16A-82FE55D4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17148-8ED5-E41B-4124-5EE4B72B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DB4F-A57B-AB5F-BDA5-D61E3713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5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D89D-8AFC-A470-9413-9CA8F742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EEC31-1E62-F466-E9CC-A31C3DA9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58CC-2A40-E6AF-A3A7-545FC562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60E2-3053-13DE-2A59-5A6046D3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12BA-F5CA-F0F8-FF07-232AEDD3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6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C8A0-0C19-B7C4-F828-24F4B77F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71670-E36F-F996-6453-0EE99CF2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0FA4-D951-2308-E375-2F3B578A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013C-ACE4-9B7C-B8F0-6C26A5F4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39C9-CE9E-1C11-B8C3-7F59AE3A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2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1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92F9-9BAA-50D2-667E-E563FA9E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2AD9-C230-8AD7-5EC7-28BD380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116C-3BB3-D9A3-9302-4400F7A5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FD78-0493-D103-8C84-59B3C55C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2B86-26F2-8ACE-D6CE-25B74FF5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6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B264-6EDF-7BA7-A6FC-7BFBB802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FC27E-9D58-F833-38D0-7378C78A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6599-A194-106E-40A5-4895FA0B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4FB3-2829-2466-6551-90977CA2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42E9-466C-EE04-A082-EFD7EDB5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171-EA9C-8531-0F54-9B951EAB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D1CF-AAA6-FF07-5DAB-258D5ACBA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9FC34-80F4-4651-FE0B-051D8B1FD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162C9-7D9E-DC16-4190-BE4DBACA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DEEF4-9CE8-261B-3CB4-C328FB54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3F96-F287-EE63-A22F-A683251F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3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8ACB-40FC-896E-1936-3FC5755F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4828D-CAA1-2FE9-9703-DAEC98F9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5187C-FD96-1655-46F6-2DF20D8A9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37217-6F9E-BDC2-1821-12F6085C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E0173-4E67-958B-6CC9-143C418E3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C3979-99F6-3BC7-B323-ABAA8E7C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8A71E-1F96-ED3A-B795-17C7E634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B242-36C6-111F-289E-6C1DAF55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68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1610-6F7B-427F-AAAC-12EB09CD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FBE4D-A170-996C-4639-E4DCEE9E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E6C75-59DB-FE22-9E4E-6D84DBF1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45B8A-CB94-466B-9599-519FAF06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4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8800C-96F9-018E-A7C2-75BD13ED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4DBB6-556D-AFE0-91C8-CA24D9E0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830A0-1DC4-A8CE-9A28-3A56BB4C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3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C8F5-40AB-7E51-CA0C-A183C7B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D995-3C06-D743-D8E0-06AB62E3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59813-4777-05A6-5622-D73B9FA0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D9685-A472-64A8-C4FD-BCFBC4D7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0C5B-9D61-55A2-69B0-D572D465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44D1-E318-CDCE-40D6-405AB59B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4744-E481-C7B8-4D00-B2FA9AA3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5717E-4B2D-D7E6-B415-7FECC00B7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7E279-C0A7-0301-AAA9-AEAEB3DDF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608A4-3811-F708-A6B0-CD0DF589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A9188-3560-5969-02B3-7FDA24E5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55B75-EB3A-7703-3C35-D1DF5879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8CB46-77DE-AAF9-1C40-B10126A1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B9740-325F-AC7B-0B82-1EF55EE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F5B8-BD0C-4941-74D9-7B97E2B5D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C7AAA-C316-4C89-84A1-BD4171C35EB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4AFA-1627-21DB-0469-D3531496B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E9170-2CAC-43ED-2D5B-07A5D6E3C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2584C-5D0F-45F1-AE06-D306C7BFA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pranavojal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07F85-CDF6-0EB0-F76F-F71F6A70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Lending Club Case Study </a:t>
            </a:r>
            <a:r>
              <a:rPr lang="en-US" sz="4400" kern="0" spc="-89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by Pranav and Kam </a:t>
            </a:r>
            <a:br>
              <a:rPr lang="en-US" sz="4400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8B46F-76DA-857C-C40C-B0963B8F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purpose of this case study is to provide practical industry experience in addressing real-world business challenges through Exploratory Data Analysis (EDA). Beyond utilizing EDA techniques, this study also aims to build a foundational understanding of Risk Analytics within the Banking and Financial Services sector, demonstrating how data is leveraged to reduce the risk of financial losses when extending credit to customers.</a:t>
            </a:r>
            <a:endParaRPr lang="en-US" sz="2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65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67424-9301-CB1A-F917-081EAF15A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C682D-99EB-6DC2-2B70-DFE3FBE9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Analysis with ‘Loan Status’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2420E-103B-0CB8-809B-DA6F395E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35928"/>
            <a:ext cx="6780700" cy="49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8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5973C-49BA-577C-8376-226AC077E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6AAD-9C39-58FF-BF61-8D582E80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81E3-7AA8-81C9-BFEF-34CFB65A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Loans with Lower Interest Rate are more likely to be Fully Paid than that of Higher Interest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11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47999-211D-D00D-014C-5F40DE845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D6E56D-1274-40E8-BCC6-0F67C836C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450" y="2001838"/>
            <a:ext cx="9144000" cy="1655762"/>
          </a:xfrm>
        </p:spPr>
        <p:txBody>
          <a:bodyPr>
            <a:normAutofit/>
          </a:bodyPr>
          <a:lstStyle/>
          <a:p>
            <a:r>
              <a:rPr lang="en-IN" sz="6000" dirty="0"/>
              <a:t>Loan Purpose</a:t>
            </a:r>
          </a:p>
        </p:txBody>
      </p:sp>
    </p:spTree>
    <p:extLst>
      <p:ext uri="{BB962C8B-B14F-4D97-AF65-F5344CB8AC3E}">
        <p14:creationId xmlns:p14="http://schemas.microsoft.com/office/powerpoint/2010/main" val="163606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295C6-B89D-F232-32DB-A9B1B4897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3B666-E7B9-5801-7A09-20B248BA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F168E-F276-EF50-F66B-B85E1776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6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88A65D-7CA2-F7EB-98C9-39E4EE5EC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2D60B-8D2C-0F8D-512E-85B16EA1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Bivariate Analysis with ‘Loan Status’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BB75B-B6A0-F2C8-C6BB-2F833C3C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33F58-8152-3866-AD27-7DDE3D114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7511-83AE-DD9F-33FC-B8E56728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421B-A495-15F1-98C2-756045BE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Small Businesses are more likely to Default on Loans.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38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E28A4-F920-DFCE-E03A-5DE639E1F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BADC02-9C5C-0E6B-3F1B-6868AA5E6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450" y="2001838"/>
            <a:ext cx="9144000" cy="1655762"/>
          </a:xfrm>
        </p:spPr>
        <p:txBody>
          <a:bodyPr>
            <a:normAutofit/>
          </a:bodyPr>
          <a:lstStyle/>
          <a:p>
            <a:r>
              <a:rPr lang="en-IN" sz="6000" dirty="0"/>
              <a:t>Loan Term</a:t>
            </a:r>
          </a:p>
        </p:txBody>
      </p:sp>
    </p:spTree>
    <p:extLst>
      <p:ext uri="{BB962C8B-B14F-4D97-AF65-F5344CB8AC3E}">
        <p14:creationId xmlns:p14="http://schemas.microsoft.com/office/powerpoint/2010/main" val="115982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CC5D6-C2A4-DF25-040B-4D6F85A07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2AD65-0D9E-BFE2-D259-CFAEF065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7CC29-8FDA-E16E-558E-7814799F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0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F577C3-27F9-4310-8690-0D1B28BA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A815-B92A-036D-41E3-DA73C47A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Analysis with ‘Loan Status’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D85A8-8722-07A2-343A-D881749A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52880"/>
            <a:ext cx="6780700" cy="49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5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4245F-526E-9B93-AC8A-E6C8B56D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EC4-B2B0-E0D6-5EAB-F7B3AA96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F83E-DE44-44C4-322F-1A908729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Applicant is more likely to default Long Term Loan than Short Term Loan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97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BAEA9ACA-B75A-E3EA-E5E7-47CB8E8E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2090959"/>
            <a:ext cx="5221625" cy="26760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7A71-014D-6FC2-F31D-CDA94566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840" y="562188"/>
            <a:ext cx="5779911" cy="57941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kern="0" spc="-64" dirty="0">
                <a:solidFill>
                  <a:schemeClr val="tx1">
                    <a:alpha val="80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Loan Dataset</a:t>
            </a:r>
          </a:p>
          <a:p>
            <a:pPr marL="0" indent="0">
              <a:buNone/>
            </a:pPr>
            <a:r>
              <a:rPr lang="en-US" sz="1800" kern="0" spc="-27" dirty="0">
                <a:solidFill>
                  <a:schemeClr val="tx1">
                    <a:alpha val="8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case study is based on a consumer finance company specializing in providing various types of loans to urban customers. When a loan application is submitted, the company must decide whether to approve it by evaluating the applicant's profile. This decision involves two key risks associated with the bank's choice: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kern="0" spc="-32" dirty="0">
                <a:solidFill>
                  <a:schemeClr val="tx1">
                    <a:alpha val="80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Risk of Default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800" kern="0" spc="-27" dirty="0">
                <a:solidFill>
                  <a:schemeClr val="tx1">
                    <a:alpha val="8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the applicant is likely to repay the loan, then not approving the loan results in a loss of business to the company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kern="0" spc="-32" dirty="0">
                <a:solidFill>
                  <a:schemeClr val="tx1">
                    <a:alpha val="80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Risk of Lost Business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800" kern="0" spc="-27" dirty="0">
                <a:solidFill>
                  <a:schemeClr val="tx1">
                    <a:alpha val="8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the applicant is not likely to repay the loan, i.e. he/she is likely to default, then approving </a:t>
            </a:r>
          </a:p>
          <a:p>
            <a:pPr marL="0" indent="0">
              <a:buNone/>
            </a:pPr>
            <a:r>
              <a:rPr lang="en-US" sz="1800" kern="0" spc="-27" dirty="0">
                <a:solidFill>
                  <a:schemeClr val="tx1">
                    <a:alpha val="80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loan may lead to a financial loss for the company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IN" sz="11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7876D-EA48-0A9B-3749-F3C26CEA6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FCFFA1-18DB-F201-9C04-BFDD8E2F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450" y="2001838"/>
            <a:ext cx="9144000" cy="1655762"/>
          </a:xfrm>
        </p:spPr>
        <p:txBody>
          <a:bodyPr>
            <a:normAutofit/>
          </a:bodyPr>
          <a:lstStyle/>
          <a:p>
            <a:r>
              <a:rPr lang="en-IN" sz="6000" dirty="0"/>
              <a:t>Last Payment Date</a:t>
            </a:r>
          </a:p>
        </p:txBody>
      </p:sp>
    </p:spTree>
    <p:extLst>
      <p:ext uri="{BB962C8B-B14F-4D97-AF65-F5344CB8AC3E}">
        <p14:creationId xmlns:p14="http://schemas.microsoft.com/office/powerpoint/2010/main" val="265588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5AA85A-65DE-0273-37A1-F79452427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99D6F-F6DA-19D2-12B5-DE3F3965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Analysis with ‘Loan Status’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06489-9B13-614C-18A9-7755A46A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17343"/>
            <a:ext cx="6780700" cy="42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2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ED483-E120-204D-9898-98705C77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A722-14D7-82F5-3AB5-4D37A10C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75F9-471C-15AF-723B-791332CD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Loan applicant having Last Payment Date in more past will more likely to default than the one who made Payment in recent 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054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BB1D-9F40-532E-1E43-807C7671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F934-037A-C20A-3D58-E05248454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000" dirty="0"/>
              <a:t>Higher interest rates correlate with higher default rates.</a:t>
            </a:r>
          </a:p>
          <a:p>
            <a:r>
              <a:rPr lang="en-US" sz="2000" dirty="0"/>
              <a:t>Lower grades (e.g., C, D, E) show significantly higher proportions of defaults.</a:t>
            </a:r>
          </a:p>
          <a:p>
            <a:r>
              <a:rPr lang="en-US" sz="2000" dirty="0"/>
              <a:t>Longer loan terms (60 months) have higher default rates compared to 36-month terms.</a:t>
            </a:r>
          </a:p>
          <a:p>
            <a:r>
              <a:rPr lang="en-US" sz="2000" dirty="0"/>
              <a:t>Small Businesses are more likely to Default on Loans.</a:t>
            </a:r>
          </a:p>
          <a:p>
            <a:r>
              <a:rPr lang="en-US" sz="2000" dirty="0"/>
              <a:t>Loan applicant having Last Payment Date in more past will more likely to default than the one who made Payment in recent date.</a:t>
            </a:r>
          </a:p>
          <a:p>
            <a:r>
              <a:rPr lang="en-US" sz="2000" dirty="0"/>
              <a:t>Applicant having more Inquiries in past 6 months is slightly more likely to Default on Loan than those with lesser inquiries.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117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42C6-C5C9-21C1-4D26-1D598226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269C-FEF6-343F-9461-206023E2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Focus on granting loans to applicants with higher grades (A, B).</a:t>
            </a:r>
          </a:p>
          <a:p>
            <a:r>
              <a:rPr lang="en-US" sz="2000" dirty="0"/>
              <a:t>Increase interest rates for applicants with lower grades to mitigate risk.</a:t>
            </a:r>
          </a:p>
          <a:p>
            <a:r>
              <a:rPr lang="en-US" sz="2000" dirty="0"/>
              <a:t>Limit loans with 60-month terms for high-risk applicants.</a:t>
            </a:r>
          </a:p>
          <a:p>
            <a:r>
              <a:rPr lang="en-US" sz="2000" dirty="0"/>
              <a:t>Limit loans to Small Businesses.</a:t>
            </a:r>
          </a:p>
          <a:p>
            <a:r>
              <a:rPr lang="en-US" sz="2000" dirty="0"/>
              <a:t>Give priority to Applicant who recently paid off his/her debt.</a:t>
            </a:r>
          </a:p>
          <a:p>
            <a:r>
              <a:rPr lang="en-US" sz="2000" dirty="0"/>
              <a:t>Grant loans to Applicants having lesser inquiries over the ones having higher inquiries.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51155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104" y="751482"/>
            <a:ext cx="10795793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endParaRPr lang="en-US" sz="1542" dirty="0"/>
          </a:p>
        </p:txBody>
      </p:sp>
      <p:sp>
        <p:nvSpPr>
          <p:cNvPr id="3" name="Text 1"/>
          <p:cNvSpPr/>
          <p:nvPr/>
        </p:nvSpPr>
        <p:spPr>
          <a:xfrm>
            <a:off x="698104" y="1270100"/>
            <a:ext cx="6364684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kern="0" spc="-7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Group Facilitator: Pranav Ojale </a:t>
            </a:r>
            <a:endParaRPr lang="en-US" sz="3667" dirty="0"/>
          </a:p>
        </p:txBody>
      </p:sp>
      <p:sp>
        <p:nvSpPr>
          <p:cNvPr id="4" name="Text 2"/>
          <p:cNvSpPr/>
          <p:nvPr/>
        </p:nvSpPr>
        <p:spPr>
          <a:xfrm>
            <a:off x="698103" y="2155925"/>
            <a:ext cx="7154565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kern="0" spc="-7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Email ID: </a:t>
            </a:r>
            <a:r>
              <a:rPr lang="en-US" sz="3667" u="sng" kern="0" spc="-74" dirty="0">
                <a:solidFill>
                  <a:srgbClr val="D75BE2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pranavojale@gmail.com</a:t>
            </a:r>
            <a:r>
              <a:rPr lang="en-US" sz="3667" kern="0" spc="-7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 </a:t>
            </a:r>
            <a:endParaRPr lang="en-US" sz="3667" dirty="0"/>
          </a:p>
        </p:txBody>
      </p:sp>
      <p:sp>
        <p:nvSpPr>
          <p:cNvPr id="5" name="Text 3"/>
          <p:cNvSpPr/>
          <p:nvPr/>
        </p:nvSpPr>
        <p:spPr>
          <a:xfrm>
            <a:off x="698104" y="3041750"/>
            <a:ext cx="5503069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kern="0" spc="-7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Phone no: +91 98690 39585 </a:t>
            </a:r>
            <a:endParaRPr lang="en-US" sz="3667" dirty="0"/>
          </a:p>
        </p:txBody>
      </p:sp>
      <p:sp>
        <p:nvSpPr>
          <p:cNvPr id="6" name="Text 4"/>
          <p:cNvSpPr/>
          <p:nvPr/>
        </p:nvSpPr>
        <p:spPr>
          <a:xfrm>
            <a:off x="698104" y="3927575"/>
            <a:ext cx="6763643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kern="0" spc="-7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Team Member: Kam Soon Cheng </a:t>
            </a:r>
            <a:endParaRPr lang="en-US" sz="3667" dirty="0"/>
          </a:p>
        </p:txBody>
      </p:sp>
      <p:sp>
        <p:nvSpPr>
          <p:cNvPr id="7" name="Text 5"/>
          <p:cNvSpPr/>
          <p:nvPr/>
        </p:nvSpPr>
        <p:spPr>
          <a:xfrm>
            <a:off x="698103" y="4813400"/>
            <a:ext cx="7383562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kern="0" spc="-7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Email ID: kamlovemath@gmail.com</a:t>
            </a:r>
            <a:endParaRPr lang="en-US" sz="3667" dirty="0"/>
          </a:p>
        </p:txBody>
      </p:sp>
      <p:sp>
        <p:nvSpPr>
          <p:cNvPr id="8" name="Text 6"/>
          <p:cNvSpPr/>
          <p:nvPr/>
        </p:nvSpPr>
        <p:spPr>
          <a:xfrm>
            <a:off x="698103" y="5699225"/>
            <a:ext cx="5168900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kern="0" spc="-7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Phone No: +6013-3527252</a:t>
            </a:r>
            <a:endParaRPr lang="en-US" sz="366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60B855E0-1A56-01BF-5CE1-3AD14FA5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7" y="140832"/>
            <a:ext cx="10872172" cy="222879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2978A5AA-0A96-7A01-0E25-CD29390E504A}"/>
              </a:ext>
            </a:extLst>
          </p:cNvPr>
          <p:cNvSpPr/>
          <p:nvPr/>
        </p:nvSpPr>
        <p:spPr>
          <a:xfrm>
            <a:off x="838201" y="2650532"/>
            <a:ext cx="914126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Data Cleaning: Preparing for Analysis</a:t>
            </a:r>
            <a:endParaRPr lang="en-US" sz="4400" dirty="0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AA8E9EC9-BE7F-575C-C865-8FBDABA0F36D}"/>
              </a:ext>
            </a:extLst>
          </p:cNvPr>
          <p:cNvSpPr/>
          <p:nvPr/>
        </p:nvSpPr>
        <p:spPr>
          <a:xfrm>
            <a:off x="947364" y="4166216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FD01E42F-1EC4-2F24-19DB-2D56761881A2}"/>
              </a:ext>
            </a:extLst>
          </p:cNvPr>
          <p:cNvSpPr/>
          <p:nvPr/>
        </p:nvSpPr>
        <p:spPr>
          <a:xfrm>
            <a:off x="947364" y="4571596"/>
            <a:ext cx="285297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Removed variables not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available at the time of application.</a:t>
            </a:r>
            <a:endParaRPr lang="en-US" sz="2000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3196358E-994F-BBF3-AB82-DA6C5B40F019}"/>
              </a:ext>
            </a:extLst>
          </p:cNvPr>
          <p:cNvSpPr/>
          <p:nvPr/>
        </p:nvSpPr>
        <p:spPr>
          <a:xfrm>
            <a:off x="5094308" y="4135838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E899535-883F-1785-965C-B156BCE2862A}"/>
              </a:ext>
            </a:extLst>
          </p:cNvPr>
          <p:cNvSpPr/>
          <p:nvPr/>
        </p:nvSpPr>
        <p:spPr>
          <a:xfrm>
            <a:off x="5094308" y="4504115"/>
            <a:ext cx="261610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Removed columns with only one value or high null values.</a:t>
            </a:r>
            <a:endParaRPr lang="en-US" sz="2000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EF1FE70F-B9EB-D400-C9AF-7BD8B59C3FF7}"/>
              </a:ext>
            </a:extLst>
          </p:cNvPr>
          <p:cNvSpPr/>
          <p:nvPr/>
        </p:nvSpPr>
        <p:spPr>
          <a:xfrm>
            <a:off x="8579348" y="4135839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2ED4212F-8FC1-96BE-822B-ED2D18BE2805}"/>
              </a:ext>
            </a:extLst>
          </p:cNvPr>
          <p:cNvSpPr/>
          <p:nvPr/>
        </p:nvSpPr>
        <p:spPr>
          <a:xfrm>
            <a:off x="8643535" y="4551478"/>
            <a:ext cx="27476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Dropped columns with high correlation to other columns.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869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AD3DC5-8226-7A4B-E99D-459109C4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450" y="2001838"/>
            <a:ext cx="9144000" cy="1655762"/>
          </a:xfrm>
        </p:spPr>
        <p:txBody>
          <a:bodyPr>
            <a:normAutofit/>
          </a:bodyPr>
          <a:lstStyle/>
          <a:p>
            <a:r>
              <a:rPr lang="en-IN" sz="6000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62144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1579D-B329-19F3-0502-1531F3A1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9D576-79ED-6454-8F4A-CCBA3A98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80018"/>
            <a:ext cx="6780700" cy="46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7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6D3C1-2994-34C8-1425-92B86D97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Analysis with ‘Loan Status’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ECC12-05F1-FD4D-2418-8A2428A8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7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B5DB-F0D3-5051-29AE-FA13C274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7F640-0C3E-E8DB-422E-5CA8D161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Lower Grade participant will more likely to Default on Loan than Higher Grade Participant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64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66CCF-15E1-D30A-0DF8-F3A71E7B7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3E0BE4-0DA9-DE40-765B-24A7391F1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450" y="2001838"/>
            <a:ext cx="9144000" cy="1655762"/>
          </a:xfrm>
        </p:spPr>
        <p:txBody>
          <a:bodyPr>
            <a:normAutofit/>
          </a:bodyPr>
          <a:lstStyle/>
          <a:p>
            <a:r>
              <a:rPr lang="en-IN" sz="6000" dirty="0"/>
              <a:t>Interest Rate</a:t>
            </a:r>
          </a:p>
        </p:txBody>
      </p:sp>
    </p:spTree>
    <p:extLst>
      <p:ext uri="{BB962C8B-B14F-4D97-AF65-F5344CB8AC3E}">
        <p14:creationId xmlns:p14="http://schemas.microsoft.com/office/powerpoint/2010/main" val="153328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09288-404C-2AF3-F0E6-7AF3088EE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0984D-49A0-566F-39FC-F894F1CB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Univariate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608CD-DEFF-3C3F-C81E-77D8B1CB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68" y="2181426"/>
            <a:ext cx="4875167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2A535-45DB-9AC8-899B-1F42786A1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479362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587</Words>
  <Application>Microsoft Office PowerPoint</Application>
  <PresentationFormat>Widescreen</PresentationFormat>
  <Paragraphs>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Source Sans Pro</vt:lpstr>
      <vt:lpstr>Source Serif Pro Semi Bold</vt:lpstr>
      <vt:lpstr>Office Theme</vt:lpstr>
      <vt:lpstr>Lending Club Case Study by Pranav and Kam  </vt:lpstr>
      <vt:lpstr>PowerPoint Presentation</vt:lpstr>
      <vt:lpstr>PowerPoint Presentation</vt:lpstr>
      <vt:lpstr>PowerPoint Presentation</vt:lpstr>
      <vt:lpstr>Univariate Analysis</vt:lpstr>
      <vt:lpstr>Bivariate Analysis with ‘Loan Status’</vt:lpstr>
      <vt:lpstr>Conclusion</vt:lpstr>
      <vt:lpstr>PowerPoint Presentation</vt:lpstr>
      <vt:lpstr>Univariate Analysis</vt:lpstr>
      <vt:lpstr>Bivariate Analysis with ‘Loan Status’</vt:lpstr>
      <vt:lpstr>Conclusion</vt:lpstr>
      <vt:lpstr>PowerPoint Presentation</vt:lpstr>
      <vt:lpstr>Univariate Analysis</vt:lpstr>
      <vt:lpstr>Bivariate Analysis with ‘Loan Status’</vt:lpstr>
      <vt:lpstr>Conclusion</vt:lpstr>
      <vt:lpstr>PowerPoint Presentation</vt:lpstr>
      <vt:lpstr>Univariate Analysis</vt:lpstr>
      <vt:lpstr>Bivariate Analysis with ‘Loan Status’</vt:lpstr>
      <vt:lpstr>Conclusion</vt:lpstr>
      <vt:lpstr>PowerPoint Presentation</vt:lpstr>
      <vt:lpstr>Bivariate Analysis with ‘Loan Status’</vt:lpstr>
      <vt:lpstr>Conclusion</vt:lpstr>
      <vt:lpstr>Insights and Observations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Ojale</dc:creator>
  <cp:lastModifiedBy>Pranav Ojale</cp:lastModifiedBy>
  <cp:revision>1</cp:revision>
  <dcterms:created xsi:type="dcterms:W3CDTF">2024-12-25T17:26:50Z</dcterms:created>
  <dcterms:modified xsi:type="dcterms:W3CDTF">2024-12-25T18:04:01Z</dcterms:modified>
</cp:coreProperties>
</file>