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7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1C603-6E4F-40D9-933B-8A4AEBC36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122050-5690-4501-906B-686E80AEA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FD510D-0162-4D60-A5CF-8557CC93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0C7A-11AA-4870-B7D7-B29E7AAB7178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6A0FA-B614-4302-BEF8-BFA3CB63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945BF-A9D1-4059-B468-D2F202CC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8C2-17DB-43F9-B317-C8E9EA8ED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45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9A7A5-CC76-484F-BAE3-A9804215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4125B3-513A-4921-8247-F37CCF7C4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0F180-A027-41B8-9A1A-F6D50FB0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0C7A-11AA-4870-B7D7-B29E7AAB7178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C7A7E4-FA26-44C5-8BA4-9D3E6560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BD2B52-8481-435F-B423-2CC71487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8C2-17DB-43F9-B317-C8E9EA8ED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70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6FF018-2D2C-4117-AFB6-3291A5C4A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6893C5-8660-49DD-A595-3B030A86A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608C5-2D77-40BF-ABEB-AD223A906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0C7A-11AA-4870-B7D7-B29E7AAB7178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33AF6C-7AE1-45B0-886E-ED887CAD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2D0EC-6A5E-47ED-88EA-48FEBF96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8C2-17DB-43F9-B317-C8E9EA8ED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97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A2689-B92D-4C61-A6BC-3B509E0A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E676F4-279F-42BA-9BBE-1C6C9D2AD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BFE963-D5A6-4FFA-916B-22EEF6B0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0C7A-11AA-4870-B7D7-B29E7AAB7178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22AD6-4812-4518-9722-01C0CE80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394FC-E13A-44D8-8191-DCD3BEDF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8C2-17DB-43F9-B317-C8E9EA8ED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E29AB-02FF-4B7F-864D-F85E9D28D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DDE511-DCBB-4801-86E5-1AEE83B85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ED5CD-E171-4953-AB3A-A838FFD5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0C7A-11AA-4870-B7D7-B29E7AAB7178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C23C9-ECC0-4E05-B5E1-AF62370D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029C94-E4DC-4ECB-8309-7E2573EF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8C2-17DB-43F9-B317-C8E9EA8ED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50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55C41-C5AB-4363-A5FF-3215B373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F3A30-90C1-4ECD-9175-75F7895CB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78C9ED-4005-4563-931D-5767005E3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6AFF30-9006-49B0-BE08-D9DB2945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0C7A-11AA-4870-B7D7-B29E7AAB7178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9CC913-D6C0-4F28-9228-AEFCAF7D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FC8753-A946-4251-9F23-6D539F35C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8C2-17DB-43F9-B317-C8E9EA8ED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46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63826-88EA-4E81-9BC4-6A5837180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4D19F2-B78E-401A-BD05-20A8D0888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0C657C-E9DF-4544-9A4C-2C26D62C5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343FE7-DC4C-4784-A4C2-7737C5529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1051FA-4E39-408E-860D-6C472ECC7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A10F81-802A-4ECF-A22B-A5D1CB80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0C7A-11AA-4870-B7D7-B29E7AAB7178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4BC0EF-B249-401C-9313-60E34D7D1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971185-0E54-49B0-AB08-C037D3A40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8C2-17DB-43F9-B317-C8E9EA8ED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55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83322-0C66-4778-B23C-C8DB14D7C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4312E1-7487-4B5E-8343-DE6EC44A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0C7A-11AA-4870-B7D7-B29E7AAB7178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E63F28-FEE0-422F-B45E-19FD97FF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ABCA52-4499-4F3B-AACD-9F017A73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8C2-17DB-43F9-B317-C8E9EA8ED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7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482F25-1799-4A1D-BC6F-50ACABE0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0C7A-11AA-4870-B7D7-B29E7AAB7178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893DE6-B654-4108-9D1E-E4C7F5C5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45C7D9-8C77-47A4-BA59-8572A481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8C2-17DB-43F9-B317-C8E9EA8ED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66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E715A-9E73-4356-A911-EC747804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017929-2E51-4D9E-9993-15FB13613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470DF7-4ECA-43FA-8DF0-B785A0857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51D6C4-0AE9-471A-96DE-1C16C7FF5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0C7A-11AA-4870-B7D7-B29E7AAB7178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D5E9C7-6317-45BF-BE21-C176AEE1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D3CAE4-77B7-429E-BF0F-29A2D715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8C2-17DB-43F9-B317-C8E9EA8ED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06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5585C-E99C-449C-A791-390F709D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C98738-28C8-431B-9E7B-715FACEC0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687861-6C63-4C5F-94F8-F92447FAC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9E2BD0-7F18-4004-939E-4BFEDE01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0C7A-11AA-4870-B7D7-B29E7AAB7178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0798A1-3CB3-4C3A-B5BA-0C6E0471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05CD99-4A18-439C-A4D8-ABEA18C3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8C2-17DB-43F9-B317-C8E9EA8ED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33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E48BBD-F50E-4148-B7AE-F32F83E9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758ED0-3B6C-4F52-A7CA-4823E8EF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11BF4-5246-4CD8-BC1C-7F52CFF15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60C7A-11AA-4870-B7D7-B29E7AAB7178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6CA21-4CBC-44AB-8632-8E9DE6E0E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659FC-B2CE-4AAE-9A04-448B65E09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938C2-17DB-43F9-B317-C8E9EA8ED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75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535EC2B-39F8-4F20-8A24-FBD6B93EF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54" y="2843784"/>
            <a:ext cx="5235130" cy="37800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F1B4AF-56DB-4591-8F88-56FC5D25D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993" y="2843784"/>
            <a:ext cx="5235130" cy="3780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CCE21D-4136-4E2F-9EB7-831F01CFA844}"/>
              </a:ext>
            </a:extLst>
          </p:cNvPr>
          <p:cNvSpPr txBox="1"/>
          <p:nvPr/>
        </p:nvSpPr>
        <p:spPr>
          <a:xfrm>
            <a:off x="809054" y="832104"/>
            <a:ext cx="51772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~/</a:t>
            </a:r>
            <a:r>
              <a:rPr lang="en-US" altLang="ko-KR" sz="1200" dirty="0" err="1">
                <a:highlight>
                  <a:srgbClr val="FFFF00"/>
                </a:highlight>
              </a:rPr>
              <a:t>pybo</a:t>
            </a:r>
            <a:r>
              <a:rPr lang="en-US" altLang="ko-KR" sz="1200" dirty="0">
                <a:highlight>
                  <a:srgbClr val="FFFF00"/>
                </a:highlight>
              </a:rPr>
              <a:t>/static/style.css</a:t>
            </a:r>
          </a:p>
          <a:p>
            <a:endParaRPr lang="en-US" altLang="ko-KR" sz="1200" dirty="0"/>
          </a:p>
          <a:p>
            <a:r>
              <a:rPr lang="en-US" altLang="ko-KR" sz="1200" b="1" dirty="0" err="1"/>
              <a:t>textarea</a:t>
            </a:r>
            <a:r>
              <a:rPr lang="en-US" altLang="ko-KR" sz="1200" b="1" dirty="0"/>
              <a:t> {</a:t>
            </a:r>
          </a:p>
          <a:p>
            <a:r>
              <a:rPr lang="en-US" altLang="ko-KR" sz="1200" b="1" dirty="0"/>
              <a:t>    width:100%;</a:t>
            </a:r>
          </a:p>
          <a:p>
            <a:r>
              <a:rPr lang="en-US" altLang="ko-KR" sz="1200" b="1" dirty="0"/>
              <a:t>}</a:t>
            </a:r>
          </a:p>
          <a:p>
            <a:br>
              <a:rPr lang="en-US" altLang="ko-KR" sz="1200" b="1" dirty="0"/>
            </a:br>
            <a:r>
              <a:rPr lang="en-US" altLang="ko-KR" sz="1200" b="1" dirty="0"/>
              <a:t>input[type=submit] {</a:t>
            </a:r>
          </a:p>
          <a:p>
            <a:r>
              <a:rPr lang="en-US" altLang="ko-KR" sz="1200" b="1" dirty="0"/>
              <a:t>    margin-top: 10px;</a:t>
            </a:r>
          </a:p>
          <a:p>
            <a:r>
              <a:rPr lang="en-US" altLang="ko-KR" sz="1200" b="1" dirty="0"/>
              <a:t>}</a:t>
            </a:r>
            <a:endParaRPr lang="ko-KR" alt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B2DE5-C31F-424E-AC59-31A164093FB2}"/>
              </a:ext>
            </a:extLst>
          </p:cNvPr>
          <p:cNvSpPr txBox="1"/>
          <p:nvPr/>
        </p:nvSpPr>
        <p:spPr>
          <a:xfrm>
            <a:off x="6185993" y="832104"/>
            <a:ext cx="51772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~/</a:t>
            </a:r>
            <a:r>
              <a:rPr lang="en-US" altLang="ko-KR" sz="1200" dirty="0" err="1">
                <a:highlight>
                  <a:srgbClr val="FFFF00"/>
                </a:highlight>
              </a:rPr>
              <a:t>pybo</a:t>
            </a:r>
            <a:r>
              <a:rPr lang="en-US" altLang="ko-KR" sz="1200" dirty="0">
                <a:highlight>
                  <a:srgbClr val="FFFF00"/>
                </a:highlight>
              </a:rPr>
              <a:t>/templates/question_detail.html</a:t>
            </a:r>
          </a:p>
          <a:p>
            <a:endParaRPr lang="en-US" altLang="ko-KR" sz="1200" dirty="0"/>
          </a:p>
          <a:p>
            <a:r>
              <a:rPr lang="en-US" altLang="ko-KR" sz="1200" b="1" dirty="0"/>
              <a:t>&lt;link </a:t>
            </a:r>
            <a:r>
              <a:rPr lang="en-US" altLang="ko-KR" sz="1200" b="1" dirty="0" err="1"/>
              <a:t>rel</a:t>
            </a:r>
            <a:r>
              <a:rPr lang="en-US" altLang="ko-KR" sz="1200" b="1" dirty="0"/>
              <a:t>="stylesheet" </a:t>
            </a:r>
          </a:p>
          <a:p>
            <a:r>
              <a:rPr lang="en-US" altLang="ko-KR" sz="1200" b="1" dirty="0"/>
              <a:t>   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="{{ </a:t>
            </a:r>
            <a:r>
              <a:rPr lang="en-US" altLang="ko-KR" sz="1200" b="1" dirty="0" err="1"/>
              <a:t>url_for</a:t>
            </a:r>
            <a:r>
              <a:rPr lang="en-US" altLang="ko-KR" sz="1200" b="1" dirty="0"/>
              <a:t>('static', filename='style.css') }}"&gt;</a:t>
            </a:r>
          </a:p>
          <a:p>
            <a:r>
              <a:rPr lang="en-US" altLang="ko-KR" sz="1200" dirty="0"/>
              <a:t>    </a:t>
            </a:r>
          </a:p>
          <a:p>
            <a:r>
              <a:rPr lang="en-US" altLang="ko-KR" sz="1200" dirty="0"/>
              <a:t>&lt;h1&gt;{{ </a:t>
            </a:r>
            <a:r>
              <a:rPr lang="en-US" altLang="ko-KR" sz="1200" dirty="0" err="1"/>
              <a:t>question.subject</a:t>
            </a:r>
            <a:r>
              <a:rPr lang="en-US" altLang="ko-KR" sz="1200" dirty="0"/>
              <a:t> }}&lt;/h1&gt;</a:t>
            </a:r>
          </a:p>
          <a:p>
            <a:r>
              <a:rPr lang="en-US" altLang="ko-KR" sz="1200" dirty="0"/>
              <a:t>… (</a:t>
            </a:r>
            <a:r>
              <a:rPr lang="ko-KR" altLang="en-US" sz="1200" dirty="0"/>
              <a:t>생략</a:t>
            </a:r>
            <a:r>
              <a:rPr lang="en-US" altLang="ko-KR" sz="1200" dirty="0"/>
              <a:t>&gt; …</a:t>
            </a:r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C5E6FC-AA2C-4384-8303-5E9B639624F2}"/>
              </a:ext>
            </a:extLst>
          </p:cNvPr>
          <p:cNvSpPr/>
          <p:nvPr/>
        </p:nvSpPr>
        <p:spPr>
          <a:xfrm>
            <a:off x="1" y="0"/>
            <a:ext cx="12191999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CSS</a:t>
            </a:r>
            <a:r>
              <a:rPr lang="ko-KR" altLang="en-US" dirty="0"/>
              <a:t> 적용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0D724C4-CBF9-4FD5-BDAF-499F6455DE8F}"/>
              </a:ext>
            </a:extLst>
          </p:cNvPr>
          <p:cNvSpPr/>
          <p:nvPr/>
        </p:nvSpPr>
        <p:spPr>
          <a:xfrm>
            <a:off x="5623560" y="4489704"/>
            <a:ext cx="850392" cy="31089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50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49C4C90-27AF-4B7C-B561-428D8446F165}"/>
              </a:ext>
            </a:extLst>
          </p:cNvPr>
          <p:cNvSpPr/>
          <p:nvPr/>
        </p:nvSpPr>
        <p:spPr>
          <a:xfrm>
            <a:off x="1" y="0"/>
            <a:ext cx="12191999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부트스트랩 적용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E9140D-5B14-4D5C-B37F-18C96FBC0E30}"/>
              </a:ext>
            </a:extLst>
          </p:cNvPr>
          <p:cNvSpPr txBox="1"/>
          <p:nvPr/>
        </p:nvSpPr>
        <p:spPr>
          <a:xfrm>
            <a:off x="809054" y="832104"/>
            <a:ext cx="517721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getbootstrap.com</a:t>
            </a:r>
            <a:endParaRPr lang="ko-KR" altLang="en-US" sz="12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77FF2E-4791-42DC-894F-F7988FD60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54" y="1429143"/>
            <a:ext cx="7822130" cy="47339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4BAA388-E448-4FCA-B21A-CB1F71B4B22B}"/>
              </a:ext>
            </a:extLst>
          </p:cNvPr>
          <p:cNvSpPr/>
          <p:nvPr/>
        </p:nvSpPr>
        <p:spPr>
          <a:xfrm>
            <a:off x="5346192" y="5850820"/>
            <a:ext cx="749808" cy="35015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ACDE5D-1C8A-4D14-866B-60454D4846D0}"/>
              </a:ext>
            </a:extLst>
          </p:cNvPr>
          <p:cNvSpPr txBox="1"/>
          <p:nvPr/>
        </p:nvSpPr>
        <p:spPr>
          <a:xfrm>
            <a:off x="7284402" y="632049"/>
            <a:ext cx="458750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</a:t>
            </a:r>
            <a:r>
              <a:rPr lang="ko-KR" altLang="en-US" sz="1400" dirty="0"/>
              <a:t>절차</a:t>
            </a:r>
            <a:r>
              <a:rPr lang="en-US" altLang="ko-KR" sz="1400" dirty="0"/>
              <a:t>&gt;</a:t>
            </a:r>
          </a:p>
          <a:p>
            <a:pPr marL="171450" indent="-171450">
              <a:buFontTx/>
              <a:buChar char="-"/>
            </a:pPr>
            <a:r>
              <a:rPr lang="ko-KR" altLang="en-US" sz="1400" dirty="0"/>
              <a:t>파일 다운로드</a:t>
            </a:r>
            <a:endParaRPr lang="en-US" altLang="ko-KR" sz="1400" dirty="0"/>
          </a:p>
          <a:p>
            <a:pPr marL="171450" indent="-171450">
              <a:buFontTx/>
              <a:buChar char="-"/>
            </a:pPr>
            <a:r>
              <a:rPr lang="ko-KR" altLang="en-US" sz="1400" dirty="0"/>
              <a:t>압축해제</a:t>
            </a:r>
            <a:endParaRPr lang="en-US" altLang="ko-KR" sz="1400" dirty="0"/>
          </a:p>
          <a:p>
            <a:pPr marL="171450" indent="-171450">
              <a:buFontTx/>
              <a:buChar char="-"/>
            </a:pPr>
            <a:r>
              <a:rPr lang="en-US" altLang="ko-KR" sz="1400" dirty="0"/>
              <a:t>“bootstrap.min.css” </a:t>
            </a:r>
            <a:r>
              <a:rPr lang="ko-KR" altLang="en-US" sz="1400" dirty="0"/>
              <a:t>파일을 </a:t>
            </a:r>
            <a:r>
              <a:rPr lang="en-US" altLang="ko-KR" sz="1400" dirty="0"/>
              <a:t>“~/</a:t>
            </a:r>
            <a:r>
              <a:rPr lang="en-US" altLang="ko-KR" sz="1400" dirty="0" err="1"/>
              <a:t>pybo</a:t>
            </a:r>
            <a:r>
              <a:rPr lang="en-US" altLang="ko-KR" sz="1400" dirty="0"/>
              <a:t>/static”</a:t>
            </a:r>
            <a:r>
              <a:rPr lang="ko-KR" altLang="en-US" sz="1400" dirty="0"/>
              <a:t>에 복사</a:t>
            </a:r>
            <a:endParaRPr lang="en-US" altLang="ko-KR" sz="1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B07C8EC-9F42-4549-AF82-2C5241A90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764" y="4977432"/>
            <a:ext cx="4197477" cy="16925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98AA2DF-6E1B-4720-B9AA-A50ECE146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648" y="1822875"/>
            <a:ext cx="3670173" cy="291783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4072AA7-C852-4F23-A95C-AA7513CFF7D0}"/>
              </a:ext>
            </a:extLst>
          </p:cNvPr>
          <p:cNvCxnSpPr>
            <a:cxnSpLocks/>
          </p:cNvCxnSpPr>
          <p:nvPr/>
        </p:nvCxnSpPr>
        <p:spPr>
          <a:xfrm flipV="1">
            <a:off x="5721096" y="3686140"/>
            <a:ext cx="2399545" cy="216468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B0CDEB-880D-480D-BC5B-73B113790B7F}"/>
              </a:ext>
            </a:extLst>
          </p:cNvPr>
          <p:cNvSpPr/>
          <p:nvPr/>
        </p:nvSpPr>
        <p:spPr>
          <a:xfrm>
            <a:off x="7935290" y="3335989"/>
            <a:ext cx="749808" cy="35015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4F69A8-67F1-4084-AC2B-59E8075BFEC5}"/>
              </a:ext>
            </a:extLst>
          </p:cNvPr>
          <p:cNvSpPr/>
          <p:nvPr/>
        </p:nvSpPr>
        <p:spPr>
          <a:xfrm>
            <a:off x="7284402" y="6338131"/>
            <a:ext cx="749808" cy="35015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7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5799199-3E9A-42DA-8D80-951C515FA0B6}"/>
              </a:ext>
            </a:extLst>
          </p:cNvPr>
          <p:cNvSpPr/>
          <p:nvPr/>
        </p:nvSpPr>
        <p:spPr>
          <a:xfrm>
            <a:off x="1" y="0"/>
            <a:ext cx="12191999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부트스트랩 적용 </a:t>
            </a:r>
            <a:r>
              <a:rPr lang="en-US" altLang="ko-KR" dirty="0"/>
              <a:t>– question_list.html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11DE28-FE0F-4B3F-9330-8554C60FB52C}"/>
              </a:ext>
            </a:extLst>
          </p:cNvPr>
          <p:cNvSpPr txBox="1"/>
          <p:nvPr/>
        </p:nvSpPr>
        <p:spPr>
          <a:xfrm>
            <a:off x="809054" y="832104"/>
            <a:ext cx="7082218" cy="5709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~/</a:t>
            </a:r>
            <a:r>
              <a:rPr lang="en-US" altLang="ko-KR" sz="1200" dirty="0" err="1">
                <a:highlight>
                  <a:srgbClr val="FFFF00"/>
                </a:highlight>
              </a:rPr>
              <a:t>pybo</a:t>
            </a:r>
            <a:r>
              <a:rPr lang="en-US" altLang="ko-KR" sz="1200" dirty="0">
                <a:highlight>
                  <a:srgbClr val="FFFF00"/>
                </a:highlight>
              </a:rPr>
              <a:t>/templates/question_list.html</a:t>
            </a:r>
          </a:p>
          <a:p>
            <a:endParaRPr lang="en-US" altLang="ko-KR" sz="1200" dirty="0"/>
          </a:p>
          <a:p>
            <a:r>
              <a:rPr lang="en-US" altLang="ko-KR" sz="1100" b="1" dirty="0"/>
              <a:t>&lt;link </a:t>
            </a:r>
            <a:r>
              <a:rPr lang="en-US" altLang="ko-KR" sz="1100" b="1" dirty="0" err="1"/>
              <a:t>rel</a:t>
            </a:r>
            <a:r>
              <a:rPr lang="en-US" altLang="ko-KR" sz="1100" b="1" dirty="0"/>
              <a:t>="stylesheet" </a:t>
            </a:r>
            <a:r>
              <a:rPr lang="en-US" altLang="ko-KR" sz="1100" b="1" dirty="0" err="1"/>
              <a:t>href</a:t>
            </a:r>
            <a:r>
              <a:rPr lang="en-US" altLang="ko-KR" sz="1100" b="1" dirty="0"/>
              <a:t>="{{ </a:t>
            </a:r>
            <a:r>
              <a:rPr lang="en-US" altLang="ko-KR" sz="1100" b="1" dirty="0" err="1"/>
              <a:t>url_for</a:t>
            </a:r>
            <a:r>
              <a:rPr lang="en-US" altLang="ko-KR" sz="1100" b="1" dirty="0"/>
              <a:t>('static', filename='bootstrap.min.css') }}"&gt;</a:t>
            </a:r>
          </a:p>
          <a:p>
            <a:r>
              <a:rPr lang="en-US" altLang="ko-KR" sz="1100" b="1" dirty="0"/>
              <a:t>&lt;div class="container my-3"&gt;</a:t>
            </a:r>
          </a:p>
          <a:p>
            <a:r>
              <a:rPr lang="en-US" altLang="ko-KR" sz="1100" b="1" dirty="0"/>
              <a:t>    &lt;table class="table"&gt;</a:t>
            </a:r>
          </a:p>
          <a:p>
            <a:r>
              <a:rPr lang="en-US" altLang="ko-KR" sz="1100" b="1" dirty="0"/>
              <a:t>        &lt;</a:t>
            </a:r>
            <a:r>
              <a:rPr lang="en-US" altLang="ko-KR" sz="1100" b="1" dirty="0" err="1"/>
              <a:t>thead</a:t>
            </a:r>
            <a:r>
              <a:rPr lang="en-US" altLang="ko-KR" sz="1100" b="1" dirty="0"/>
              <a:t>&gt;</a:t>
            </a:r>
          </a:p>
          <a:p>
            <a:r>
              <a:rPr lang="en-US" altLang="ko-KR" sz="1100" b="1" dirty="0"/>
              <a:t>        &lt;tr class="</a:t>
            </a:r>
            <a:r>
              <a:rPr lang="en-US" altLang="ko-KR" sz="1100" b="1" dirty="0" err="1"/>
              <a:t>thead</a:t>
            </a:r>
            <a:r>
              <a:rPr lang="en-US" altLang="ko-KR" sz="1100" b="1" dirty="0"/>
              <a:t>-dark"&gt;</a:t>
            </a:r>
          </a:p>
          <a:p>
            <a:r>
              <a:rPr lang="en-US" altLang="ko-KR" sz="1100" b="1" dirty="0"/>
              <a:t>            &lt;</a:t>
            </a:r>
            <a:r>
              <a:rPr lang="en-US" altLang="ko-KR" sz="1100" b="1" dirty="0" err="1"/>
              <a:t>th</a:t>
            </a:r>
            <a:r>
              <a:rPr lang="en-US" altLang="ko-KR" sz="1100" b="1" dirty="0"/>
              <a:t>&gt;</a:t>
            </a:r>
            <a:r>
              <a:rPr lang="ko-KR" altLang="en-US" sz="1100" b="1" dirty="0"/>
              <a:t>번호</a:t>
            </a:r>
            <a:r>
              <a:rPr lang="en-US" altLang="ko-KR" sz="1100" b="1" dirty="0"/>
              <a:t>&lt;/</a:t>
            </a:r>
            <a:r>
              <a:rPr lang="en-US" altLang="ko-KR" sz="1100" b="1" dirty="0" err="1"/>
              <a:t>th</a:t>
            </a:r>
            <a:r>
              <a:rPr lang="en-US" altLang="ko-KR" sz="1100" b="1" dirty="0"/>
              <a:t>&gt;</a:t>
            </a:r>
          </a:p>
          <a:p>
            <a:r>
              <a:rPr lang="en-US" altLang="ko-KR" sz="1100" b="1" dirty="0"/>
              <a:t>            &lt;</a:t>
            </a:r>
            <a:r>
              <a:rPr lang="en-US" altLang="ko-KR" sz="1100" b="1" dirty="0" err="1"/>
              <a:t>th</a:t>
            </a:r>
            <a:r>
              <a:rPr lang="en-US" altLang="ko-KR" sz="1100" b="1" dirty="0"/>
              <a:t>&gt;</a:t>
            </a:r>
            <a:r>
              <a:rPr lang="ko-KR" altLang="en-US" sz="1100" b="1" dirty="0"/>
              <a:t>제목</a:t>
            </a:r>
            <a:r>
              <a:rPr lang="en-US" altLang="ko-KR" sz="1100" b="1" dirty="0"/>
              <a:t>&lt;/</a:t>
            </a:r>
            <a:r>
              <a:rPr lang="en-US" altLang="ko-KR" sz="1100" b="1" dirty="0" err="1"/>
              <a:t>th</a:t>
            </a:r>
            <a:r>
              <a:rPr lang="en-US" altLang="ko-KR" sz="1100" b="1" dirty="0"/>
              <a:t>&gt;</a:t>
            </a:r>
          </a:p>
          <a:p>
            <a:r>
              <a:rPr lang="en-US" altLang="ko-KR" sz="1100" b="1" dirty="0"/>
              <a:t>            &lt;</a:t>
            </a:r>
            <a:r>
              <a:rPr lang="en-US" altLang="ko-KR" sz="1100" b="1" dirty="0" err="1"/>
              <a:t>th</a:t>
            </a:r>
            <a:r>
              <a:rPr lang="en-US" altLang="ko-KR" sz="1100" b="1" dirty="0"/>
              <a:t>&gt;</a:t>
            </a:r>
            <a:r>
              <a:rPr lang="ko-KR" altLang="en-US" sz="1100" b="1" dirty="0"/>
              <a:t>작성일자</a:t>
            </a:r>
            <a:r>
              <a:rPr lang="en-US" altLang="ko-KR" sz="1100" b="1" dirty="0"/>
              <a:t>&lt;/</a:t>
            </a:r>
            <a:r>
              <a:rPr lang="en-US" altLang="ko-KR" sz="1100" b="1" dirty="0" err="1"/>
              <a:t>th</a:t>
            </a:r>
            <a:r>
              <a:rPr lang="en-US" altLang="ko-KR" sz="1100" b="1" dirty="0"/>
              <a:t>&gt;</a:t>
            </a:r>
          </a:p>
          <a:p>
            <a:r>
              <a:rPr lang="en-US" altLang="ko-KR" sz="1100" b="1" dirty="0"/>
              <a:t>        &lt;/tr&gt;</a:t>
            </a:r>
          </a:p>
          <a:p>
            <a:r>
              <a:rPr lang="en-US" altLang="ko-KR" sz="1100" b="1" dirty="0"/>
              <a:t>        &lt;/</a:t>
            </a:r>
            <a:r>
              <a:rPr lang="en-US" altLang="ko-KR" sz="1100" b="1" dirty="0" err="1"/>
              <a:t>thead</a:t>
            </a:r>
            <a:r>
              <a:rPr lang="en-US" altLang="ko-KR" sz="1100" b="1" dirty="0"/>
              <a:t>&gt;</a:t>
            </a:r>
          </a:p>
          <a:p>
            <a:br>
              <a:rPr lang="en-US" altLang="ko-KR" sz="1100" b="1" dirty="0"/>
            </a:br>
            <a:r>
              <a:rPr lang="en-US" altLang="ko-KR" sz="1100" b="1" dirty="0"/>
              <a:t>        &lt;</a:t>
            </a:r>
            <a:r>
              <a:rPr lang="en-US" altLang="ko-KR" sz="1100" b="1" dirty="0" err="1"/>
              <a:t>tbody</a:t>
            </a:r>
            <a:r>
              <a:rPr lang="en-US" altLang="ko-KR" sz="1100" b="1" dirty="0"/>
              <a:t>&gt;</a:t>
            </a:r>
          </a:p>
          <a:p>
            <a:r>
              <a:rPr lang="en-US" altLang="ko-KR" sz="1100" dirty="0"/>
              <a:t>        {% if </a:t>
            </a:r>
            <a:r>
              <a:rPr lang="en-US" altLang="ko-KR" sz="1100" dirty="0" err="1"/>
              <a:t>question_list</a:t>
            </a:r>
            <a:r>
              <a:rPr lang="en-US" altLang="ko-KR" sz="1100" dirty="0"/>
              <a:t> %}</a:t>
            </a:r>
          </a:p>
          <a:p>
            <a:r>
              <a:rPr lang="en-US" altLang="ko-KR" sz="1100" dirty="0"/>
              <a:t>        {% for question in </a:t>
            </a:r>
            <a:r>
              <a:rPr lang="en-US" altLang="ko-KR" sz="1100" dirty="0" err="1"/>
              <a:t>question_list</a:t>
            </a:r>
            <a:r>
              <a:rPr lang="en-US" altLang="ko-KR" sz="1100" dirty="0"/>
              <a:t> %}</a:t>
            </a:r>
          </a:p>
          <a:p>
            <a:r>
              <a:rPr lang="en-US" altLang="ko-KR" sz="1100" b="1" dirty="0"/>
              <a:t>        &lt;tr&gt;</a:t>
            </a:r>
          </a:p>
          <a:p>
            <a:r>
              <a:rPr lang="en-US" altLang="ko-KR" sz="1100" b="1" dirty="0"/>
              <a:t>            &lt;td&gt;{{ </a:t>
            </a:r>
            <a:r>
              <a:rPr lang="en-US" altLang="ko-KR" sz="1100" b="1" dirty="0" err="1"/>
              <a:t>loop.index</a:t>
            </a:r>
            <a:r>
              <a:rPr lang="en-US" altLang="ko-KR" sz="1100" b="1" dirty="0"/>
              <a:t> }}&lt;/td&gt;</a:t>
            </a:r>
          </a:p>
          <a:p>
            <a:r>
              <a:rPr lang="en-US" altLang="ko-KR" sz="1100" b="1" dirty="0"/>
              <a:t>            &lt;td&gt;</a:t>
            </a:r>
          </a:p>
          <a:p>
            <a:r>
              <a:rPr lang="en-US" altLang="ko-KR" sz="1100" b="1" dirty="0"/>
              <a:t>                &lt;a </a:t>
            </a:r>
            <a:r>
              <a:rPr lang="en-US" altLang="ko-KR" sz="1100" b="1" dirty="0" err="1"/>
              <a:t>href</a:t>
            </a:r>
            <a:r>
              <a:rPr lang="en-US" altLang="ko-KR" sz="1100" b="1" dirty="0"/>
              <a:t>="{{ </a:t>
            </a:r>
            <a:r>
              <a:rPr lang="en-US" altLang="ko-KR" sz="1100" b="1" dirty="0" err="1"/>
              <a:t>url_for</a:t>
            </a:r>
            <a:r>
              <a:rPr lang="en-US" altLang="ko-KR" sz="1100" b="1" dirty="0"/>
              <a:t>('</a:t>
            </a:r>
            <a:r>
              <a:rPr lang="en-US" altLang="ko-KR" sz="1100" b="1" dirty="0" err="1"/>
              <a:t>question.detail</a:t>
            </a:r>
            <a:r>
              <a:rPr lang="en-US" altLang="ko-KR" sz="1100" b="1" dirty="0"/>
              <a:t>', </a:t>
            </a:r>
            <a:r>
              <a:rPr lang="en-US" altLang="ko-KR" sz="1100" b="1" dirty="0" err="1"/>
              <a:t>question_id</a:t>
            </a:r>
            <a:r>
              <a:rPr lang="en-US" altLang="ko-KR" sz="1100" b="1" dirty="0"/>
              <a:t>=question.id) }}"&gt;{{ </a:t>
            </a:r>
            <a:r>
              <a:rPr lang="en-US" altLang="ko-KR" sz="1100" b="1" dirty="0" err="1"/>
              <a:t>question.subject</a:t>
            </a:r>
            <a:r>
              <a:rPr lang="en-US" altLang="ko-KR" sz="1100" b="1" dirty="0"/>
              <a:t> }}&lt;/a&gt;</a:t>
            </a:r>
          </a:p>
          <a:p>
            <a:r>
              <a:rPr lang="en-US" altLang="ko-KR" sz="1100" b="1" dirty="0"/>
              <a:t>            &lt;/td&gt;</a:t>
            </a:r>
          </a:p>
          <a:p>
            <a:r>
              <a:rPr lang="en-US" altLang="ko-KR" sz="1100" b="1" dirty="0"/>
              <a:t>            &lt;td&gt;{{ </a:t>
            </a:r>
            <a:r>
              <a:rPr lang="en-US" altLang="ko-KR" sz="1100" b="1" dirty="0" err="1"/>
              <a:t>question.create_date</a:t>
            </a:r>
            <a:r>
              <a:rPr lang="en-US" altLang="ko-KR" sz="1100" b="1" dirty="0"/>
              <a:t> }}&lt;/td&gt;</a:t>
            </a:r>
          </a:p>
          <a:p>
            <a:r>
              <a:rPr lang="en-US" altLang="ko-KR" sz="1100" b="1" dirty="0"/>
              <a:t>        &lt;/tr&gt;</a:t>
            </a:r>
          </a:p>
          <a:p>
            <a:r>
              <a:rPr lang="en-US" altLang="ko-KR" sz="1100" dirty="0"/>
              <a:t>        {% </a:t>
            </a:r>
            <a:r>
              <a:rPr lang="en-US" altLang="ko-KR" sz="1100" dirty="0" err="1"/>
              <a:t>endfor</a:t>
            </a:r>
            <a:r>
              <a:rPr lang="en-US" altLang="ko-KR" sz="1100" dirty="0"/>
              <a:t> %}</a:t>
            </a:r>
          </a:p>
          <a:p>
            <a:r>
              <a:rPr lang="en-US" altLang="ko-KR" sz="1100" dirty="0"/>
              <a:t>        {% else %}</a:t>
            </a:r>
          </a:p>
          <a:p>
            <a:r>
              <a:rPr lang="en-US" altLang="ko-KR" sz="1100" dirty="0"/>
              <a:t>        &lt;tr&gt;</a:t>
            </a:r>
          </a:p>
          <a:p>
            <a:r>
              <a:rPr lang="en-US" altLang="ko-KR" sz="1100" dirty="0"/>
              <a:t>            &lt;p&gt;</a:t>
            </a:r>
            <a:r>
              <a:rPr lang="ko-KR" altLang="en-US" sz="1100" dirty="0"/>
              <a:t>질문이 없습니다</a:t>
            </a:r>
            <a:r>
              <a:rPr lang="en-US" altLang="ko-KR" sz="1100" dirty="0"/>
              <a:t>.&lt;/p&gt;</a:t>
            </a:r>
          </a:p>
          <a:p>
            <a:r>
              <a:rPr lang="en-US" altLang="ko-KR" sz="1100" dirty="0"/>
              <a:t>        &lt;/tr&gt;</a:t>
            </a:r>
          </a:p>
          <a:p>
            <a:r>
              <a:rPr lang="en-US" altLang="ko-KR" sz="1100" dirty="0"/>
              <a:t>        {% endif %}</a:t>
            </a:r>
          </a:p>
          <a:p>
            <a:r>
              <a:rPr lang="en-US" altLang="ko-KR" sz="1100" b="1" dirty="0"/>
              <a:t>        &lt;/</a:t>
            </a:r>
            <a:r>
              <a:rPr lang="en-US" altLang="ko-KR" sz="1100" b="1" dirty="0" err="1"/>
              <a:t>tbody</a:t>
            </a:r>
            <a:r>
              <a:rPr lang="en-US" altLang="ko-KR" sz="1100" b="1" dirty="0"/>
              <a:t>&gt;</a:t>
            </a:r>
          </a:p>
          <a:p>
            <a:r>
              <a:rPr lang="en-US" altLang="ko-KR" sz="1100" b="1" dirty="0"/>
              <a:t>    &lt;/table&gt;</a:t>
            </a:r>
          </a:p>
          <a:p>
            <a:r>
              <a:rPr lang="en-US" altLang="ko-KR" sz="1100" b="1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1988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68A619-D5ED-4DA8-862C-0FA00B705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21" y="2702623"/>
            <a:ext cx="5235130" cy="37800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ACFAE7-CE4B-4135-98E9-7B06B3999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249" y="2702623"/>
            <a:ext cx="5235130" cy="3780048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EF80933-A885-4989-A600-738B1A181F76}"/>
              </a:ext>
            </a:extLst>
          </p:cNvPr>
          <p:cNvSpPr/>
          <p:nvPr/>
        </p:nvSpPr>
        <p:spPr>
          <a:xfrm>
            <a:off x="5623560" y="4489704"/>
            <a:ext cx="850392" cy="31089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560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972E0E0-0964-4A3E-9D20-3218A42E3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89" y="2971800"/>
            <a:ext cx="5235130" cy="378004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ED06D0F-AF2A-4D44-9A3E-04AD8A4E0703}"/>
              </a:ext>
            </a:extLst>
          </p:cNvPr>
          <p:cNvSpPr/>
          <p:nvPr/>
        </p:nvSpPr>
        <p:spPr>
          <a:xfrm>
            <a:off x="1" y="0"/>
            <a:ext cx="12191999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부트스트랩 적용 </a:t>
            </a:r>
            <a:r>
              <a:rPr lang="en-US" altLang="ko-KR" dirty="0"/>
              <a:t>– question_detail.html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003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564</Words>
  <Application>Microsoft Office PowerPoint</Application>
  <PresentationFormat>와이드스크린</PresentationFormat>
  <Paragraphs>55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sckim007</dc:creator>
  <cp:lastModifiedBy>sckim007</cp:lastModifiedBy>
  <cp:revision>7</cp:revision>
  <dcterms:created xsi:type="dcterms:W3CDTF">2023-11-09T23:51:08Z</dcterms:created>
  <dcterms:modified xsi:type="dcterms:W3CDTF">2023-11-10T05:29:32Z</dcterms:modified>
</cp:coreProperties>
</file>