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1"/>
    <p:restoredTop sz="94646"/>
  </p:normalViewPr>
  <p:slideViewPr>
    <p:cSldViewPr snapToGrid="0" snapToObjects="1">
      <p:cViewPr varScale="1">
        <p:scale>
          <a:sx n="98" d="100"/>
          <a:sy n="98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DE50-CED7-A048-BE95-D579D8E93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28687-B457-1442-A4A2-6A74A8A7B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0AD23-4E1E-5442-A322-0B60D719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849E-89FC-D540-9775-FD504BDA511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64C4F-EE7E-514E-AF97-EBE4913D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BB85B-1786-004A-B9BA-BDFFD948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A1EF-4D46-A146-9FDB-FBFB8BFA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6672-DAE0-474A-A663-951C25F9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B2A6A-6302-9E43-8757-9850683AF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1074-1446-1442-BD7B-29A1CEC6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849E-89FC-D540-9775-FD504BDA511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B6401-8241-904C-A715-0244BA59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E3850-AB90-4447-9A5F-70BD2EC3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A1EF-4D46-A146-9FDB-FBFB8BFA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04A95-8AF8-ED47-A4F8-CD5A0C250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801D5-0915-EF4E-A326-EB2121038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E1758-F71F-3446-8E06-AD9A7115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849E-89FC-D540-9775-FD504BDA511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7B97-066A-314E-9458-AF087E21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C9A6-643E-1B49-8578-951E3873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A1EF-4D46-A146-9FDB-FBFB8BFA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AA9D-B639-2242-B8B7-7F6E62A0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53FE-690F-FC4B-9A5D-7C48F3635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62B49-E093-774E-A3E3-1BBEE59E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849E-89FC-D540-9775-FD504BDA511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2D531-C5BF-994D-9DC2-2B4414E2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691EB-128D-1145-A815-C1D1DBF8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A1EF-4D46-A146-9FDB-FBFB8BFA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9E43-A43E-E143-9853-7E78DA60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AA218-75D6-6047-9EC1-F5A27696F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ABD21-A9D2-0440-AC21-04B4E3E2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849E-89FC-D540-9775-FD504BDA511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FA776-2290-2C43-A5CC-3979E8E4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5F400-5858-C449-96F9-2EE936C2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A1EF-4D46-A146-9FDB-FBFB8BFA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4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1ACE-713B-F440-9505-A80A0BB0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08D8B-BF08-F646-92D6-BF7188EC5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B7008-FCAE-9945-A61F-9726B7310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15543-71F9-A642-8856-BFB0D458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849E-89FC-D540-9775-FD504BDA511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1C75B-B099-3740-8B60-65FD31EB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E49AD-5D25-2842-AE37-101E3BE3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A1EF-4D46-A146-9FDB-FBFB8BFA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9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2F6F-7044-0D4E-81DF-FA8901EF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05A9D-31BE-7D4F-A32A-61B0FBC5D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E9B57-5F67-604C-B278-18F4CA706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37484-E42F-8542-A358-465A9D72E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D0A5E-719C-724C-BC29-40899155F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8F888-7B9A-5D47-87B0-3103A71D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849E-89FC-D540-9775-FD504BDA511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39857-7260-B243-9CB7-E11D73E1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B1666-3CE7-9E4A-A2AD-5BF3BBE0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A1EF-4D46-A146-9FDB-FBFB8BFA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5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BCAC-D491-DB40-A4D1-97D2226D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E341E-2C0D-C14B-97AD-C70765F2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849E-89FC-D540-9775-FD504BDA511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1209A-B678-BF4A-B0E5-D41039A4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9F215-F0BF-874E-B559-F46EC3BE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A1EF-4D46-A146-9FDB-FBFB8BFA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6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9E6C7-C315-4A4B-AE52-CE2D6F86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849E-89FC-D540-9775-FD504BDA511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CE9CB-BAAD-964D-8BD7-07946354B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58F55-19DA-5C45-874C-6D4241C4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A1EF-4D46-A146-9FDB-FBFB8BFA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5914-2E38-2340-A0EC-5A37B962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6823-D634-1449-8529-242A5BE2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31CDC-C453-E744-8A09-13C180B8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EA721-5342-8E42-B22A-A459D1F8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849E-89FC-D540-9775-FD504BDA511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93D48-F558-5247-B39B-CE9B9818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2E27D-C6D2-7A4D-AA6E-E0EBFE45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A1EF-4D46-A146-9FDB-FBFB8BFA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1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0F45-F7B1-6941-95B4-78A9D67C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901E4-76DA-6446-9754-9876B976A7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07E19-8CEF-9E4C-B834-BC49575EF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2C687-023E-2448-B8FB-3CAE5A28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849E-89FC-D540-9775-FD504BDA511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5A2B8-7C59-034A-B626-5B947525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FA7C0-865A-904B-8FCD-A835A8BF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A1EF-4D46-A146-9FDB-FBFB8BFA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6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EEB4F-2690-184C-BB34-E227027B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AD1E5-6964-5C47-8DDA-1A9749B59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8146F-65DB-0A45-BE5C-220AE4188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8849E-89FC-D540-9775-FD504BDA5114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AC9B-74A5-9741-B5BB-1EB75A609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AE18-3842-5F4B-B24E-5FF482B50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BA1EF-4D46-A146-9FDB-FBFB8BFA8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9A06-62BE-2E40-823F-A82585D1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>
            <a:normAutofit fontScale="90000"/>
          </a:bodyPr>
          <a:lstStyle/>
          <a:p>
            <a:r>
              <a:rPr lang="en-US" dirty="0"/>
              <a:t>Third batch of naïve CD4 T RNA-</a:t>
            </a:r>
            <a:r>
              <a:rPr lang="en-US" dirty="0" err="1"/>
              <a:t>seq</a:t>
            </a:r>
            <a:r>
              <a:rPr lang="en-US" dirty="0"/>
              <a:t> technical 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8B796-F021-004B-A850-CEAE9D290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1403"/>
            <a:ext cx="10515600" cy="2385559"/>
          </a:xfrm>
        </p:spPr>
        <p:txBody>
          <a:bodyPr/>
          <a:lstStyle/>
          <a:p>
            <a:r>
              <a:rPr lang="en-US" dirty="0"/>
              <a:t>Improved </a:t>
            </a:r>
            <a:r>
              <a:rPr lang="en-US" dirty="0" err="1"/>
              <a:t>gene_feature</a:t>
            </a:r>
            <a:r>
              <a:rPr lang="en-US" dirty="0"/>
              <a:t> %  (reduced DNA contamination)</a:t>
            </a:r>
          </a:p>
          <a:p>
            <a:r>
              <a:rPr lang="en-US" dirty="0"/>
              <a:t>Has enough reads (&gt; 10M per sample) for next step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E3F3890-51AD-1A44-A87E-7F374C34A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700" y="1493838"/>
          <a:ext cx="11912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11912600" imgH="2044700" progId="Excel.Sheet.12">
                  <p:embed/>
                </p:oleObj>
              </mc:Choice>
              <mc:Fallback>
                <p:oleObj name="Worksheet" r:id="rId3" imgW="11912600" imgH="20447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E3F3890-51AD-1A44-A87E-7F374C34A5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700" y="1493838"/>
                        <a:ext cx="11912600" cy="204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52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06DD-FA01-594F-A2F7-58249BB7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CD4 T RNA-</a:t>
            </a:r>
            <a:r>
              <a:rPr lang="en-US" dirty="0" err="1"/>
              <a:t>seq</a:t>
            </a:r>
            <a:r>
              <a:rPr lang="en-US" dirty="0"/>
              <a:t> biological QC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46D2D-EF5C-1345-9E1A-005D688E1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6729"/>
          <a:stretch/>
        </p:blipFill>
        <p:spPr>
          <a:xfrm>
            <a:off x="158931" y="1321231"/>
            <a:ext cx="5288280" cy="52981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2C7F2-623A-7743-9875-758F139E0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818" y="1476102"/>
            <a:ext cx="4392673" cy="43926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63DCD5-F79E-EE48-98AD-9355FAA6C77A}"/>
              </a:ext>
            </a:extLst>
          </p:cNvPr>
          <p:cNvSpPr txBox="1"/>
          <p:nvPr/>
        </p:nvSpPr>
        <p:spPr>
          <a:xfrm>
            <a:off x="4990011" y="5868775"/>
            <a:ext cx="720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ND589 stimulation (8hr and 24hr) is different from the other two donors</a:t>
            </a:r>
          </a:p>
          <a:p>
            <a:r>
              <a:rPr lang="en-US" dirty="0"/>
              <a:t>Can be fixed by introducing individual as covariant for differential analysis</a:t>
            </a:r>
          </a:p>
        </p:txBody>
      </p:sp>
    </p:spTree>
    <p:extLst>
      <p:ext uri="{BB962C8B-B14F-4D97-AF65-F5344CB8AC3E}">
        <p14:creationId xmlns:p14="http://schemas.microsoft.com/office/powerpoint/2010/main" val="396624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FFFE-963B-074F-B820-91E7702B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/>
              <a:t>Differential analysis of naïve CD4 T RNA-</a:t>
            </a:r>
            <a:r>
              <a:rPr lang="en-US" dirty="0" err="1"/>
              <a:t>seq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D20D8-23A1-7045-AF59-49A241F2E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34,026 genes with TPM &gt;= 1</a:t>
            </a:r>
          </a:p>
          <a:p>
            <a:r>
              <a:rPr lang="en-US" dirty="0"/>
              <a:t>Differential analysis were performed on gene features with more than 10 reads on the top condition.</a:t>
            </a:r>
          </a:p>
          <a:p>
            <a:pPr lvl="1"/>
            <a:r>
              <a:rPr lang="en-US" dirty="0"/>
              <a:t>27404 gene features were used for differential analysis</a:t>
            </a:r>
          </a:p>
          <a:p>
            <a:r>
              <a:rPr lang="en-US" dirty="0" err="1"/>
              <a:t>Exp</a:t>
            </a:r>
            <a:r>
              <a:rPr lang="en-US" dirty="0"/>
              <a:t> ~ individual. + condition (</a:t>
            </a:r>
            <a:r>
              <a:rPr lang="en-US" dirty="0" err="1"/>
              <a:t>unstim</a:t>
            </a:r>
            <a:r>
              <a:rPr lang="en-US" dirty="0"/>
              <a:t>, 8hr, 24hr)</a:t>
            </a:r>
          </a:p>
          <a:p>
            <a:r>
              <a:rPr lang="en-US" dirty="0"/>
              <a:t>Total 9,815 genes (9,525 genes with TPM &gt;= 1) were differential expressed due to stimulation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17C3BDD-E8BC-8D47-BE9A-846C050FBB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633" y="5048387"/>
          <a:ext cx="52451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3" imgW="5245100" imgH="1231900" progId="Excel.Sheet.12">
                  <p:embed/>
                </p:oleObj>
              </mc:Choice>
              <mc:Fallback>
                <p:oleObj name="Worksheet" r:id="rId3" imgW="5245100" imgH="123190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17C3BDD-E8BC-8D47-BE9A-846C050FBB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7633" y="5048387"/>
                        <a:ext cx="5245100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86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48DD-5857-C247-9A8E-D9E1B643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r>
              <a:rPr lang="en-US" dirty="0"/>
              <a:t>Hierarchical cluster of DEG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F428A-0CE3-5947-9422-879EAD9D7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9121" y="1254034"/>
            <a:ext cx="7567127" cy="529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Microsoft Excel Worksheet</vt:lpstr>
      <vt:lpstr>Third batch of naïve CD4 T RNA-seq technical QC</vt:lpstr>
      <vt:lpstr>naïve CD4 T RNA-seq biological QC</vt:lpstr>
      <vt:lpstr>Differential analysis of naïve CD4 T RNA-seq </vt:lpstr>
      <vt:lpstr>Hierarchical cluster of DEG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Third batch of naïve CD4 T RNA-seq technical QC</dc:title>
  <dc:creator>su chun</dc:creator>
  <cp:lastModifiedBy>su chun</cp:lastModifiedBy>
  <cp:revision>1</cp:revision>
  <dcterms:created xsi:type="dcterms:W3CDTF">2021-05-13T19:26:31Z</dcterms:created>
  <dcterms:modified xsi:type="dcterms:W3CDTF">2021-05-13T19:27:12Z</dcterms:modified>
</cp:coreProperties>
</file>