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8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78643-0ADA-40D3-B15E-AC5BC98F937B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C2261-D232-42DC-A9C1-6AE5912CA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2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https://www.data.go.kr/tcs/dss/selectApiDataDetailView.do?publicDataPk=15059093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05BE0-AC3D-47C3-8C56-B63856A613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7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월 별로 가장 </a:t>
            </a:r>
            <a:r>
              <a:rPr lang="ko-KR" altLang="en-US" dirty="0" err="1"/>
              <a:t>드론</a:t>
            </a:r>
            <a:r>
              <a:rPr lang="ko-KR" altLang="en-US" dirty="0"/>
              <a:t> 비행 횟수가 많은 </a:t>
            </a:r>
            <a:r>
              <a:rPr lang="en-US" altLang="ko-KR" dirty="0"/>
              <a:t>3</a:t>
            </a:r>
            <a:r>
              <a:rPr lang="ko-KR" altLang="en-US" dirty="0"/>
              <a:t>개의 지역을 빨간색으로 표시</a:t>
            </a:r>
            <a:endParaRPr lang="en-US" altLang="ko-KR" dirty="0"/>
          </a:p>
          <a:p>
            <a:r>
              <a:rPr lang="ko-KR" altLang="en-US" dirty="0"/>
              <a:t>빨간색으로 표시 된 곳에 </a:t>
            </a:r>
            <a:r>
              <a:rPr lang="ko-KR" altLang="en-US" dirty="0" err="1"/>
              <a:t>가는것을</a:t>
            </a:r>
            <a:r>
              <a:rPr lang="ko-KR" altLang="en-US" dirty="0"/>
              <a:t> 추천 하지만 꼭 그러지 않아도 됨</a:t>
            </a:r>
            <a:endParaRPr lang="en-US" altLang="ko-KR" dirty="0"/>
          </a:p>
          <a:p>
            <a:r>
              <a:rPr lang="ko-KR" altLang="en-US" dirty="0"/>
              <a:t>지도를 클릭했을 때 나오는 </a:t>
            </a:r>
            <a:r>
              <a:rPr lang="ko-KR" altLang="en-US" dirty="0" err="1"/>
              <a:t>비추천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개 이하 </a:t>
            </a:r>
            <a:r>
              <a:rPr lang="en-US" altLang="ko-KR" dirty="0"/>
              <a:t>/ </a:t>
            </a:r>
            <a:r>
              <a:rPr lang="ko-KR" altLang="en-US" dirty="0"/>
              <a:t>추천 </a:t>
            </a:r>
            <a:r>
              <a:rPr lang="en-US" altLang="ko-KR" dirty="0"/>
              <a:t>23</a:t>
            </a:r>
            <a:r>
              <a:rPr lang="ko-KR" altLang="en-US" dirty="0"/>
              <a:t>이상 인 그래프와는 다른 것임을 인지해야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C2261-D232-42DC-A9C1-6AE5912CAA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3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참고용 지역별로 </a:t>
            </a:r>
            <a:r>
              <a:rPr lang="ko-KR" altLang="en-US" dirty="0" err="1"/>
              <a:t>드론</a:t>
            </a:r>
            <a:r>
              <a:rPr lang="ko-KR" altLang="en-US" dirty="0"/>
              <a:t> 비행 횟수가 가장 많은 </a:t>
            </a:r>
            <a:r>
              <a:rPr lang="en-US" altLang="ko-KR" dirty="0"/>
              <a:t>3</a:t>
            </a:r>
            <a:r>
              <a:rPr lang="ko-KR" altLang="en-US" dirty="0"/>
              <a:t>개의 달을 표시</a:t>
            </a:r>
            <a:endParaRPr lang="en-US" altLang="ko-KR" dirty="0"/>
          </a:p>
          <a:p>
            <a:r>
              <a:rPr lang="ko-KR" altLang="en-US" dirty="0"/>
              <a:t>지도 그래프 안의</a:t>
            </a:r>
            <a:r>
              <a:rPr lang="en-US" altLang="ko-KR" dirty="0"/>
              <a:t> 7 </a:t>
            </a:r>
            <a:r>
              <a:rPr lang="ko-KR" altLang="en-US" dirty="0"/>
              <a:t>이하는 빨간색 </a:t>
            </a:r>
            <a:r>
              <a:rPr lang="en-US" altLang="ko-KR" dirty="0"/>
              <a:t>/ 23 </a:t>
            </a:r>
            <a:r>
              <a:rPr lang="ko-KR" altLang="en-US" dirty="0"/>
              <a:t>이상 초록색인 그래프와는 다른 그래프 </a:t>
            </a:r>
            <a:endParaRPr lang="en-US" altLang="ko-KR" dirty="0"/>
          </a:p>
          <a:p>
            <a:r>
              <a:rPr lang="ko-KR" altLang="en-US" dirty="0"/>
              <a:t>여기서는 상위 </a:t>
            </a:r>
            <a:r>
              <a:rPr lang="en-US" altLang="ko-KR" dirty="0"/>
              <a:t>3</a:t>
            </a:r>
            <a:r>
              <a:rPr lang="ko-KR" altLang="en-US" dirty="0"/>
              <a:t>개에만 표시한 것이라고 아는 것 필수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C2261-D232-42DC-A9C1-6AE5912CAA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6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85F9-7E9F-C6AE-4F26-7977C7B76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9262B-7963-7068-B758-423452A5D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974A1-9964-517E-4221-081AB6B2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DF11A-D38B-AAE4-BB7C-2710315D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C40C7-678D-72AC-BBFA-D5145868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4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8E212-EFB4-D996-58CF-EAB94FC6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3567F-54B7-F041-3D18-CC9869C7E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83A78-CBED-4150-AD0E-C18EEC39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05CA1-00E0-5A00-0EFE-CA411409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85851-38C8-6815-E94F-73BECAEE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DCEB77-3163-67DB-C0C4-541D0E5D4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0583DC-E85F-5E28-F822-C8ECA0CC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881C4-6355-6469-49BB-8893DD86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E00C1-C816-3548-88A5-B03BB51D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A1622-BE19-2F34-4477-EE8C38DD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60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50126-2E95-673F-5625-1ED9D271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B2876-8EF8-2061-BAF8-CA799FEB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88041-E9E0-D7C6-CF0C-AFF745DC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A293C-429D-FF5D-058A-DC45885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0E6D8-D91F-4C49-F8A0-69D1E47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F621-81F4-9459-B38D-C8D3A44E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D0F7-CD99-E616-02DE-6549C6298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4B549-9161-BD2E-6709-4FD51C62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A564B-C4F7-A34C-C3AA-7C7DD5B9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7CECB-2155-151E-983C-64E32613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1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16AD0-2225-B40D-7070-6EE6CEF3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1E72C-EC01-8484-5C72-AC8DC1BB5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B6586-9422-2EE5-55E7-67EF5EA7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D3440-D8BE-36F8-A362-2BF61903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CEB7C-DB42-A6B2-D69D-40F0D9E5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0D5C0-4854-502C-D8AD-36391458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2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7D1A4-8F66-9E95-6E98-B66EC7C9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C21E1-BE8B-8DB4-7305-CC1AB70C4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D37D22-6FDF-B7D9-76A8-F5FD431E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88A16D-0955-7B25-DB2E-5876F4E39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9D3B4F-6DDF-A1D1-D262-3EA3771E8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2DCFE3-6385-CD72-ACCC-DC69F781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E480C1-E790-178B-04BE-11BAC698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625F6-754B-37C5-151C-D08E0C80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5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A043-C738-5C97-244B-B205CD43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A7069-6841-935C-A24C-29658244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A4F368-A4D0-BBF9-3A1D-BAB04992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7C505E-6F52-8BC2-4CEF-DEDCA40C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2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796028-10C1-1D90-EB1F-946EB1AD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AFFF4C-9816-327D-88F8-C295537A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1CBBE-F661-2C38-BA5B-E2BA0AD1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5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0BEF1-9F5B-CDF8-1865-D0E60080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F57CA-C3E9-98E0-00D3-8E6CAD81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BD0CFB-49C8-CEF7-8932-AC63560A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B8E70-0F04-F873-FB7A-0BFC1F39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819CF1-40DA-FBC6-3580-9FAA9E76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B3A54-5F68-F6EC-B613-5DB6AF5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7FE2D-A872-45A3-09E3-351A2F26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9A1C07-A01C-6DED-7300-2AAE4AF3D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96C5B-16C3-9E31-1E7B-86C6B6FD7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D957C-DE3A-1340-64A1-8620DE12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DD384-9B5A-1A05-91C8-869D1AD9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5A73E-70D6-636A-00BE-7A64D0BC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38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C268CD-D580-3504-87FC-520A67A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C46F5-6F6E-8609-9658-680C91CB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999FD-55F1-9ECE-281D-905AB2604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61AD8-8EE6-43C0-9880-772F9EC17E7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E1A62-81E8-092C-2F90-F2107DBCA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1A5FC-1FEF-BE52-5627-28C5523B7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29635-2998-4B21-95FE-C7E1646227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1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C1F0F-40B0-BEB3-0C89-CCDC4016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기상데이터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5" name="내용 개체 틀 4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8DD8167-8BAF-86C1-9BE4-AEAD2F2DF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" y="2338379"/>
            <a:ext cx="4669823" cy="3333078"/>
          </a:xfrm>
        </p:spPr>
      </p:pic>
      <p:pic>
        <p:nvPicPr>
          <p:cNvPr id="7" name="그림 6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43932F2-3553-7CC5-9CD4-C3001DF31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39" y="2235930"/>
            <a:ext cx="3441877" cy="3435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51D72-3AA9-8CF5-3C67-A10C70DC86C8}"/>
              </a:ext>
            </a:extLst>
          </p:cNvPr>
          <p:cNvSpPr txBox="1"/>
          <p:nvPr/>
        </p:nvSpPr>
        <p:spPr>
          <a:xfrm>
            <a:off x="94591" y="5847366"/>
            <a:ext cx="95749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:https://www.data.go.kr/tcs/dss/selectApiDataDetailView.do?publicDataPk=15059093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05E28-134D-6198-989F-D8A5684050E0}"/>
              </a:ext>
            </a:extLst>
          </p:cNvPr>
          <p:cNvSpPr txBox="1"/>
          <p:nvPr/>
        </p:nvSpPr>
        <p:spPr>
          <a:xfrm>
            <a:off x="651903" y="1767986"/>
            <a:ext cx="4171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대상 </a:t>
            </a:r>
            <a:r>
              <a:rPr lang="en-US" altLang="ko-KR" dirty="0"/>
              <a:t>(</a:t>
            </a:r>
            <a:r>
              <a:rPr lang="ko-KR" altLang="en-US" dirty="0"/>
              <a:t>공공데이터 포털 오픈</a:t>
            </a:r>
            <a:r>
              <a:rPr lang="en-US" altLang="ko-KR" dirty="0"/>
              <a:t>API)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A4321-B5CB-A187-AD58-1D0A083E2825}"/>
              </a:ext>
            </a:extLst>
          </p:cNvPr>
          <p:cNvSpPr txBox="1"/>
          <p:nvPr/>
        </p:nvSpPr>
        <p:spPr>
          <a:xfrm>
            <a:off x="7401910" y="1713568"/>
            <a:ext cx="2760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결과</a:t>
            </a:r>
          </a:p>
        </p:txBody>
      </p:sp>
    </p:spTree>
    <p:extLst>
      <p:ext uri="{BB962C8B-B14F-4D97-AF65-F5344CB8AC3E}">
        <p14:creationId xmlns:p14="http://schemas.microsoft.com/office/powerpoint/2010/main" val="68696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C73D-62E9-0DAD-44A6-A894D88E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 별 </a:t>
            </a:r>
            <a:r>
              <a:rPr lang="en-US" altLang="ko-KR" dirty="0"/>
              <a:t>top 3 </a:t>
            </a:r>
            <a:r>
              <a:rPr lang="ko-KR" altLang="en-US" dirty="0"/>
              <a:t>그래프</a:t>
            </a:r>
          </a:p>
        </p:txBody>
      </p:sp>
      <p:pic>
        <p:nvPicPr>
          <p:cNvPr id="5" name="내용 개체 틀 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765BB6-88B3-16B8-08B3-0E8CDF506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76" y="840828"/>
            <a:ext cx="2406339" cy="5801711"/>
          </a:xfrm>
        </p:spPr>
      </p:pic>
      <p:pic>
        <p:nvPicPr>
          <p:cNvPr id="11" name="그림 10" descr="텍스트, 스크린샷, 도표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F66E3F-9E8E-0727-00BF-CCACA2732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" y="1545772"/>
            <a:ext cx="9187543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DE7A-A565-AF88-06A3-69C4BD64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 </a:t>
            </a:r>
            <a:r>
              <a:rPr lang="en-US" altLang="ko-KR" dirty="0"/>
              <a:t>top 3 </a:t>
            </a:r>
            <a:r>
              <a:rPr lang="ko-KR" altLang="en-US" dirty="0"/>
              <a:t>월 그래프</a:t>
            </a:r>
          </a:p>
        </p:txBody>
      </p:sp>
      <p:pic>
        <p:nvPicPr>
          <p:cNvPr id="5" name="내용 개체 틀 4" descr="텍스트, 스크린샷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6464C38-3F93-9C5F-7926-885B2F924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4" y="1815115"/>
            <a:ext cx="9067800" cy="4351338"/>
          </a:xfrm>
        </p:spPr>
      </p:pic>
    </p:spTree>
    <p:extLst>
      <p:ext uri="{BB962C8B-B14F-4D97-AF65-F5344CB8AC3E}">
        <p14:creationId xmlns:p14="http://schemas.microsoft.com/office/powerpoint/2010/main" val="395143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846D70-9BD9-D1F8-534B-DACC3405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9" y="1931684"/>
            <a:ext cx="2995631" cy="2863967"/>
          </a:xfrm>
          <a:prstGeom prst="rect">
            <a:avLst/>
          </a:prstGeom>
        </p:spPr>
      </p:pic>
      <p:sp>
        <p:nvSpPr>
          <p:cNvPr id="8" name="TextBox 29">
            <a:extLst>
              <a:ext uri="{FF2B5EF4-FFF2-40B4-BE49-F238E27FC236}">
                <a16:creationId xmlns:a16="http://schemas.microsoft.com/office/drawing/2014/main" id="{1793B9FC-8BBE-1C50-D5A5-DAC13CE3C62E}"/>
              </a:ext>
            </a:extLst>
          </p:cNvPr>
          <p:cNvSpPr txBox="1"/>
          <p:nvPr/>
        </p:nvSpPr>
        <p:spPr>
          <a:xfrm rot="10800000" flipV="1">
            <a:off x="3408590" y="442448"/>
            <a:ext cx="5185697" cy="5366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4000" b="1" spc="-2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데이터</a:t>
            </a:r>
            <a:r>
              <a:rPr lang="en-US" sz="4000" b="1" i="0" u="none" strike="noStrike" spc="-2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 </a:t>
            </a:r>
            <a:r>
              <a:rPr lang="ko-KR" altLang="en-US" sz="4000" b="1" i="0" u="none" strike="noStrike" spc="-200" dirty="0">
                <a:solidFill>
                  <a:srgbClr val="9E9E9E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시각화</a:t>
            </a:r>
            <a:endParaRPr lang="ko-KR" sz="4000" b="1" i="0" u="none" strike="noStrike" spc="-200" dirty="0">
              <a:solidFill>
                <a:srgbClr val="9E9E9E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099E9B6E-9737-846C-1701-0299EC7D326C}"/>
              </a:ext>
            </a:extLst>
          </p:cNvPr>
          <p:cNvSpPr txBox="1"/>
          <p:nvPr/>
        </p:nvSpPr>
        <p:spPr>
          <a:xfrm>
            <a:off x="278824" y="4888922"/>
            <a:ext cx="3263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700" b="0" i="0" u="none" strike="noStrike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비행 가능 지역 </a:t>
            </a:r>
            <a:endParaRPr lang="ko-KR" sz="1700" b="0" i="0" u="none" strike="noStrike" spc="-100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A2102DB0-F060-22D6-F26D-BCA620B03CAC}"/>
              </a:ext>
            </a:extLst>
          </p:cNvPr>
          <p:cNvSpPr txBox="1"/>
          <p:nvPr/>
        </p:nvSpPr>
        <p:spPr>
          <a:xfrm>
            <a:off x="3778322" y="4888922"/>
            <a:ext cx="3263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700" b="0" i="0" u="none" strike="noStrike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각 지역의 월별 비행 가능 횟수</a:t>
            </a:r>
            <a:endParaRPr lang="ko-KR" sz="1700" b="0" i="0" u="none" strike="noStrike" spc="-100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4D015060-29FD-DD09-A676-B94BA1FEAFEE}"/>
              </a:ext>
            </a:extLst>
          </p:cNvPr>
          <p:cNvSpPr txBox="1"/>
          <p:nvPr/>
        </p:nvSpPr>
        <p:spPr>
          <a:xfrm>
            <a:off x="7916146" y="4888922"/>
            <a:ext cx="3263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700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월별 </a:t>
            </a:r>
            <a:r>
              <a:rPr lang="en-US" altLang="ko-KR" sz="1700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TOP3 </a:t>
            </a:r>
            <a:r>
              <a:rPr lang="ko-KR" altLang="en-US" sz="1700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지역</a:t>
            </a:r>
            <a:endParaRPr lang="ko-KR" sz="1700" b="0" i="0" u="none" strike="noStrike" spc="-100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6B9F91-F37C-E143-6033-596F8399BE42}"/>
              </a:ext>
            </a:extLst>
          </p:cNvPr>
          <p:cNvGrpSpPr/>
          <p:nvPr/>
        </p:nvGrpSpPr>
        <p:grpSpPr>
          <a:xfrm>
            <a:off x="7291165" y="1647692"/>
            <a:ext cx="4785270" cy="3158625"/>
            <a:chOff x="7291165" y="1647692"/>
            <a:chExt cx="4785270" cy="3158625"/>
          </a:xfrm>
        </p:grpSpPr>
        <p:sp>
          <p:nvSpPr>
            <p:cNvPr id="13" name="TextBox 33">
              <a:extLst>
                <a:ext uri="{FF2B5EF4-FFF2-40B4-BE49-F238E27FC236}">
                  <a16:creationId xmlns:a16="http://schemas.microsoft.com/office/drawing/2014/main" id="{B7A6908A-04EE-4BC4-7FD0-8704EF0BACDC}"/>
                </a:ext>
              </a:extLst>
            </p:cNvPr>
            <p:cNvSpPr txBox="1"/>
            <p:nvPr/>
          </p:nvSpPr>
          <p:spPr>
            <a:xfrm>
              <a:off x="10268478" y="1647692"/>
              <a:ext cx="1807957" cy="43033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en-US" altLang="ko-KR" sz="1300" b="1" dirty="0" err="1"/>
                <a:t>LayerControl</a:t>
              </a:r>
              <a:r>
                <a:rPr lang="en-US" altLang="ko-KR" sz="1300" dirty="0"/>
                <a:t> </a:t>
              </a:r>
              <a:endParaRPr lang="ko-KR" sz="1300" b="0" i="0" u="none" strike="noStrike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BB54FA-315A-930B-D401-2265331F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1165" y="1961180"/>
              <a:ext cx="4429643" cy="2845137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F3A15CF-7FAB-55C3-4868-F5D2256AC456}"/>
                </a:ext>
              </a:extLst>
            </p:cNvPr>
            <p:cNvSpPr/>
            <p:nvPr/>
          </p:nvSpPr>
          <p:spPr>
            <a:xfrm>
              <a:off x="8688925" y="3486595"/>
              <a:ext cx="142848" cy="1413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7669D1D-C002-7DA4-3742-DAEF802A7AC2}"/>
                </a:ext>
              </a:extLst>
            </p:cNvPr>
            <p:cNvSpPr/>
            <p:nvPr/>
          </p:nvSpPr>
          <p:spPr>
            <a:xfrm>
              <a:off x="9086747" y="4411211"/>
              <a:ext cx="142848" cy="1413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F11A96A-449C-D5A5-E706-AA2B4B1FB72E}"/>
                </a:ext>
              </a:extLst>
            </p:cNvPr>
            <p:cNvSpPr/>
            <p:nvPr/>
          </p:nvSpPr>
          <p:spPr>
            <a:xfrm>
              <a:off x="8600240" y="4157791"/>
              <a:ext cx="142848" cy="1413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65814315-86AE-35C0-6602-AF80188BE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220" y="1931683"/>
            <a:ext cx="2977313" cy="2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160</Words>
  <Application>Microsoft Office PowerPoint</Application>
  <PresentationFormat>와이드스크린</PresentationFormat>
  <Paragraphs>21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Gmarket Sans Medium</vt:lpstr>
      <vt:lpstr>맑은 고딕</vt:lpstr>
      <vt:lpstr>Arial</vt:lpstr>
      <vt:lpstr>Office 테마</vt:lpstr>
      <vt:lpstr>기상데이터 크롤링</vt:lpstr>
      <vt:lpstr>월 별 top 3 그래프</vt:lpstr>
      <vt:lpstr>지역별 top 3 월 그래프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도지원[ 학부졸업 / 사회학과 ]</dc:creator>
  <cp:lastModifiedBy>도지원[ 학부졸업 / 사회학과 ]</cp:lastModifiedBy>
  <cp:revision>3</cp:revision>
  <dcterms:created xsi:type="dcterms:W3CDTF">2025-03-20T05:17:34Z</dcterms:created>
  <dcterms:modified xsi:type="dcterms:W3CDTF">2025-03-20T10:01:03Z</dcterms:modified>
</cp:coreProperties>
</file>