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9990A-D479-47BE-4437-554859FFC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6C011-BE0A-FFD7-5C5E-4E3313E4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C7CDF-3971-3F28-31BB-FD0173CE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DB631-5698-FFE2-E060-47D0FD1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2FC8D-2D1C-DE2D-0C12-1F738E3F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AC36-5E4C-4BA1-B10B-B659A02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2713C3-6A1B-9199-5A7A-807BEDAD5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6BCA9-A41F-D228-EF71-F30F43D2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2000C-26E9-02FC-F3BA-832F3ECB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562CA-ACB7-44EA-12A2-21379F14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8A35F-1404-7DC4-F0FF-4E97146C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9436-66EB-621E-F05C-1A6423B4D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7851C-93A4-BBCB-3626-0B891CBF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BA0DA-24A2-227F-CABA-570ABAB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E104C-56F8-10BB-C18A-11025572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EEFBB-0591-717F-23CA-2DB5F9B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3D51C-8758-713E-77B8-C9344156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9832F-D64B-CE5C-9DD7-2C3C3199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409A8-BCC4-7EDA-3BFF-CA29FAA0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EED82-9D34-5563-51CD-ABE526C6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64E2-E6FF-0FAD-4945-5567BCD9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F1DC5-C4F0-44D6-73B2-E2084B65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F4B2E-C527-B409-889C-696F18BD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84C3F-873C-819A-6719-4C7129FC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94161-1951-5C7E-DD3B-B50C21AB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03386-03E8-4E2A-2CBC-2A21D9A7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AA3F2-70AD-D96A-F538-F22DAF72A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65F48-4B58-271A-67A5-89E5A80F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72C62-BD73-BBF0-7DFB-71868CB5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A1826-9DE6-2D1D-2BCC-35F6590A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3805C-47B1-8352-5F21-EFDFDAAF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92CC-9848-6CFB-0E34-4F072E9F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49207-B0AE-BD76-BB34-2C7D7231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E15F6-081B-CC64-D127-11E36775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C316B-E329-1118-302F-C5D53BCCE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A6B028-075B-6082-3382-C1B5A96B0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C13B8C-8A3F-B52B-A9BD-309F948B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584EE3-1406-0528-2FAA-5F872FC9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79FFEA-3D0C-FA60-8397-2999602A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49448-9D9E-9048-5997-0DF5B9F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92501-F31A-14A9-0A15-979EB326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1F28F-D4DD-F798-DBD1-A493EE7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9117D-4860-9D47-7C4E-C5DD2A6E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908833-BF00-9FBC-1D24-7B971D60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A0D93-429D-ABAD-12D5-1D207197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E3D0-3ECA-517B-095B-38543F31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8FDB-84D9-1B28-FF08-4E5E3ECA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208D4-1218-0F39-45F5-BCE57E2D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52485-8681-ABB6-E270-27FE3AC0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0E47-EA89-25DE-06AE-C88161B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8DBAE-8515-7D1A-A8CA-5AFE2E37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3889C-B39B-97F4-296C-4D52CFC5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3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74373-39B6-278A-0CFF-6DB1C48E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1ABDD-0121-3919-326A-E851E74A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0C5BC-DC46-814A-4136-EAAC07F5E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EFAFF-9761-4D96-9822-66B89083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81A13-EB98-763D-63AA-34D50C5C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46EA-6AB8-3E1C-EDCD-4778AF2D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27855-0FEC-D60A-497A-B1FA7F0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865F6-5093-3B4E-47B3-D3DD46FD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1A9E2-9B38-EDC8-8487-EA1CF4E40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EA5FE-6E79-428D-989C-F34F4DA0343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192F8-E789-D985-3AB8-1AA503923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08563-BF65-3EE9-B869-8275C6FD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4672D-788D-4440-A74E-68C613952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66CC-2F3B-9358-D435-E73D48535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FBD6F-4E81-4C61-D011-98386D2AE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3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CFF9FC-9085-B57D-D07F-112CCD78A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14872"/>
              </p:ext>
            </p:extLst>
          </p:nvPr>
        </p:nvGraphicFramePr>
        <p:xfrm>
          <a:off x="1391139" y="804984"/>
          <a:ext cx="8862646" cy="4711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870">
                  <a:extLst>
                    <a:ext uri="{9D8B030D-6E8A-4147-A177-3AD203B41FA5}">
                      <a16:colId xmlns:a16="http://schemas.microsoft.com/office/drawing/2014/main" val="2116207098"/>
                    </a:ext>
                  </a:extLst>
                </a:gridCol>
                <a:gridCol w="5912776">
                  <a:extLst>
                    <a:ext uri="{9D8B030D-6E8A-4147-A177-3AD203B41FA5}">
                      <a16:colId xmlns:a16="http://schemas.microsoft.com/office/drawing/2014/main" val="1079475579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컬럼명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설명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49971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Tm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시간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66688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avgWs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평균 풍속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60247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avgTa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평균 기온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86867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sumRn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일 강수량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86297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StnId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지점 번호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지역 번호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73247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stnNm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지점명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지역명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181310"/>
                  </a:ext>
                </a:extLst>
              </a:tr>
              <a:tr h="3231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Ws_yn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풍속 조건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풍속이 </a:t>
                      </a:r>
                      <a:r>
                        <a:rPr lang="en-US" sz="1100" kern="100" dirty="0">
                          <a:effectLst/>
                        </a:rPr>
                        <a:t>10 </a:t>
                      </a:r>
                      <a:r>
                        <a:rPr lang="ko-KR" sz="1100" kern="100" dirty="0">
                          <a:effectLst/>
                        </a:rPr>
                        <a:t>이상인 경우</a:t>
                      </a:r>
                      <a:r>
                        <a:rPr lang="en-US" sz="1100" kern="100" dirty="0">
                          <a:effectLst/>
                        </a:rPr>
                        <a:t> 1, </a:t>
                      </a:r>
                      <a:r>
                        <a:rPr lang="ko-KR" sz="1100" kern="100" dirty="0">
                          <a:effectLst/>
                        </a:rPr>
                        <a:t>그 외</a:t>
                      </a:r>
                      <a:r>
                        <a:rPr lang="en-US" sz="1100" kern="100" dirty="0">
                          <a:effectLst/>
                        </a:rPr>
                        <a:t> 0)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82594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Temp_yn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기온 조건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기온이</a:t>
                      </a:r>
                      <a:r>
                        <a:rPr lang="en-US" sz="1100" kern="100">
                          <a:effectLst/>
                        </a:rPr>
                        <a:t> 0~40</a:t>
                      </a:r>
                      <a:r>
                        <a:rPr lang="ko-KR" sz="1100" kern="100">
                          <a:effectLst/>
                        </a:rPr>
                        <a:t>도이면</a:t>
                      </a:r>
                      <a:r>
                        <a:rPr lang="en-US" sz="1100" kern="100">
                          <a:effectLst/>
                        </a:rPr>
                        <a:t> 1, </a:t>
                      </a:r>
                      <a:r>
                        <a:rPr lang="ko-KR" sz="1100" kern="100">
                          <a:effectLst/>
                        </a:rPr>
                        <a:t>그 외</a:t>
                      </a:r>
                      <a:r>
                        <a:rPr lang="en-US" sz="1100" kern="100">
                          <a:effectLst/>
                        </a:rPr>
                        <a:t> 0)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50414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Rain_yn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강수 조건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비가 오지 않으면</a:t>
                      </a:r>
                      <a:r>
                        <a:rPr lang="en-US" sz="1100" kern="100" dirty="0">
                          <a:effectLst/>
                        </a:rPr>
                        <a:t> 1, </a:t>
                      </a:r>
                      <a:r>
                        <a:rPr lang="ko-KR" sz="1100" kern="100" dirty="0">
                          <a:effectLst/>
                        </a:rPr>
                        <a:t>그 외 </a:t>
                      </a:r>
                      <a:r>
                        <a:rPr lang="en-US" sz="1100" kern="100" dirty="0">
                          <a:effectLst/>
                        </a:rPr>
                        <a:t>0)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300704"/>
                  </a:ext>
                </a:extLst>
              </a:tr>
              <a:tr h="3002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Flight_yn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비행 가능 조건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위</a:t>
                      </a:r>
                      <a:r>
                        <a:rPr lang="en-US" sz="1100" kern="100" dirty="0">
                          <a:effectLst/>
                        </a:rPr>
                        <a:t> 3</a:t>
                      </a:r>
                      <a:r>
                        <a:rPr lang="ko-KR" sz="1100" kern="100" dirty="0">
                          <a:effectLst/>
                        </a:rPr>
                        <a:t>개를 모두 만족하면</a:t>
                      </a:r>
                      <a:r>
                        <a:rPr lang="en-US" sz="1100" kern="100" dirty="0">
                          <a:effectLst/>
                        </a:rPr>
                        <a:t> 1, </a:t>
                      </a:r>
                      <a:r>
                        <a:rPr lang="ko-KR" sz="1100" kern="100" dirty="0">
                          <a:effectLst/>
                        </a:rPr>
                        <a:t>그 외</a:t>
                      </a:r>
                      <a:r>
                        <a:rPr lang="en-US" sz="1100" kern="100" dirty="0">
                          <a:effectLst/>
                        </a:rPr>
                        <a:t> 0)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25414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Yyyymm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연월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22859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Days in month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해당 월의 총 일수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75455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Yn_month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월 단위 </a:t>
                      </a:r>
                      <a:r>
                        <a:rPr lang="en-US" sz="1100" kern="100" dirty="0" err="1">
                          <a:effectLst/>
                        </a:rPr>
                        <a:t>flight_yn</a:t>
                      </a:r>
                      <a:r>
                        <a:rPr lang="ko-KR" sz="1100" kern="100" dirty="0">
                          <a:effectLst/>
                        </a:rPr>
                        <a:t>을 만족하는 일수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7496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Avg_yn_month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yn_month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ko-KR" sz="1100" kern="100" dirty="0">
                          <a:effectLst/>
                        </a:rPr>
                        <a:t>해당 달의 일수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40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원근 장</dc:creator>
  <cp:lastModifiedBy>원근 장</cp:lastModifiedBy>
  <cp:revision>2</cp:revision>
  <dcterms:created xsi:type="dcterms:W3CDTF">2025-03-20T10:37:51Z</dcterms:created>
  <dcterms:modified xsi:type="dcterms:W3CDTF">2025-03-20T10:42:39Z</dcterms:modified>
</cp:coreProperties>
</file>