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>
      <p:cViewPr varScale="1">
        <p:scale>
          <a:sx n="63" d="100"/>
          <a:sy n="63" d="100"/>
        </p:scale>
        <p:origin x="6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BF96C-D314-98BE-4541-A43D1906D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9F8D49-B96B-9B23-4F14-AB7A1D204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D3752-5046-B766-4DC6-B8DE1F1F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9EB2-6631-4A66-BABC-E5BF6103731F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B8A2F-C8E5-AB88-953A-99D101A6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B6D7E4-BE51-929A-AAA1-72769110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547A-5EBD-4497-8B97-33DA79390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03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E6F21-E041-3182-8D93-B721C1E5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3F42DB-13C8-676D-154E-0B7CFEE11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B2B55-0A00-31FB-A858-CE0FBAE3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9EB2-6631-4A66-BABC-E5BF6103731F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ACFBC-3CAE-4C6C-D6A7-E6795F75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ED1612-4509-5999-014C-10B679CE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547A-5EBD-4497-8B97-33DA79390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31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9513E6-6B8F-15F8-D560-8B6011111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7857A9-0B8C-571D-B445-DFC822425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BAF761-70B0-D4F3-6724-7FE8D3700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9EB2-6631-4A66-BABC-E5BF6103731F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15D3ED-5329-6F7B-899F-807C0899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40EDB-A52A-439F-C8EC-E0DF34D0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547A-5EBD-4497-8B97-33DA79390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215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9DCD-858E-C95F-CF62-4EDABF1C9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56FB6B-CAC3-2234-9C6D-90AA565AF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38E92-5B94-A35F-8B6F-9FAE704F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9EB2-6631-4A66-BABC-E5BF6103731F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E4C891-A2EE-18BB-DB21-02A17C50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9A3EA-784B-4933-05CF-F82E867C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547A-5EBD-4497-8B97-33DA79390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53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E55C9F-96D0-E003-BF39-CE966F6B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9D1667-5722-9320-4F34-4A2115350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1E23F-592E-5E88-EB6E-759290543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9EB2-6631-4A66-BABC-E5BF6103731F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AB5EC4-A6BB-F042-9A5A-CFF588012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2B7D07-933B-9157-29A2-0745862F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547A-5EBD-4497-8B97-33DA79390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98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2EE75-FA90-05A4-47FA-C2ED5FB7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51980-99A3-877B-7E20-6BF99F59F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4F315E-AED0-1AA6-511E-2A2D7B72F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107B6E-C5F1-FC01-C650-DDD59BA7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9EB2-6631-4A66-BABC-E5BF6103731F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FDA55A-E5C5-693C-21BF-117C8F6E4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E9D7B7-EE9E-3687-1B3B-66B7542D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547A-5EBD-4497-8B97-33DA79390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71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E9B1E-A6C3-C2D1-EFEA-F4D932101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1D327A-FF76-613D-5F0C-FF5D97256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0CA74C-8C40-08B6-86A5-9B4FAFB46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AF052E-320C-4553-E4DF-3D85BC2F0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16C98B-64BD-79F6-9CC1-61037DACB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BF817D-D0B2-6AE4-B334-48C3940E6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9EB2-6631-4A66-BABC-E5BF6103731F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CDD122-79FC-FD97-1815-70377767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5892E4-1A24-0A8A-29E2-F39B528A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547A-5EBD-4497-8B97-33DA79390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7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BB1D7-925A-2BEB-2AA1-3D2EB2B8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12483E-C9B6-284D-52F5-D4EF513B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9EB2-6631-4A66-BABC-E5BF6103731F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69ED8B-C739-EAA5-1DF5-C94F39ED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074C0A-4B47-01A1-47E6-47A648CC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547A-5EBD-4497-8B97-33DA79390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53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DDCA3E-7110-7B0A-B4E3-A61957A7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9EB2-6631-4A66-BABC-E5BF6103731F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1B2136-1198-9DDB-BE7F-688C8082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6E180-743D-B001-858A-82ACD1B3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547A-5EBD-4497-8B97-33DA79390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0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E2B17-90D4-9732-0095-8BCA47003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5057CF-99F1-E5C4-4D71-C75ABD5F4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BCA409-E676-6815-A07C-E2C6807A8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15AB81-8391-A57C-B4B5-A7488446A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9EB2-6631-4A66-BABC-E5BF6103731F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4A5F52-2559-FB73-260E-CF0F656C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70457C-1526-E98A-3D7E-35426DA8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547A-5EBD-4497-8B97-33DA79390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87DF3-E7A2-9CE4-161E-4566C3DF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B40841-C11C-E355-CF37-D006C4534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1CB18D-469D-C1F3-79DE-CBE3AEB8E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9BBCA-A60B-D3B4-6E8F-679F504A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9EB2-6631-4A66-BABC-E5BF6103731F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DDCA65-CB92-68AD-665B-BEE6B0D1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5106F7-C6FC-5489-8B2C-2A7F504F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8547A-5EBD-4497-8B97-33DA79390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81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4B2440-8C19-902C-138F-E907C406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3BE565-9F27-C950-1E81-99CF2F1B0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C2AA2-F881-5259-AF04-75A1A777C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829EB2-6631-4A66-BABC-E5BF6103731F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9D1AB6-97C3-7200-0E8B-9D25E54C4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F7106E-8C01-C26C-49D0-4205D93D4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58547A-5EBD-4497-8B97-33DA793902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6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83F0B-630D-D5A4-76E0-F67891FF9B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C1696-A381-3028-65D2-BB6E2F83A5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75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40ACE8B-3B1C-E874-9262-6C2945A82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88" y="890381"/>
            <a:ext cx="4716623" cy="50772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9165BC-5F5B-E0E6-C054-3E00B41DB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122" y="670560"/>
            <a:ext cx="4831825" cy="551688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653FD3D-6343-25AF-493B-64C467ACC404}"/>
              </a:ext>
            </a:extLst>
          </p:cNvPr>
          <p:cNvSpPr/>
          <p:nvPr/>
        </p:nvSpPr>
        <p:spPr>
          <a:xfrm>
            <a:off x="5437632" y="3014472"/>
            <a:ext cx="1170432" cy="4145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7C1829-CECD-6AFD-0431-A03FD0A52694}"/>
              </a:ext>
            </a:extLst>
          </p:cNvPr>
          <p:cNvSpPr txBox="1"/>
          <p:nvPr/>
        </p:nvSpPr>
        <p:spPr>
          <a:xfrm>
            <a:off x="694944" y="280416"/>
            <a:ext cx="54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왼쪽의 원본 데이터에서 </a:t>
            </a:r>
            <a:r>
              <a:rPr lang="ko-KR" altLang="en-US" dirty="0" err="1"/>
              <a:t>전처리</a:t>
            </a:r>
            <a:r>
              <a:rPr lang="ko-KR" altLang="en-US" dirty="0"/>
              <a:t> 과정을 거쳐 오른쪽의 데이터로 정제를 진행함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0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53A5AC-051B-3048-F77F-8552AF325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크롤링하려는 원본 데이터</a:t>
            </a:r>
            <a:r>
              <a:rPr lang="en-US" altLang="ko-KR" dirty="0"/>
              <a:t>(</a:t>
            </a:r>
            <a:r>
              <a:rPr lang="ko-KR" altLang="en-US" dirty="0"/>
              <a:t>원형 좌표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크롤링</a:t>
            </a:r>
            <a:r>
              <a:rPr lang="ko-KR" altLang="en-US" dirty="0"/>
              <a:t> 후 </a:t>
            </a:r>
            <a:r>
              <a:rPr lang="ko-KR" altLang="en-US" dirty="0" err="1"/>
              <a:t>전처리</a:t>
            </a:r>
            <a:r>
              <a:rPr lang="ko-KR" altLang="en-US" dirty="0"/>
              <a:t> 데이터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47DCE4-4962-8BC4-3B9A-567BF346A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14" y="2451698"/>
            <a:ext cx="9955014" cy="4572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BF40A38-F5E6-C507-2174-2E2DCBB59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03" y="3977736"/>
            <a:ext cx="8383569" cy="1057560"/>
          </a:xfrm>
          <a:prstGeom prst="rect">
            <a:avLst/>
          </a:prstGeom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6E7EF39A-8309-1555-3793-EA35879E2AC8}"/>
              </a:ext>
            </a:extLst>
          </p:cNvPr>
          <p:cNvSpPr/>
          <p:nvPr/>
        </p:nvSpPr>
        <p:spPr>
          <a:xfrm rot="379971">
            <a:off x="5828377" y="2947471"/>
            <a:ext cx="109728" cy="134108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9DC4C4A3-1B7F-AE83-EDA5-028720F08848}"/>
              </a:ext>
            </a:extLst>
          </p:cNvPr>
          <p:cNvSpPr/>
          <p:nvPr/>
        </p:nvSpPr>
        <p:spPr>
          <a:xfrm rot="2591022">
            <a:off x="7813445" y="2851182"/>
            <a:ext cx="109728" cy="134108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898A6D07-C1DB-77DF-2CAF-B4A193D02DD4}"/>
              </a:ext>
            </a:extLst>
          </p:cNvPr>
          <p:cNvSpPr/>
          <p:nvPr/>
        </p:nvSpPr>
        <p:spPr>
          <a:xfrm rot="1043487">
            <a:off x="9346372" y="2931256"/>
            <a:ext cx="109728" cy="134108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D66BC3-7D0E-E9AC-0366-2A5B96D47498}"/>
              </a:ext>
            </a:extLst>
          </p:cNvPr>
          <p:cNvSpPr/>
          <p:nvPr/>
        </p:nvSpPr>
        <p:spPr>
          <a:xfrm>
            <a:off x="8193124" y="2440144"/>
            <a:ext cx="955331" cy="4679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E9D6F3-C585-50DA-02BB-3641394D7A93}"/>
              </a:ext>
            </a:extLst>
          </p:cNvPr>
          <p:cNvSpPr/>
          <p:nvPr/>
        </p:nvSpPr>
        <p:spPr>
          <a:xfrm>
            <a:off x="9176351" y="2482961"/>
            <a:ext cx="955331" cy="4679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66B4F6-76E9-D04A-B304-637A12CF730B}"/>
              </a:ext>
            </a:extLst>
          </p:cNvPr>
          <p:cNvSpPr/>
          <p:nvPr/>
        </p:nvSpPr>
        <p:spPr>
          <a:xfrm>
            <a:off x="5534069" y="2439207"/>
            <a:ext cx="955331" cy="4679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3C262B-450A-6CDC-6356-192A662435EC}"/>
              </a:ext>
            </a:extLst>
          </p:cNvPr>
          <p:cNvSpPr txBox="1"/>
          <p:nvPr/>
        </p:nvSpPr>
        <p:spPr>
          <a:xfrm>
            <a:off x="1231392" y="609600"/>
            <a:ext cx="9460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Circle</a:t>
            </a:r>
            <a:r>
              <a:rPr lang="ko-KR" altLang="en-US" dirty="0"/>
              <a:t> </a:t>
            </a:r>
            <a:r>
              <a:rPr lang="en-US" altLang="ko-KR" dirty="0"/>
              <a:t>with</a:t>
            </a:r>
            <a:r>
              <a:rPr lang="ko-KR" altLang="en-US" dirty="0"/>
              <a:t> </a:t>
            </a:r>
            <a:r>
              <a:rPr lang="en-US" altLang="ko-KR" dirty="0"/>
              <a:t>radius </a:t>
            </a:r>
            <a:r>
              <a:rPr lang="ko-KR" altLang="en-US" dirty="0"/>
              <a:t>데이터의 경우 원형 좌표이기 때문에 반경과 위도</a:t>
            </a:r>
            <a:r>
              <a:rPr lang="en-US" altLang="ko-KR" dirty="0"/>
              <a:t>,</a:t>
            </a:r>
            <a:r>
              <a:rPr lang="ko-KR" altLang="en-US" dirty="0"/>
              <a:t> 경도로 데이터를 </a:t>
            </a:r>
            <a:r>
              <a:rPr lang="ko-KR" altLang="en-US" dirty="0" err="1"/>
              <a:t>전처리</a:t>
            </a:r>
            <a:r>
              <a:rPr lang="ko-KR" altLang="en-US" dirty="0"/>
              <a:t> 하여 입력</a:t>
            </a:r>
          </a:p>
        </p:txBody>
      </p:sp>
    </p:spTree>
    <p:extLst>
      <p:ext uri="{BB962C8B-B14F-4D97-AF65-F5344CB8AC3E}">
        <p14:creationId xmlns:p14="http://schemas.microsoft.com/office/powerpoint/2010/main" val="391971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FDE8DD7-78DB-1833-EF68-39D9662F5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306938"/>
            <a:ext cx="10515600" cy="43722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01F884-8229-689F-CB5D-4E4BC161F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34" y="2408181"/>
            <a:ext cx="7602011" cy="5906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D17E2C-E07B-950A-03D1-8FBA5E708668}"/>
              </a:ext>
            </a:extLst>
          </p:cNvPr>
          <p:cNvSpPr txBox="1"/>
          <p:nvPr/>
        </p:nvSpPr>
        <p:spPr>
          <a:xfrm>
            <a:off x="710034" y="18647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크롤링하려는 원본 데이터</a:t>
            </a:r>
            <a:r>
              <a:rPr lang="en-US" altLang="ko-KR" dirty="0"/>
              <a:t>(</a:t>
            </a:r>
            <a:r>
              <a:rPr lang="ko-KR" altLang="en-US" dirty="0"/>
              <a:t>다각형 좌표</a:t>
            </a:r>
            <a:r>
              <a:rPr lang="en-US" altLang="ko-KR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AE22D9-6F6D-7826-610A-248915293AA3}"/>
              </a:ext>
            </a:extLst>
          </p:cNvPr>
          <p:cNvSpPr txBox="1"/>
          <p:nvPr/>
        </p:nvSpPr>
        <p:spPr>
          <a:xfrm>
            <a:off x="710034" y="36745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크롤링</a:t>
            </a:r>
            <a:r>
              <a:rPr lang="ko-KR" altLang="en-US" dirty="0"/>
              <a:t> 후 </a:t>
            </a:r>
            <a:r>
              <a:rPr lang="ko-KR" altLang="en-US" dirty="0" err="1"/>
              <a:t>전처리</a:t>
            </a:r>
            <a:r>
              <a:rPr lang="ko-KR" altLang="en-US" dirty="0"/>
              <a:t> 데이터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102C3E-EF1C-5552-7906-F9BEB2B8547D}"/>
              </a:ext>
            </a:extLst>
          </p:cNvPr>
          <p:cNvSpPr txBox="1"/>
          <p:nvPr/>
        </p:nvSpPr>
        <p:spPr>
          <a:xfrm>
            <a:off x="710034" y="536448"/>
            <a:ext cx="1064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다각형 좌표의 경우 위도와 경도를 한 쌍씩 묶어서 다각형의 꼭지점을 표현하는 좌표로 </a:t>
            </a:r>
            <a:r>
              <a:rPr lang="ko-KR" altLang="en-US" dirty="0" err="1"/>
              <a:t>전처리</a:t>
            </a:r>
            <a:r>
              <a:rPr lang="ko-KR" altLang="en-US"/>
              <a:t> 작업을 진행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975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64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원근 장</dc:creator>
  <cp:lastModifiedBy>원근 장</cp:lastModifiedBy>
  <cp:revision>4</cp:revision>
  <dcterms:created xsi:type="dcterms:W3CDTF">2025-03-20T08:38:46Z</dcterms:created>
  <dcterms:modified xsi:type="dcterms:W3CDTF">2025-03-20T09:38:31Z</dcterms:modified>
</cp:coreProperties>
</file>