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6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F331-4D66-406B-BC2F-643F13708648}" type="datetimeFigureOut">
              <a:rPr lang="en-US" smtClean="0"/>
              <a:t>03-Dec-17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3CB0A-2ADD-4A7D-80DB-65C8EC2BB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06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 </a:t>
            </a:r>
            <a:r>
              <a:rPr lang="en-US" dirty="0">
                <a:sym typeface="Wingdings" panose="05000000000000000000" pitchFamily="2" charset="2"/>
              </a:rPr>
              <a:t> Den Straits//</a:t>
            </a:r>
            <a:r>
              <a:rPr lang="en-US" dirty="0" err="1">
                <a:sym typeface="Wingdings" panose="05000000000000000000" pitchFamily="2" charset="2"/>
              </a:rPr>
              <a:t>Irminger</a:t>
            </a:r>
            <a:r>
              <a:rPr lang="en-US" dirty="0">
                <a:sym typeface="Wingdings" panose="05000000000000000000" pitchFamily="2" charset="2"/>
              </a:rPr>
              <a:t> Seas//Lab Sea//Davis Straits//E+W Greenland  Lab Sea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3CB0A-2ADD-4A7D-80DB-65C8EC2BB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2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A2D4-903C-4B4D-B24D-3006C5DD0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033B0-A09B-401A-9580-03A27D12F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CB8FC-5E97-44AC-B081-6AD1F16C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571-BBD8-402D-951A-43235F47E2E2}" type="datetimeFigureOut">
              <a:rPr lang="en-US" smtClean="0"/>
              <a:t>03-Dec-17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1C79D-13EC-4FD3-8249-74B3592D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85761-4E25-43AA-9888-2874871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9D76-24F1-46AD-A8A8-A3849AF7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B1B5-C20F-4B5C-B289-ACA2C98E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82DDE-1740-431F-8770-F8C32A763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F4B2C-8EFB-4990-BF33-917AAA9D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571-BBD8-402D-951A-43235F47E2E2}" type="datetimeFigureOut">
              <a:rPr lang="en-US" smtClean="0"/>
              <a:t>03-Dec-17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9F9A5-994D-4618-8B9C-842DB1B14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E1AC4-46C0-49EA-9957-39A7570D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9D76-24F1-46AD-A8A8-A3849AF7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1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D9EF7-3FCF-46F8-86CC-429E50108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235EB-F7BE-496D-84D2-9CCD6BDF6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B26D5-26E8-4912-ABD1-1A93C56C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571-BBD8-402D-951A-43235F47E2E2}" type="datetimeFigureOut">
              <a:rPr lang="en-US" smtClean="0"/>
              <a:t>03-Dec-17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AC560-7326-4645-99E6-6024ED68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A0CBB-00C1-44AE-A811-B43FA2ED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9D76-24F1-46AD-A8A8-A3849AF7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0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F7BF-1BD4-467E-9E15-6DC845BC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62CC-3D53-4DB6-8BA9-4BBF48371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072F-E625-4D1F-81E3-6EBD3778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571-BBD8-402D-951A-43235F47E2E2}" type="datetimeFigureOut">
              <a:rPr lang="en-US" smtClean="0"/>
              <a:t>03-Dec-17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6BE95-C6BF-42C7-856B-6621BD22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916DA-C016-469E-AFF1-1B0E0993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9D76-24F1-46AD-A8A8-A3849AF7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4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73E9-7D09-4B2F-8DAB-CC322DBC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D82E9-5827-4712-8659-DE4495F54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279B-39D3-4967-9306-BCFAAB5F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571-BBD8-402D-951A-43235F47E2E2}" type="datetimeFigureOut">
              <a:rPr lang="en-US" smtClean="0"/>
              <a:t>03-Dec-17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D5B55-0E0D-4BBC-AC93-70EE55E3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1E8AF-5882-4281-A9BF-0203008B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9D76-24F1-46AD-A8A8-A3849AF7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4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7711-7617-4431-9DC3-C14AAE9C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EF0F0-092C-4234-969A-58707B884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4D0C3-8AA5-40F6-9B3C-94ACDB456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B9F17-EC0B-4219-9EDB-5F407BC5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571-BBD8-402D-951A-43235F47E2E2}" type="datetimeFigureOut">
              <a:rPr lang="en-US" smtClean="0"/>
              <a:t>03-Dec-17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50956-7BB6-42CC-AD89-0D2531D5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E0D25-EA60-47FB-8EA1-519D3310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9D76-24F1-46AD-A8A8-A3849AF7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A041-D355-4BFA-9A49-21F54E33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0F08F-4D65-4BA3-B3A4-70DE0FB40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06F93-5FCD-4F54-8835-F392BB265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C447D-7BCA-4300-97CB-4A23364E6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0C511-EDD8-4C72-BB9F-E4CF43411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F7529-B69A-4A3A-B282-04B46883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571-BBD8-402D-951A-43235F47E2E2}" type="datetimeFigureOut">
              <a:rPr lang="en-US" smtClean="0"/>
              <a:t>03-Dec-17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0FA44-364C-4B43-9998-994378FA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315F7-F179-4539-B84D-8E178ABD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9D76-24F1-46AD-A8A8-A3849AF7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6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A971-F94E-412B-8FA2-6524944C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58B13-F3BD-40BF-A1BC-E19FC8D0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571-BBD8-402D-951A-43235F47E2E2}" type="datetimeFigureOut">
              <a:rPr lang="en-US" smtClean="0"/>
              <a:t>03-Dec-17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66C98-B8B9-4786-AA98-1D4D8090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A0106-4CBB-4984-86C4-6AC72741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9D76-24F1-46AD-A8A8-A3849AF7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4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547CA-DD18-46AA-A21F-DEF062C5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571-BBD8-402D-951A-43235F47E2E2}" type="datetimeFigureOut">
              <a:rPr lang="en-US" smtClean="0"/>
              <a:t>03-Dec-17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77EA3-53E9-4A69-8C61-6658BBAA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776F9-AA87-41F4-B660-2171FFA0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9D76-24F1-46AD-A8A8-A3849AF7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5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3B3B-54A0-4B47-B66E-C01E369D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269E9-26B4-4AD9-BC5F-CB28B01C1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C05AB-3639-4814-BFF3-3F224C579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25C77-5B59-403A-AE09-3F54363A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571-BBD8-402D-951A-43235F47E2E2}" type="datetimeFigureOut">
              <a:rPr lang="en-US" smtClean="0"/>
              <a:t>03-Dec-17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001B2-4CAB-4CAF-A056-622E1A40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353E7-7E4C-4757-BEC7-D1F2FF7E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9D76-24F1-46AD-A8A8-A3849AF7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4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FFB9-B28F-4194-827E-EB34F21E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F5453-DD74-4097-B943-571950312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EABBB-27C3-4568-AD12-88C6EBB07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CB63D-31F2-409B-8D14-C1947AFC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571-BBD8-402D-951A-43235F47E2E2}" type="datetimeFigureOut">
              <a:rPr lang="en-US" smtClean="0"/>
              <a:t>03-Dec-17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4EF60-DE15-4EAC-8D36-299FB045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9C3CB-3435-4AC5-9D24-0E4C7043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9D76-24F1-46AD-A8A8-A3849AF7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D54C46-9229-4FFB-BF08-5490A56FD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9C45-2682-4AB4-9271-51AB10C9B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77ED0-E29E-4A50-BD4B-A86236324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4D571-BBD8-402D-951A-43235F47E2E2}" type="datetimeFigureOut">
              <a:rPr lang="en-US" smtClean="0"/>
              <a:t>03-Dec-17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8684F-D7F1-4EFB-B78F-26EBC751B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F9685-7B51-41A9-8524-6F48B8784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F9D76-24F1-46AD-A8A8-A3849AF7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9DDAA8-79CA-4847-AA4C-521BFB87E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" y="183379"/>
            <a:ext cx="5943600" cy="2984235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5B0DC6C9-8FA0-4AC8-86C2-1BD97E9D70E0}"/>
              </a:ext>
            </a:extLst>
          </p:cNvPr>
          <p:cNvSpPr txBox="1">
            <a:spLocks/>
          </p:cNvSpPr>
          <p:nvPr/>
        </p:nvSpPr>
        <p:spPr>
          <a:xfrm>
            <a:off x="1509252" y="6625457"/>
            <a:ext cx="9144000" cy="232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Suki Wong  //  12-05-17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BC2BF52-5F77-4B0D-9ED7-6014DAC10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8" y="3788450"/>
            <a:ext cx="3749040" cy="282684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975175A-31FA-4F1C-A924-8B36753BBB7E}"/>
              </a:ext>
            </a:extLst>
          </p:cNvPr>
          <p:cNvSpPr/>
          <p:nvPr/>
        </p:nvSpPr>
        <p:spPr>
          <a:xfrm>
            <a:off x="715704" y="698866"/>
            <a:ext cx="7580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NACW†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16C891-8B49-49F1-9865-B2F53563D072}"/>
              </a:ext>
            </a:extLst>
          </p:cNvPr>
          <p:cNvSpPr/>
          <p:nvPr/>
        </p:nvSpPr>
        <p:spPr>
          <a:xfrm>
            <a:off x="2408699" y="1157763"/>
            <a:ext cx="5052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AIW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2A46E2-7629-4AF9-8763-C8BB2B700DA3}"/>
              </a:ext>
            </a:extLst>
          </p:cNvPr>
          <p:cNvSpPr/>
          <p:nvPr/>
        </p:nvSpPr>
        <p:spPr>
          <a:xfrm>
            <a:off x="3048516" y="725928"/>
            <a:ext cx="5071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LSW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2FC30DD-87BD-43F2-AC5F-64888CFDD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227" y="3852833"/>
            <a:ext cx="4438529" cy="2580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BC88A6-E10E-4F04-8C0E-4A9176C19C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882" y="3821895"/>
            <a:ext cx="3749040" cy="27599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DAB8FB-6805-46D8-A5D7-0C3E031544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992" y="198127"/>
            <a:ext cx="5943600" cy="286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8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</TotalTime>
  <Words>30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Suki Wong</dc:creator>
  <cp:lastModifiedBy>Suki Wong</cp:lastModifiedBy>
  <cp:revision>9</cp:revision>
  <dcterms:created xsi:type="dcterms:W3CDTF">2017-11-30T07:26:34Z</dcterms:created>
  <dcterms:modified xsi:type="dcterms:W3CDTF">2017-12-03T17:03:01Z</dcterms:modified>
</cp:coreProperties>
</file>