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8BCADCF-179E-4F8F-B7AE-C2D890610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2Market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DE5460C-AFB4-4F9A-A86F-3F349C488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1/3/24 12:32:06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Customer Demographics (2)">
            <a:extLst>
              <a:ext uri="{FF2B5EF4-FFF2-40B4-BE49-F238E27FC236}">
                <a16:creationId xmlns:a16="http://schemas.microsoft.com/office/drawing/2014/main" id="{6333B0AA-9EF6-8343-316F-D4F8840A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42044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Dashboard 2">
            <a:extLst>
              <a:ext uri="{FF2B5EF4-FFF2-40B4-BE49-F238E27FC236}">
                <a16:creationId xmlns:a16="http://schemas.microsoft.com/office/drawing/2014/main" id="{E72BB280-CFD4-4E5C-09C6-8E66008C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00" y="194440"/>
            <a:ext cx="8086399" cy="64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2Market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2Market Analysis</dc:title>
  <dc:creator/>
  <cp:lastModifiedBy>Lind,SC (pgt)</cp:lastModifiedBy>
  <cp:revision>1</cp:revision>
  <dcterms:created xsi:type="dcterms:W3CDTF">2024-01-03T20:32:07Z</dcterms:created>
  <dcterms:modified xsi:type="dcterms:W3CDTF">2024-01-03T20:56:26Z</dcterms:modified>
</cp:coreProperties>
</file>