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A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907"/>
  </p:normalViewPr>
  <p:slideViewPr>
    <p:cSldViewPr snapToGrid="0" snapToObjects="1">
      <p:cViewPr varScale="1">
        <p:scale>
          <a:sx n="148" d="100"/>
          <a:sy n="148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1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2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4" y="1681164"/>
            <a:ext cx="3868340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4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6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71D0C2-21F8-A243-A09E-259779B16DA4}"/>
              </a:ext>
            </a:extLst>
          </p:cNvPr>
          <p:cNvSpPr txBox="1"/>
          <p:nvPr/>
        </p:nvSpPr>
        <p:spPr>
          <a:xfrm>
            <a:off x="2429253" y="1327250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EyeCandy</a:t>
            </a:r>
            <a:r>
              <a:rPr lang="en-US" sz="1440" dirty="0"/>
              <a:t> Main 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3E1FE6-7786-7345-856E-7E0EDEB6F4EF}"/>
              </a:ext>
            </a:extLst>
          </p:cNvPr>
          <p:cNvGrpSpPr/>
          <p:nvPr/>
        </p:nvGrpSpPr>
        <p:grpSpPr>
          <a:xfrm>
            <a:off x="5144998" y="543766"/>
            <a:ext cx="1804440" cy="1681422"/>
            <a:chOff x="5278002" y="502197"/>
            <a:chExt cx="1804440" cy="16814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5E055A-1593-1147-8026-57EEC70B403F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EAD59A-6D53-3540-82FE-62B4F6DE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923274"/>
              <a:ext cx="1804440" cy="126034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B9CE93-B161-1648-8307-2D5EB79768B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908921" y="1595016"/>
            <a:ext cx="1236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E8107A-D472-3C45-8865-5386DBC2A60F}"/>
              </a:ext>
            </a:extLst>
          </p:cNvPr>
          <p:cNvSpPr txBox="1"/>
          <p:nvPr/>
        </p:nvSpPr>
        <p:spPr>
          <a:xfrm>
            <a:off x="4027230" y="1319870"/>
            <a:ext cx="88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1632024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5D6DB8-987C-6D48-AF9D-A317C2AE5000}"/>
              </a:ext>
            </a:extLst>
          </p:cNvPr>
          <p:cNvSpPr txBox="1"/>
          <p:nvPr/>
        </p:nvSpPr>
        <p:spPr>
          <a:xfrm>
            <a:off x="1277859" y="1155231"/>
            <a:ext cx="509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F133D-0416-FD42-9A30-50D3FDA1DD68}"/>
              </a:ext>
            </a:extLst>
          </p:cNvPr>
          <p:cNvSpPr txBox="1"/>
          <p:nvPr/>
        </p:nvSpPr>
        <p:spPr>
          <a:xfrm>
            <a:off x="805285" y="475944"/>
            <a:ext cx="1454835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Main Process (</a:t>
            </a:r>
            <a:r>
              <a:rPr lang="en-US" sz="1440" dirty="0" err="1"/>
              <a:t>js</a:t>
            </a:r>
            <a:r>
              <a:rPr lang="en-US" sz="144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B9D1F-5738-7E4E-B88E-49E3CAB72552}"/>
              </a:ext>
            </a:extLst>
          </p:cNvPr>
          <p:cNvSpPr txBox="1"/>
          <p:nvPr/>
        </p:nvSpPr>
        <p:spPr>
          <a:xfrm>
            <a:off x="2733729" y="475944"/>
            <a:ext cx="1632748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Native Layer (C++)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573CB1-B38F-5048-AF0E-900C21907E3A}"/>
              </a:ext>
            </a:extLst>
          </p:cNvPr>
          <p:cNvCxnSpPr>
            <a:cxnSpLocks/>
          </p:cNvCxnSpPr>
          <p:nvPr/>
        </p:nvCxnSpPr>
        <p:spPr>
          <a:xfrm>
            <a:off x="2362546" y="915008"/>
            <a:ext cx="0" cy="238890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11024C-DDCC-D746-8AF3-9E492BA07ABB}"/>
              </a:ext>
            </a:extLst>
          </p:cNvPr>
          <p:cNvSpPr txBox="1"/>
          <p:nvPr/>
        </p:nvSpPr>
        <p:spPr>
          <a:xfrm>
            <a:off x="2756119" y="1155231"/>
            <a:ext cx="158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openPreviewChannel</a:t>
            </a:r>
            <a:r>
              <a:rPr lang="en-US" sz="1200" dirty="0"/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FCAF0E-88B7-9040-9AFD-FDEEB4BE6796}"/>
              </a:ext>
            </a:extLst>
          </p:cNvPr>
          <p:cNvSpPr txBox="1"/>
          <p:nvPr/>
        </p:nvSpPr>
        <p:spPr>
          <a:xfrm>
            <a:off x="2719518" y="2281066"/>
            <a:ext cx="1658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pendingPreviewQueue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25D21-2DA4-474A-B55A-04E95F6229B4}"/>
              </a:ext>
            </a:extLst>
          </p:cNvPr>
          <p:cNvSpPr txBox="1"/>
          <p:nvPr/>
        </p:nvSpPr>
        <p:spPr>
          <a:xfrm>
            <a:off x="2570598" y="1699693"/>
            <a:ext cx="1956776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PreviewReceiveThread</a:t>
            </a:r>
            <a:endParaRPr lang="en-US" sz="144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DAAEC3-DB0F-F042-B0B5-2F6A7C25B224}"/>
              </a:ext>
            </a:extLst>
          </p:cNvPr>
          <p:cNvCxnSpPr>
            <a:cxnSpLocks/>
            <a:stCxn id="75" idx="1"/>
            <a:endCxn id="30" idx="3"/>
          </p:cNvCxnSpPr>
          <p:nvPr/>
        </p:nvCxnSpPr>
        <p:spPr>
          <a:xfrm flipH="1">
            <a:off x="4527374" y="1856659"/>
            <a:ext cx="353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BCD73A-02AB-6C4A-842B-F558ACAAA0F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3548986" y="1432230"/>
            <a:ext cx="1117" cy="26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C5D50F-1BD8-D94E-B7F3-9C2AC43096D1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1787544" y="1293731"/>
            <a:ext cx="968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B299F4-FB25-7546-A4FA-4BFC3B7FE0F0}"/>
              </a:ext>
            </a:extLst>
          </p:cNvPr>
          <p:cNvSpPr txBox="1"/>
          <p:nvPr/>
        </p:nvSpPr>
        <p:spPr>
          <a:xfrm>
            <a:off x="4880841" y="1699693"/>
            <a:ext cx="1249842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[named pipe]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03E293-0A61-724D-9D3E-F3EBA4D0213C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>
            <a:off x="3548986" y="2013625"/>
            <a:ext cx="0" cy="26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63BE30-3CBA-6543-928C-E5288AF7E1AB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3548986" y="2558065"/>
            <a:ext cx="0" cy="30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F857422-6201-064C-82D0-9209D4163F46}"/>
              </a:ext>
            </a:extLst>
          </p:cNvPr>
          <p:cNvSpPr txBox="1"/>
          <p:nvPr/>
        </p:nvSpPr>
        <p:spPr>
          <a:xfrm>
            <a:off x="2947283" y="2861741"/>
            <a:ext cx="120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getNextFrame</a:t>
            </a:r>
            <a:r>
              <a:rPr lang="en-US" sz="1200" dirty="0"/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646D3D-94E6-4048-B79F-6C57629B6983}"/>
              </a:ext>
            </a:extLst>
          </p:cNvPr>
          <p:cNvSpPr txBox="1"/>
          <p:nvPr/>
        </p:nvSpPr>
        <p:spPr>
          <a:xfrm>
            <a:off x="1041571" y="2769407"/>
            <a:ext cx="98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Display next frame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E0E7C7-0E81-2E40-B80A-1B808CB10E66}"/>
              </a:ext>
            </a:extLst>
          </p:cNvPr>
          <p:cNvCxnSpPr>
            <a:cxnSpLocks/>
            <a:stCxn id="46" idx="1"/>
            <a:endCxn id="50" idx="3"/>
          </p:cNvCxnSpPr>
          <p:nvPr/>
        </p:nvCxnSpPr>
        <p:spPr>
          <a:xfrm flipH="1" flipV="1">
            <a:off x="2023830" y="3000240"/>
            <a:ext cx="923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6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467E3C-070F-3440-BA64-FCB10ABBC2C4}"/>
              </a:ext>
            </a:extLst>
          </p:cNvPr>
          <p:cNvSpPr/>
          <p:nvPr/>
        </p:nvSpPr>
        <p:spPr>
          <a:xfrm>
            <a:off x="1579417" y="2310937"/>
            <a:ext cx="2202872" cy="1745673"/>
          </a:xfrm>
          <a:prstGeom prst="roundRect">
            <a:avLst>
              <a:gd name="adj" fmla="val 32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B6819-67F1-0D4C-995E-4F3192D08698}"/>
              </a:ext>
            </a:extLst>
          </p:cNvPr>
          <p:cNvSpPr txBox="1"/>
          <p:nvPr/>
        </p:nvSpPr>
        <p:spPr>
          <a:xfrm>
            <a:off x="2038695" y="2569645"/>
            <a:ext cx="1284316" cy="5355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EyeCandy</a:t>
            </a:r>
            <a:endParaRPr lang="en-US" sz="1440" dirty="0"/>
          </a:p>
          <a:p>
            <a:pPr algn="ctr"/>
            <a:r>
              <a:rPr lang="en-US" sz="1440" dirty="0"/>
              <a:t>Computer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46CABC-C3E7-9E47-BF35-9176906869F3}"/>
              </a:ext>
            </a:extLst>
          </p:cNvPr>
          <p:cNvSpPr/>
          <p:nvPr/>
        </p:nvSpPr>
        <p:spPr>
          <a:xfrm>
            <a:off x="2457795" y="3363884"/>
            <a:ext cx="1324494" cy="692727"/>
          </a:xfrm>
          <a:prstGeom prst="roundRect">
            <a:avLst>
              <a:gd name="adj" fmla="val 32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95615-4664-1743-A23B-8EE304F1E1C4}"/>
              </a:ext>
            </a:extLst>
          </p:cNvPr>
          <p:cNvSpPr txBox="1"/>
          <p:nvPr/>
        </p:nvSpPr>
        <p:spPr>
          <a:xfrm>
            <a:off x="2554083" y="3553281"/>
            <a:ext cx="113191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Timing card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9305DB0-48E3-1641-8CF1-682BEF781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9486" y="2209425"/>
            <a:ext cx="1052947" cy="10529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E06032-45DB-AF46-96D7-9755C712A77F}"/>
              </a:ext>
            </a:extLst>
          </p:cNvPr>
          <p:cNvSpPr txBox="1"/>
          <p:nvPr/>
        </p:nvSpPr>
        <p:spPr>
          <a:xfrm>
            <a:off x="4665020" y="3223792"/>
            <a:ext cx="113191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Projector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EFAB8-D18A-BD4B-9B4B-30A0AD73E877}"/>
              </a:ext>
            </a:extLst>
          </p:cNvPr>
          <p:cNvCxnSpPr>
            <a:cxnSpLocks/>
          </p:cNvCxnSpPr>
          <p:nvPr/>
        </p:nvCxnSpPr>
        <p:spPr>
          <a:xfrm>
            <a:off x="3847853" y="2975956"/>
            <a:ext cx="91392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C8BF86-1E64-8C49-8966-6473BA399A29}"/>
              </a:ext>
            </a:extLst>
          </p:cNvPr>
          <p:cNvSpPr/>
          <p:nvPr/>
        </p:nvSpPr>
        <p:spPr>
          <a:xfrm>
            <a:off x="6548074" y="2569645"/>
            <a:ext cx="1465866" cy="692727"/>
          </a:xfrm>
          <a:prstGeom prst="roundRect">
            <a:avLst>
              <a:gd name="adj" fmla="val 32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EEEF31-8722-0B47-910C-C0E0C24BF65B}"/>
              </a:ext>
            </a:extLst>
          </p:cNvPr>
          <p:cNvSpPr txBox="1"/>
          <p:nvPr/>
        </p:nvSpPr>
        <p:spPr>
          <a:xfrm>
            <a:off x="6626410" y="2759042"/>
            <a:ext cx="1309193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Photodetector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2AFEE84-625C-3A48-B54D-07CC73AC86B5}"/>
              </a:ext>
            </a:extLst>
          </p:cNvPr>
          <p:cNvCxnSpPr>
            <a:cxnSpLocks/>
            <a:stCxn id="16" idx="2"/>
            <a:endCxn id="7" idx="3"/>
          </p:cNvCxnSpPr>
          <p:nvPr/>
        </p:nvCxnSpPr>
        <p:spPr>
          <a:xfrm rot="5400000">
            <a:off x="5307710" y="1736951"/>
            <a:ext cx="447876" cy="349871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030F05-76F8-4747-8ADF-7010AB5CD536}"/>
              </a:ext>
            </a:extLst>
          </p:cNvPr>
          <p:cNvCxnSpPr/>
          <p:nvPr/>
        </p:nvCxnSpPr>
        <p:spPr>
          <a:xfrm>
            <a:off x="5849030" y="2911775"/>
            <a:ext cx="586596" cy="0"/>
          </a:xfrm>
          <a:prstGeom prst="line">
            <a:avLst/>
          </a:prstGeom>
          <a:ln>
            <a:solidFill>
              <a:srgbClr val="E3EA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402275-01EE-F346-AD94-4A72A943D41E}"/>
              </a:ext>
            </a:extLst>
          </p:cNvPr>
          <p:cNvCxnSpPr/>
          <p:nvPr/>
        </p:nvCxnSpPr>
        <p:spPr>
          <a:xfrm>
            <a:off x="5849030" y="2975956"/>
            <a:ext cx="586596" cy="0"/>
          </a:xfrm>
          <a:prstGeom prst="line">
            <a:avLst/>
          </a:prstGeom>
          <a:ln>
            <a:solidFill>
              <a:srgbClr val="E3EA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37A513-F455-C84A-BC83-2689E30D10E9}"/>
              </a:ext>
            </a:extLst>
          </p:cNvPr>
          <p:cNvCxnSpPr/>
          <p:nvPr/>
        </p:nvCxnSpPr>
        <p:spPr>
          <a:xfrm>
            <a:off x="5849030" y="2850033"/>
            <a:ext cx="586596" cy="0"/>
          </a:xfrm>
          <a:prstGeom prst="line">
            <a:avLst/>
          </a:prstGeom>
          <a:ln>
            <a:solidFill>
              <a:srgbClr val="E3EA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56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48A472-E5B0-E64C-8CC2-5DDC71038E03}"/>
              </a:ext>
            </a:extLst>
          </p:cNvPr>
          <p:cNvSpPr txBox="1"/>
          <p:nvPr/>
        </p:nvSpPr>
        <p:spPr>
          <a:xfrm>
            <a:off x="3159063" y="3023538"/>
            <a:ext cx="145086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FD3C-F825-BC41-8E17-43A1857C62C2}"/>
              </a:ext>
            </a:extLst>
          </p:cNvPr>
          <p:cNvSpPr txBox="1"/>
          <p:nvPr/>
        </p:nvSpPr>
        <p:spPr>
          <a:xfrm>
            <a:off x="1522553" y="3023538"/>
            <a:ext cx="109728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65B606-1C3D-4C4B-BE7F-F975DC67F3BD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FF190E-1A2D-8C4D-AA84-7179B9F43586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(offscreen)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D41CB10-A68C-1549-9C83-40BCE1AB4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680359"/>
            <a:chOff x="5278002" y="502197"/>
            <a:chExt cx="1804440" cy="16803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924337"/>
              <a:ext cx="1804440" cy="125821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2E33E5-0CB5-6248-A3C3-CECF4620B488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873736" y="1595015"/>
            <a:ext cx="1271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F7AE03-E855-A348-9B2B-D537BA555C4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071193" y="1807380"/>
            <a:ext cx="611622" cy="12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99B18E-DD88-EB47-B177-9B22CBAC2849}"/>
              </a:ext>
            </a:extLst>
          </p:cNvPr>
          <p:cNvCxnSpPr>
            <a:cxnSpLocks/>
            <a:stCxn id="36" idx="2"/>
            <a:endCxn id="6" idx="0"/>
          </p:cNvCxnSpPr>
          <p:nvPr/>
        </p:nvCxnSpPr>
        <p:spPr>
          <a:xfrm>
            <a:off x="3133899" y="1807380"/>
            <a:ext cx="750594" cy="12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7AB175-067A-9D44-99F3-30A0F5FC5F57}"/>
              </a:ext>
            </a:extLst>
          </p:cNvPr>
          <p:cNvCxnSpPr>
            <a:cxnSpLocks/>
          </p:cNvCxnSpPr>
          <p:nvPr/>
        </p:nvCxnSpPr>
        <p:spPr>
          <a:xfrm>
            <a:off x="3640347" y="1807380"/>
            <a:ext cx="1504652" cy="142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48442EC-6721-6A4C-89A2-5ED4A1A924E7}"/>
              </a:ext>
            </a:extLst>
          </p:cNvPr>
          <p:cNvSpPr txBox="1"/>
          <p:nvPr/>
        </p:nvSpPr>
        <p:spPr>
          <a:xfrm>
            <a:off x="4048302" y="1136995"/>
            <a:ext cx="95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Eye candy</a:t>
            </a:r>
          </a:p>
          <a:p>
            <a:pPr algn="ctr"/>
            <a:r>
              <a:rPr lang="en-US" sz="1200" dirty="0"/>
              <a:t>program (</a:t>
            </a:r>
            <a:r>
              <a:rPr lang="en-US" sz="1200" dirty="0" err="1"/>
              <a:t>js</a:t>
            </a:r>
            <a:r>
              <a:rPr lang="en-US" sz="12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05E1AF-2341-314E-AEE8-EB9A8D4EB5E1}"/>
              </a:ext>
            </a:extLst>
          </p:cNvPr>
          <p:cNvSpPr txBox="1"/>
          <p:nvPr/>
        </p:nvSpPr>
        <p:spPr>
          <a:xfrm>
            <a:off x="1377547" y="2268983"/>
            <a:ext cx="95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Eye candy</a:t>
            </a:r>
          </a:p>
          <a:p>
            <a:pPr algn="ctr"/>
            <a:r>
              <a:rPr lang="en-US" sz="1200" dirty="0"/>
              <a:t>program (</a:t>
            </a:r>
            <a:r>
              <a:rPr lang="en-US" sz="1200" dirty="0" err="1"/>
              <a:t>js</a:t>
            </a:r>
            <a:r>
              <a:rPr lang="en-US" sz="12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A530F-80C2-3F49-8437-41D7AB97E918}"/>
              </a:ext>
            </a:extLst>
          </p:cNvPr>
          <p:cNvSpPr txBox="1"/>
          <p:nvPr/>
        </p:nvSpPr>
        <p:spPr>
          <a:xfrm>
            <a:off x="2756367" y="2365376"/>
            <a:ext cx="95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Spawn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4D4F23-2A3C-5846-A857-01194F9121CC}"/>
              </a:ext>
            </a:extLst>
          </p:cNvPr>
          <p:cNvSpPr txBox="1"/>
          <p:nvPr/>
        </p:nvSpPr>
        <p:spPr>
          <a:xfrm>
            <a:off x="4238577" y="2361315"/>
            <a:ext cx="95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208D90-C58A-9848-8E81-F4DFCE95BB28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EyeCandy</a:t>
            </a:r>
            <a:r>
              <a:rPr lang="en-US" sz="1440" dirty="0"/>
              <a:t> Main Process</a:t>
            </a:r>
          </a:p>
        </p:txBody>
      </p:sp>
    </p:spTree>
    <p:extLst>
      <p:ext uri="{BB962C8B-B14F-4D97-AF65-F5344CB8AC3E}">
        <p14:creationId xmlns:p14="http://schemas.microsoft.com/office/powerpoint/2010/main" val="86576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48A472-E5B0-E64C-8CC2-5DDC71038E03}"/>
              </a:ext>
            </a:extLst>
          </p:cNvPr>
          <p:cNvSpPr txBox="1"/>
          <p:nvPr/>
        </p:nvSpPr>
        <p:spPr>
          <a:xfrm>
            <a:off x="3159063" y="3023538"/>
            <a:ext cx="145086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FD3C-F825-BC41-8E17-43A1857C62C2}"/>
              </a:ext>
            </a:extLst>
          </p:cNvPr>
          <p:cNvSpPr txBox="1"/>
          <p:nvPr/>
        </p:nvSpPr>
        <p:spPr>
          <a:xfrm>
            <a:off x="1522553" y="3023538"/>
            <a:ext cx="109728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680359"/>
            <a:chOff x="5278002" y="502197"/>
            <a:chExt cx="1804440" cy="16803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924337"/>
              <a:ext cx="1804440" cy="125821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760FF-6520-A14A-9977-0AB8F6C1D8D5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138BE6-67BE-B044-B967-B35C151E362C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(offscreen)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AE109-1E7E-524E-9C16-1E1B080B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4468BA-0C7F-A347-8F16-8D6D6CDA7E0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071193" y="1807380"/>
            <a:ext cx="779199" cy="12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ACAD07-1BD2-CD43-B40D-EFCCA6F681B3}"/>
              </a:ext>
            </a:extLst>
          </p:cNvPr>
          <p:cNvCxnSpPr>
            <a:cxnSpLocks/>
          </p:cNvCxnSpPr>
          <p:nvPr/>
        </p:nvCxnSpPr>
        <p:spPr>
          <a:xfrm>
            <a:off x="3510951" y="1807380"/>
            <a:ext cx="1634047" cy="142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CC5F92-B826-B94B-A14F-0568ABCA0D7E}"/>
              </a:ext>
            </a:extLst>
          </p:cNvPr>
          <p:cNvSpPr txBox="1"/>
          <p:nvPr/>
        </p:nvSpPr>
        <p:spPr>
          <a:xfrm>
            <a:off x="2729627" y="2196444"/>
            <a:ext cx="95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Stimuli objects (</a:t>
            </a:r>
            <a:r>
              <a:rPr lang="en-US" sz="1200" dirty="0" err="1"/>
              <a:t>js</a:t>
            </a:r>
            <a:r>
              <a:rPr lang="en-US" sz="1200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68255B-F053-3544-9467-9F8588E2619A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EyeCandy</a:t>
            </a:r>
            <a:r>
              <a:rPr lang="en-US" sz="1440" dirty="0"/>
              <a:t> Main Process</a:t>
            </a:r>
          </a:p>
        </p:txBody>
      </p:sp>
    </p:spTree>
    <p:extLst>
      <p:ext uri="{BB962C8B-B14F-4D97-AF65-F5344CB8AC3E}">
        <p14:creationId xmlns:p14="http://schemas.microsoft.com/office/powerpoint/2010/main" val="351186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48A472-E5B0-E64C-8CC2-5DDC71038E03}"/>
              </a:ext>
            </a:extLst>
          </p:cNvPr>
          <p:cNvSpPr txBox="1"/>
          <p:nvPr/>
        </p:nvSpPr>
        <p:spPr>
          <a:xfrm>
            <a:off x="3159063" y="3023538"/>
            <a:ext cx="145086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FD3C-F825-BC41-8E17-43A1857C62C2}"/>
              </a:ext>
            </a:extLst>
          </p:cNvPr>
          <p:cNvSpPr txBox="1"/>
          <p:nvPr/>
        </p:nvSpPr>
        <p:spPr>
          <a:xfrm>
            <a:off x="1522553" y="3023538"/>
            <a:ext cx="109728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872947-DD29-2E48-A8B1-BAD7A2185F10}"/>
              </a:ext>
            </a:extLst>
          </p:cNvPr>
          <p:cNvSpPr txBox="1"/>
          <p:nvPr/>
        </p:nvSpPr>
        <p:spPr>
          <a:xfrm>
            <a:off x="3271574" y="4139988"/>
            <a:ext cx="12258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video.mp4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679297"/>
            <a:chOff x="5278002" y="502197"/>
            <a:chExt cx="1804440" cy="16792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925400"/>
              <a:ext cx="1804440" cy="125609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760FF-6520-A14A-9977-0AB8F6C1D8D5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138BE6-67BE-B044-B967-B35C151E362C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(offscreen)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AE109-1E7E-524E-9C16-1E1B080B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D6C8D-E070-4F4D-8AAD-1E933C873B3B}"/>
              </a:ext>
            </a:extLst>
          </p:cNvPr>
          <p:cNvCxnSpPr>
            <a:cxnSpLocks/>
          </p:cNvCxnSpPr>
          <p:nvPr/>
        </p:nvCxnSpPr>
        <p:spPr>
          <a:xfrm flipH="1" flipV="1">
            <a:off x="3640347" y="1807378"/>
            <a:ext cx="1504651" cy="142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981AAC-31A9-824C-8053-49519E4D582B}"/>
              </a:ext>
            </a:extLst>
          </p:cNvPr>
          <p:cNvSpPr txBox="1"/>
          <p:nvPr/>
        </p:nvSpPr>
        <p:spPr>
          <a:xfrm>
            <a:off x="4038831" y="1725529"/>
            <a:ext cx="103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Stimuli frames (bmp)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1A7D6C-895A-B947-8C8F-525151CBE33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73736" y="1595015"/>
            <a:ext cx="1271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889ACF-CE35-394B-9964-526FF2C3E269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>
            <a:off x="3133899" y="1807378"/>
            <a:ext cx="750594" cy="121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4588AB-39DC-F349-8F94-33BCC02EA6E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884493" y="3337470"/>
            <a:ext cx="0" cy="80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29A15D-231A-6A44-9B51-E7F809C175CE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EyeCandy</a:t>
            </a:r>
            <a:r>
              <a:rPr lang="en-US" sz="1440" dirty="0"/>
              <a:t> Main Process</a:t>
            </a:r>
          </a:p>
        </p:txBody>
      </p:sp>
    </p:spTree>
    <p:extLst>
      <p:ext uri="{BB962C8B-B14F-4D97-AF65-F5344CB8AC3E}">
        <p14:creationId xmlns:p14="http://schemas.microsoft.com/office/powerpoint/2010/main" val="401447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0551" y="888158"/>
              <a:ext cx="1319340" cy="133057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3F013F-BF8C-BD49-85FB-C0B877413D1B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EyeProjector</a:t>
            </a:r>
            <a:r>
              <a:rPr lang="en-US" sz="1440" dirty="0"/>
              <a:t> Main Process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2E3DEB-AA45-0A4D-8408-BD07D4AC17FE}"/>
              </a:ext>
            </a:extLst>
          </p:cNvPr>
          <p:cNvCxnSpPr>
            <a:cxnSpLocks/>
          </p:cNvCxnSpPr>
          <p:nvPr/>
        </p:nvCxnSpPr>
        <p:spPr>
          <a:xfrm>
            <a:off x="3873736" y="1595015"/>
            <a:ext cx="1271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6EA789-2865-1A47-B9B1-6F11F2C2233B}"/>
              </a:ext>
            </a:extLst>
          </p:cNvPr>
          <p:cNvSpPr txBox="1"/>
          <p:nvPr/>
        </p:nvSpPr>
        <p:spPr>
          <a:xfrm>
            <a:off x="4027230" y="1319870"/>
            <a:ext cx="88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380308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8310" y="888158"/>
              <a:ext cx="1323823" cy="133057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760FF-6520-A14A-9977-0AB8F6C1D8D5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138BE6-67BE-B044-B967-B35C151E362C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(projector)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AE109-1E7E-524E-9C16-1E1B080B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3F013F-BF8C-BD49-85FB-C0B877413D1B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EyeProjector</a:t>
            </a:r>
            <a:r>
              <a:rPr lang="en-US" sz="1440" dirty="0"/>
              <a:t> Main 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2C954-B05A-FB47-B6C1-F273C5D4083C}"/>
              </a:ext>
            </a:extLst>
          </p:cNvPr>
          <p:cNvSpPr txBox="1"/>
          <p:nvPr/>
        </p:nvSpPr>
        <p:spPr>
          <a:xfrm>
            <a:off x="2610198" y="3022776"/>
            <a:ext cx="1047404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A25A82-ED36-2D41-A250-4A9684619E77}"/>
              </a:ext>
            </a:extLst>
          </p:cNvPr>
          <p:cNvCxnSpPr>
            <a:cxnSpLocks/>
          </p:cNvCxnSpPr>
          <p:nvPr/>
        </p:nvCxnSpPr>
        <p:spPr>
          <a:xfrm flipH="1" flipV="1">
            <a:off x="3873736" y="1595015"/>
            <a:ext cx="1271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D17E55-FDC3-D840-ABEA-2FCB3D232E5D}"/>
              </a:ext>
            </a:extLst>
          </p:cNvPr>
          <p:cNvSpPr txBox="1"/>
          <p:nvPr/>
        </p:nvSpPr>
        <p:spPr>
          <a:xfrm>
            <a:off x="4060478" y="1321725"/>
            <a:ext cx="9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Experiment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EB490F-3376-5444-A849-26D14D1E5E7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133899" y="1807380"/>
            <a:ext cx="0" cy="121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B47605-F113-4A4A-A889-06DBD337B710}"/>
              </a:ext>
            </a:extLst>
          </p:cNvPr>
          <p:cNvSpPr txBox="1"/>
          <p:nvPr/>
        </p:nvSpPr>
        <p:spPr>
          <a:xfrm>
            <a:off x="2402378" y="2298725"/>
            <a:ext cx="9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Spawn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761FF2-2FD2-CC49-97FA-8422319BFAD5}"/>
              </a:ext>
            </a:extLst>
          </p:cNvPr>
          <p:cNvCxnSpPr>
            <a:cxnSpLocks/>
          </p:cNvCxnSpPr>
          <p:nvPr/>
        </p:nvCxnSpPr>
        <p:spPr>
          <a:xfrm>
            <a:off x="3579962" y="1807380"/>
            <a:ext cx="1565039" cy="142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C68A49-2FC6-4247-91D5-FDA0CED1662B}"/>
              </a:ext>
            </a:extLst>
          </p:cNvPr>
          <p:cNvSpPr txBox="1"/>
          <p:nvPr/>
        </p:nvSpPr>
        <p:spPr>
          <a:xfrm>
            <a:off x="4148091" y="2239368"/>
            <a:ext cx="9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14635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1664" y="888158"/>
              <a:ext cx="1317115" cy="133057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760FF-6520-A14A-9977-0AB8F6C1D8D5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138BE6-67BE-B044-B967-B35C151E362C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(projector)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AE109-1E7E-524E-9C16-1E1B080B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3F013F-BF8C-BD49-85FB-C0B877413D1B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EyeProjector</a:t>
            </a:r>
            <a:r>
              <a:rPr lang="en-US" sz="1440" dirty="0"/>
              <a:t> Main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D9F76-0951-CC45-884C-40722D4DB83D}"/>
              </a:ext>
            </a:extLst>
          </p:cNvPr>
          <p:cNvSpPr txBox="1"/>
          <p:nvPr/>
        </p:nvSpPr>
        <p:spPr>
          <a:xfrm>
            <a:off x="2520979" y="4139225"/>
            <a:ext cx="12258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video.mp4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2C954-B05A-FB47-B6C1-F273C5D4083C}"/>
              </a:ext>
            </a:extLst>
          </p:cNvPr>
          <p:cNvSpPr txBox="1"/>
          <p:nvPr/>
        </p:nvSpPr>
        <p:spPr>
          <a:xfrm>
            <a:off x="2610198" y="3022776"/>
            <a:ext cx="1047404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2FC858-72F3-7B44-AA23-7AB6FF5A96F2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flipV="1">
            <a:off x="3133898" y="3558305"/>
            <a:ext cx="2" cy="58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70DE57-3BB2-DA40-86C8-AD3DC9AB751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57602" y="3483038"/>
            <a:ext cx="1491555" cy="39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A1A900-53A2-9F46-A944-AD88C1C652E1}"/>
              </a:ext>
            </a:extLst>
          </p:cNvPr>
          <p:cNvCxnSpPr>
            <a:cxnSpLocks/>
          </p:cNvCxnSpPr>
          <p:nvPr/>
        </p:nvCxnSpPr>
        <p:spPr>
          <a:xfrm flipV="1">
            <a:off x="3657600" y="1918176"/>
            <a:ext cx="1487398" cy="12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CC280F-057F-AC4D-B2F0-782B69C42978}"/>
              </a:ext>
            </a:extLst>
          </p:cNvPr>
          <p:cNvSpPr txBox="1"/>
          <p:nvPr/>
        </p:nvSpPr>
        <p:spPr>
          <a:xfrm>
            <a:off x="3839323" y="3013999"/>
            <a:ext cx="103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Stimuli frames (bmp)</a:t>
            </a:r>
          </a:p>
        </p:txBody>
      </p:sp>
    </p:spTree>
    <p:extLst>
      <p:ext uri="{BB962C8B-B14F-4D97-AF65-F5344CB8AC3E}">
        <p14:creationId xmlns:p14="http://schemas.microsoft.com/office/powerpoint/2010/main" val="11037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5D6DB8-987C-6D48-AF9D-A317C2AE5000}"/>
              </a:ext>
            </a:extLst>
          </p:cNvPr>
          <p:cNvSpPr txBox="1"/>
          <p:nvPr/>
        </p:nvSpPr>
        <p:spPr>
          <a:xfrm>
            <a:off x="1058877" y="1155232"/>
            <a:ext cx="9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nativeImage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F133D-0416-FD42-9A30-50D3FDA1DD68}"/>
              </a:ext>
            </a:extLst>
          </p:cNvPr>
          <p:cNvSpPr txBox="1"/>
          <p:nvPr/>
        </p:nvSpPr>
        <p:spPr>
          <a:xfrm>
            <a:off x="805285" y="475944"/>
            <a:ext cx="1454835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Main Process (</a:t>
            </a:r>
            <a:r>
              <a:rPr lang="en-US" sz="1440" dirty="0" err="1"/>
              <a:t>js</a:t>
            </a:r>
            <a:r>
              <a:rPr lang="en-US" sz="144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B9D1F-5738-7E4E-B88E-49E3CAB72552}"/>
              </a:ext>
            </a:extLst>
          </p:cNvPr>
          <p:cNvSpPr txBox="1"/>
          <p:nvPr/>
        </p:nvSpPr>
        <p:spPr>
          <a:xfrm>
            <a:off x="2624076" y="475944"/>
            <a:ext cx="1632748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Native Layer (C++)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573CB1-B38F-5048-AF0E-900C21907E3A}"/>
              </a:ext>
            </a:extLst>
          </p:cNvPr>
          <p:cNvCxnSpPr>
            <a:cxnSpLocks/>
          </p:cNvCxnSpPr>
          <p:nvPr/>
        </p:nvCxnSpPr>
        <p:spPr>
          <a:xfrm>
            <a:off x="2362546" y="915008"/>
            <a:ext cx="0" cy="377776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E573AF-D8F5-D640-A047-0C1575183B00}"/>
              </a:ext>
            </a:extLst>
          </p:cNvPr>
          <p:cNvSpPr txBox="1"/>
          <p:nvPr/>
        </p:nvSpPr>
        <p:spPr>
          <a:xfrm>
            <a:off x="879595" y="2329603"/>
            <a:ext cx="1299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pendingFrame</a:t>
            </a:r>
            <a:r>
              <a:rPr lang="en-US" sz="1200" dirty="0"/>
              <a:t>[]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3C28D99-3367-F64B-8ED3-6B4298602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1152" y="4117465"/>
            <a:ext cx="343098" cy="3430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11024C-DDCC-D746-8AF3-9E492BA07ABB}"/>
              </a:ext>
            </a:extLst>
          </p:cNvPr>
          <p:cNvSpPr txBox="1"/>
          <p:nvPr/>
        </p:nvSpPr>
        <p:spPr>
          <a:xfrm>
            <a:off x="2756119" y="1155231"/>
            <a:ext cx="1368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queueNextFrame</a:t>
            </a:r>
            <a:r>
              <a:rPr lang="en-US" sz="1200" dirty="0"/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FCAF0E-88B7-9040-9AFD-FDEEB4BE6796}"/>
              </a:ext>
            </a:extLst>
          </p:cNvPr>
          <p:cNvSpPr txBox="1"/>
          <p:nvPr/>
        </p:nvSpPr>
        <p:spPr>
          <a:xfrm>
            <a:off x="4808984" y="1155231"/>
            <a:ext cx="152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pendingFrameQueue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6E99FA-7CCD-0647-8716-5C9BCE272463}"/>
              </a:ext>
            </a:extLst>
          </p:cNvPr>
          <p:cNvSpPr txBox="1"/>
          <p:nvPr/>
        </p:nvSpPr>
        <p:spPr>
          <a:xfrm>
            <a:off x="4713977" y="3503975"/>
            <a:ext cx="171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completedFrameQueue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B6722E-7A61-C94D-859C-81058B25B491}"/>
              </a:ext>
            </a:extLst>
          </p:cNvPr>
          <p:cNvSpPr txBox="1"/>
          <p:nvPr/>
        </p:nvSpPr>
        <p:spPr>
          <a:xfrm>
            <a:off x="2511775" y="3503976"/>
            <a:ext cx="185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checkCompletedFrames</a:t>
            </a:r>
            <a:r>
              <a:rPr lang="en-US" sz="1200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B0AD0-B251-0F46-B264-5F0DB3DD7E2C}"/>
              </a:ext>
            </a:extLst>
          </p:cNvPr>
          <p:cNvSpPr txBox="1"/>
          <p:nvPr/>
        </p:nvSpPr>
        <p:spPr>
          <a:xfrm>
            <a:off x="4671801" y="2329604"/>
            <a:ext cx="1795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previewFrameQueue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25D21-2DA4-474A-B55A-04E95F6229B4}"/>
              </a:ext>
            </a:extLst>
          </p:cNvPr>
          <p:cNvSpPr txBox="1"/>
          <p:nvPr/>
        </p:nvSpPr>
        <p:spPr>
          <a:xfrm>
            <a:off x="4954319" y="1731245"/>
            <a:ext cx="1230815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RecordThread</a:t>
            </a:r>
            <a:endParaRPr lang="en-US" sz="144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585D1-833E-D34D-B12C-A71F3E95388F}"/>
              </a:ext>
            </a:extLst>
          </p:cNvPr>
          <p:cNvSpPr txBox="1"/>
          <p:nvPr/>
        </p:nvSpPr>
        <p:spPr>
          <a:xfrm>
            <a:off x="6795240" y="1731245"/>
            <a:ext cx="1012624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endParaRPr lang="en-US" sz="144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870576-DAF5-8648-8CB0-DA8AC7A202F3}"/>
              </a:ext>
            </a:extLst>
          </p:cNvPr>
          <p:cNvSpPr txBox="1"/>
          <p:nvPr/>
        </p:nvSpPr>
        <p:spPr>
          <a:xfrm>
            <a:off x="6831779" y="2344193"/>
            <a:ext cx="93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video.mp4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B44A59-370F-674F-BBFE-75A8AD4A353E}"/>
              </a:ext>
            </a:extLst>
          </p:cNvPr>
          <p:cNvSpPr txBox="1"/>
          <p:nvPr/>
        </p:nvSpPr>
        <p:spPr>
          <a:xfrm>
            <a:off x="4735431" y="2898324"/>
            <a:ext cx="166832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PreviewSendThread</a:t>
            </a:r>
            <a:endParaRPr lang="en-US" sz="144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37F635-DAF8-8842-8E1E-03C2EBB071EB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5569600" y="1432230"/>
            <a:ext cx="127" cy="299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81B88B-22C8-6448-8199-A586D1A6696C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flipH="1">
            <a:off x="5569596" y="2045177"/>
            <a:ext cx="131" cy="28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B5318D-AD02-C745-81E7-2AFA0921A604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 flipH="1">
            <a:off x="5569595" y="2606603"/>
            <a:ext cx="1" cy="29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530BD5-B02E-1349-B31E-F87CC23A20B5}"/>
              </a:ext>
            </a:extLst>
          </p:cNvPr>
          <p:cNvCxnSpPr>
            <a:cxnSpLocks/>
            <a:stCxn id="35" idx="2"/>
            <a:endCxn id="27" idx="0"/>
          </p:cNvCxnSpPr>
          <p:nvPr/>
        </p:nvCxnSpPr>
        <p:spPr>
          <a:xfrm>
            <a:off x="5569595" y="3212256"/>
            <a:ext cx="0" cy="29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DAAEC3-DB0F-F042-B0B5-2F6A7C25B224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6185134" y="1888211"/>
            <a:ext cx="61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2B1AF9-EBD2-5146-BF49-A688331E642C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7301552" y="2045177"/>
            <a:ext cx="0" cy="29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BCD73A-02AB-6C4A-842B-F558ACAAA0F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4124780" y="1293731"/>
            <a:ext cx="684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E1F2FF-299A-C949-9D24-99D5C14615E2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>
            <a:off x="4369123" y="3642475"/>
            <a:ext cx="344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C5D50F-1BD8-D94E-B7F3-9C2AC43096D1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 flipV="1">
            <a:off x="2006527" y="1293731"/>
            <a:ext cx="749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4003EB0-7A90-7F4F-96E1-B798AEDF4BB8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1529176" y="1432231"/>
            <a:ext cx="3526" cy="89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7E75F0F-1925-ED4E-B237-AC2CE9537364}"/>
              </a:ext>
            </a:extLst>
          </p:cNvPr>
          <p:cNvCxnSpPr>
            <a:stCxn id="22" idx="2"/>
          </p:cNvCxnSpPr>
          <p:nvPr/>
        </p:nvCxnSpPr>
        <p:spPr>
          <a:xfrm flipH="1">
            <a:off x="1529175" y="2606602"/>
            <a:ext cx="1" cy="139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FDE8F37-B078-5D4D-923C-F9AE33110E1F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529175" y="3642474"/>
            <a:ext cx="9826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B299F4-FB25-7546-A4FA-4BFC3B7FE0F0}"/>
              </a:ext>
            </a:extLst>
          </p:cNvPr>
          <p:cNvSpPr txBox="1"/>
          <p:nvPr/>
        </p:nvSpPr>
        <p:spPr>
          <a:xfrm>
            <a:off x="6676631" y="2898171"/>
            <a:ext cx="1249842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[named pipe]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6D04D5-CBB5-0B41-9280-D4A6F663DE9C}"/>
              </a:ext>
            </a:extLst>
          </p:cNvPr>
          <p:cNvCxnSpPr>
            <a:stCxn id="35" idx="3"/>
            <a:endCxn id="75" idx="1"/>
          </p:cNvCxnSpPr>
          <p:nvPr/>
        </p:nvCxnSpPr>
        <p:spPr>
          <a:xfrm flipV="1">
            <a:off x="6403758" y="3055137"/>
            <a:ext cx="272873" cy="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4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5D6DB8-987C-6D48-AF9D-A317C2AE5000}"/>
              </a:ext>
            </a:extLst>
          </p:cNvPr>
          <p:cNvSpPr txBox="1"/>
          <p:nvPr/>
        </p:nvSpPr>
        <p:spPr>
          <a:xfrm>
            <a:off x="1274094" y="1155231"/>
            <a:ext cx="509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F133D-0416-FD42-9A30-50D3FDA1DD68}"/>
              </a:ext>
            </a:extLst>
          </p:cNvPr>
          <p:cNvSpPr txBox="1"/>
          <p:nvPr/>
        </p:nvSpPr>
        <p:spPr>
          <a:xfrm>
            <a:off x="805285" y="475944"/>
            <a:ext cx="1454835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Main Process (</a:t>
            </a:r>
            <a:r>
              <a:rPr lang="en-US" sz="1440" dirty="0" err="1"/>
              <a:t>js</a:t>
            </a:r>
            <a:r>
              <a:rPr lang="en-US" sz="144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B9D1F-5738-7E4E-B88E-49E3CAB72552}"/>
              </a:ext>
            </a:extLst>
          </p:cNvPr>
          <p:cNvSpPr txBox="1"/>
          <p:nvPr/>
        </p:nvSpPr>
        <p:spPr>
          <a:xfrm>
            <a:off x="2733729" y="475944"/>
            <a:ext cx="1632748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Native Layer (C++)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573CB1-B38F-5048-AF0E-900C21907E3A}"/>
              </a:ext>
            </a:extLst>
          </p:cNvPr>
          <p:cNvCxnSpPr>
            <a:cxnSpLocks/>
          </p:cNvCxnSpPr>
          <p:nvPr/>
        </p:nvCxnSpPr>
        <p:spPr>
          <a:xfrm>
            <a:off x="2362546" y="915008"/>
            <a:ext cx="0" cy="438161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73C28D99-3367-F64B-8ED3-6B4298602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7437" y="4823885"/>
            <a:ext cx="343098" cy="3430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11024C-DDCC-D746-8AF3-9E492BA07ABB}"/>
              </a:ext>
            </a:extLst>
          </p:cNvPr>
          <p:cNvSpPr txBox="1"/>
          <p:nvPr/>
        </p:nvSpPr>
        <p:spPr>
          <a:xfrm>
            <a:off x="2756119" y="1155231"/>
            <a:ext cx="158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beginVideoPlayback</a:t>
            </a:r>
            <a:r>
              <a:rPr lang="en-US" sz="1200" dirty="0"/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FCAF0E-88B7-9040-9AFD-FDEEB4BE6796}"/>
              </a:ext>
            </a:extLst>
          </p:cNvPr>
          <p:cNvSpPr txBox="1"/>
          <p:nvPr/>
        </p:nvSpPr>
        <p:spPr>
          <a:xfrm>
            <a:off x="2788373" y="2274584"/>
            <a:ext cx="152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pendingFrameQueue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B0AD0-B251-0F46-B264-5F0DB3DD7E2C}"/>
              </a:ext>
            </a:extLst>
          </p:cNvPr>
          <p:cNvSpPr txBox="1"/>
          <p:nvPr/>
        </p:nvSpPr>
        <p:spPr>
          <a:xfrm>
            <a:off x="2651192" y="3487808"/>
            <a:ext cx="1795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previewFrameQueue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25D21-2DA4-474A-B55A-04E95F6229B4}"/>
              </a:ext>
            </a:extLst>
          </p:cNvPr>
          <p:cNvSpPr txBox="1"/>
          <p:nvPr/>
        </p:nvSpPr>
        <p:spPr>
          <a:xfrm>
            <a:off x="2860137" y="1696441"/>
            <a:ext cx="1377703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PlaybackThread</a:t>
            </a:r>
            <a:endParaRPr lang="en-US" sz="144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585D1-833E-D34D-B12C-A71F3E95388F}"/>
              </a:ext>
            </a:extLst>
          </p:cNvPr>
          <p:cNvSpPr txBox="1"/>
          <p:nvPr/>
        </p:nvSpPr>
        <p:spPr>
          <a:xfrm>
            <a:off x="4885997" y="1699693"/>
            <a:ext cx="801378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endParaRPr lang="en-US" sz="144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870576-DAF5-8648-8CB0-DA8AC7A202F3}"/>
              </a:ext>
            </a:extLst>
          </p:cNvPr>
          <p:cNvSpPr txBox="1"/>
          <p:nvPr/>
        </p:nvSpPr>
        <p:spPr>
          <a:xfrm>
            <a:off x="4816913" y="1154741"/>
            <a:ext cx="93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video.mp4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B44A59-370F-674F-BBFE-75A8AD4A353E}"/>
              </a:ext>
            </a:extLst>
          </p:cNvPr>
          <p:cNvSpPr txBox="1"/>
          <p:nvPr/>
        </p:nvSpPr>
        <p:spPr>
          <a:xfrm>
            <a:off x="2714823" y="4076942"/>
            <a:ext cx="166832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PreviewSendThread</a:t>
            </a:r>
            <a:endParaRPr lang="en-US" sz="144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B5318D-AD02-C745-81E7-2AFA0921A604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>
            <a:off x="3548987" y="3764807"/>
            <a:ext cx="0" cy="31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DAAEC3-DB0F-F042-B0B5-2F6A7C25B224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 flipV="1">
            <a:off x="4237840" y="1853407"/>
            <a:ext cx="648157" cy="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2B1AF9-EBD2-5146-BF49-A688331E642C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>
            <a:off x="5286686" y="1431740"/>
            <a:ext cx="0" cy="26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BCD73A-02AB-6C4A-842B-F558ACAAA0F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3548989" y="1432230"/>
            <a:ext cx="1114" cy="26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C5D50F-1BD8-D94E-B7F3-9C2AC43096D1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1783779" y="1293731"/>
            <a:ext cx="972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B299F4-FB25-7546-A4FA-4BFC3B7FE0F0}"/>
              </a:ext>
            </a:extLst>
          </p:cNvPr>
          <p:cNvSpPr txBox="1"/>
          <p:nvPr/>
        </p:nvSpPr>
        <p:spPr>
          <a:xfrm>
            <a:off x="4656023" y="4076789"/>
            <a:ext cx="1249842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[named pipe]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6D04D5-CBB5-0B41-9280-D4A6F663DE9C}"/>
              </a:ext>
            </a:extLst>
          </p:cNvPr>
          <p:cNvCxnSpPr>
            <a:stCxn id="35" idx="3"/>
            <a:endCxn id="75" idx="1"/>
          </p:cNvCxnSpPr>
          <p:nvPr/>
        </p:nvCxnSpPr>
        <p:spPr>
          <a:xfrm flipV="1">
            <a:off x="4383150" y="4233755"/>
            <a:ext cx="272873" cy="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03E293-0A61-724D-9D3E-F3EBA4D0213C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>
            <a:off x="3548989" y="2010373"/>
            <a:ext cx="0" cy="26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99E6D6E-6489-9F49-8E07-D4193F10AD81}"/>
              </a:ext>
            </a:extLst>
          </p:cNvPr>
          <p:cNvSpPr txBox="1"/>
          <p:nvPr/>
        </p:nvSpPr>
        <p:spPr>
          <a:xfrm>
            <a:off x="2795817" y="2861741"/>
            <a:ext cx="1506341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ProjectorThread</a:t>
            </a:r>
            <a:endParaRPr lang="en-US" sz="144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63BE30-3CBA-6543-928C-E5288AF7E1AB}"/>
              </a:ext>
            </a:extLst>
          </p:cNvPr>
          <p:cNvCxnSpPr>
            <a:cxnSpLocks/>
            <a:stCxn id="26" idx="2"/>
            <a:endCxn id="68" idx="0"/>
          </p:cNvCxnSpPr>
          <p:nvPr/>
        </p:nvCxnSpPr>
        <p:spPr>
          <a:xfrm flipH="1">
            <a:off x="3548988" y="2551583"/>
            <a:ext cx="1" cy="31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F2B81DF-C74A-2244-B055-D21EDEED10B6}"/>
              </a:ext>
            </a:extLst>
          </p:cNvPr>
          <p:cNvCxnSpPr>
            <a:cxnSpLocks/>
            <a:stCxn id="68" idx="2"/>
            <a:endCxn id="29" idx="0"/>
          </p:cNvCxnSpPr>
          <p:nvPr/>
        </p:nvCxnSpPr>
        <p:spPr>
          <a:xfrm flipH="1">
            <a:off x="3548987" y="3175673"/>
            <a:ext cx="1" cy="31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07B932-CDFA-4641-8FBD-D7874394474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548987" y="4390874"/>
            <a:ext cx="0" cy="30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7BD313A-203A-DD4B-884D-E7C0266369E3}"/>
              </a:ext>
            </a:extLst>
          </p:cNvPr>
          <p:cNvSpPr txBox="1"/>
          <p:nvPr/>
        </p:nvSpPr>
        <p:spPr>
          <a:xfrm>
            <a:off x="4840449" y="2861741"/>
            <a:ext cx="880989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Projector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9DDD23B-E5AA-9043-8CE7-2E4141FA4929}"/>
              </a:ext>
            </a:extLst>
          </p:cNvPr>
          <p:cNvCxnSpPr>
            <a:cxnSpLocks/>
            <a:stCxn id="68" idx="3"/>
            <a:endCxn id="83" idx="1"/>
          </p:cNvCxnSpPr>
          <p:nvPr/>
        </p:nvCxnSpPr>
        <p:spPr>
          <a:xfrm>
            <a:off x="4302158" y="3018707"/>
            <a:ext cx="538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3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200</Words>
  <Application>Microsoft Macintosh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Claggett</dc:creator>
  <cp:lastModifiedBy>Shane Claggett</cp:lastModifiedBy>
  <cp:revision>26</cp:revision>
  <dcterms:created xsi:type="dcterms:W3CDTF">2021-05-06T22:23:19Z</dcterms:created>
  <dcterms:modified xsi:type="dcterms:W3CDTF">2021-06-14T01:45:15Z</dcterms:modified>
</cp:coreProperties>
</file>