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907"/>
  </p:normalViewPr>
  <p:slideViewPr>
    <p:cSldViewPr snapToGrid="0" snapToObjects="1">
      <p:cViewPr varScale="1">
        <p:scale>
          <a:sx n="154" d="100"/>
          <a:sy n="154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4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301C-6566-064A-B087-31BADF3C1B3F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2855-9E81-9648-ACC7-3881599CA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1D0C2-21F8-A243-A09E-259779B16DA4}"/>
              </a:ext>
            </a:extLst>
          </p:cNvPr>
          <p:cNvSpPr txBox="1"/>
          <p:nvPr/>
        </p:nvSpPr>
        <p:spPr>
          <a:xfrm>
            <a:off x="2429253" y="1327250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E1FE6-7786-7345-856E-7E0EDEB6F4EF}"/>
              </a:ext>
            </a:extLst>
          </p:cNvPr>
          <p:cNvGrpSpPr/>
          <p:nvPr/>
        </p:nvGrpSpPr>
        <p:grpSpPr>
          <a:xfrm>
            <a:off x="5144998" y="543766"/>
            <a:ext cx="1804440" cy="1681422"/>
            <a:chOff x="5278002" y="502197"/>
            <a:chExt cx="1804440" cy="16814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5E055A-1593-1147-8026-57EEC70B403F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EAD59A-6D53-3540-82FE-62B4F6DE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3274"/>
              <a:ext cx="1804440" cy="1260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B9CE93-B161-1648-8307-2D5EB79768B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08921" y="1595016"/>
            <a:ext cx="1236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8107A-D472-3C45-8865-5386DBC2A60F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6320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7859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23889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openPreviewChannel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19518" y="2281066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pendingPreviewQueue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570598" y="1699693"/>
            <a:ext cx="1956776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PreviewReceiveThread</a:t>
            </a:r>
            <a:endParaRPr lang="en-US" sz="144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75" idx="1"/>
            <a:endCxn id="30" idx="3"/>
          </p:cNvCxnSpPr>
          <p:nvPr/>
        </p:nvCxnSpPr>
        <p:spPr>
          <a:xfrm flipH="1">
            <a:off x="4527374" y="1856659"/>
            <a:ext cx="353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6" y="1432230"/>
            <a:ext cx="1117" cy="26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7544" y="1293731"/>
            <a:ext cx="9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880841" y="1699693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6" y="2013625"/>
            <a:ext cx="0" cy="26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3548986" y="2558065"/>
            <a:ext cx="0" cy="30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857422-6201-064C-82D0-9209D4163F46}"/>
              </a:ext>
            </a:extLst>
          </p:cNvPr>
          <p:cNvSpPr txBox="1"/>
          <p:nvPr/>
        </p:nvSpPr>
        <p:spPr>
          <a:xfrm>
            <a:off x="2947283" y="2861741"/>
            <a:ext cx="12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getNextFrame</a:t>
            </a:r>
            <a:r>
              <a:rPr lang="en-US" sz="12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46D3D-94E6-4048-B79F-6C57629B6983}"/>
              </a:ext>
            </a:extLst>
          </p:cNvPr>
          <p:cNvSpPr txBox="1"/>
          <p:nvPr/>
        </p:nvSpPr>
        <p:spPr>
          <a:xfrm>
            <a:off x="1041571" y="2769407"/>
            <a:ext cx="98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next frame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E0E7C7-0E81-2E40-B80A-1B808CB10E66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 flipV="1">
            <a:off x="2023830" y="3000240"/>
            <a:ext cx="923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5B606-1C3D-4C4B-BE7F-F975DC67F3BD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FF190E-1A2D-8C4D-AA84-7179B9F43586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41CB10-A68C-1549-9C83-40BCE1AB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80359"/>
            <a:chOff x="5278002" y="502197"/>
            <a:chExt cx="1804440" cy="168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924337"/>
              <a:ext cx="1804440" cy="12582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2E33E5-0CB5-6248-A3C3-CECF4620B48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F7AE03-E855-A348-9B2B-D537BA555C4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71193" y="1807380"/>
            <a:ext cx="611622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9B18E-DD88-EB47-B177-9B22CBAC2849}"/>
              </a:ext>
            </a:extLst>
          </p:cNvPr>
          <p:cNvCxnSpPr>
            <a:cxnSpLocks/>
            <a:stCxn id="36" idx="2"/>
            <a:endCxn id="6" idx="0"/>
          </p:cNvCxnSpPr>
          <p:nvPr/>
        </p:nvCxnSpPr>
        <p:spPr>
          <a:xfrm>
            <a:off x="3133899" y="1807380"/>
            <a:ext cx="750594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AB175-067A-9D44-99F3-30A0F5FC5F57}"/>
              </a:ext>
            </a:extLst>
          </p:cNvPr>
          <p:cNvCxnSpPr>
            <a:cxnSpLocks/>
          </p:cNvCxnSpPr>
          <p:nvPr/>
        </p:nvCxnSpPr>
        <p:spPr>
          <a:xfrm>
            <a:off x="3640347" y="1807380"/>
            <a:ext cx="1504652" cy="142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442EC-6721-6A4C-89A2-5ED4A1A924E7}"/>
              </a:ext>
            </a:extLst>
          </p:cNvPr>
          <p:cNvSpPr txBox="1"/>
          <p:nvPr/>
        </p:nvSpPr>
        <p:spPr>
          <a:xfrm>
            <a:off x="4048302" y="1136995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5E1AF-2341-314E-AEE8-EB9A8D4EB5E1}"/>
              </a:ext>
            </a:extLst>
          </p:cNvPr>
          <p:cNvSpPr txBox="1"/>
          <p:nvPr/>
        </p:nvSpPr>
        <p:spPr>
          <a:xfrm>
            <a:off x="1377547" y="2268983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Eye candy</a:t>
            </a:r>
          </a:p>
          <a:p>
            <a:pPr algn="ctr"/>
            <a:r>
              <a:rPr lang="en-US" sz="1200" dirty="0"/>
              <a:t>program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A530F-80C2-3F49-8437-41D7AB97E918}"/>
              </a:ext>
            </a:extLst>
          </p:cNvPr>
          <p:cNvSpPr txBox="1"/>
          <p:nvPr/>
        </p:nvSpPr>
        <p:spPr>
          <a:xfrm>
            <a:off x="2756367" y="2365376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D4F23-2A3C-5846-A857-01194F9121CC}"/>
              </a:ext>
            </a:extLst>
          </p:cNvPr>
          <p:cNvSpPr txBox="1"/>
          <p:nvPr/>
        </p:nvSpPr>
        <p:spPr>
          <a:xfrm>
            <a:off x="4238577" y="2361315"/>
            <a:ext cx="95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08D90-C58A-9848-8E81-F4DFCE95BB28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8657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80359"/>
            <a:chOff x="5278002" y="502197"/>
            <a:chExt cx="1804440" cy="168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4337"/>
              <a:ext cx="1804440" cy="125821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468BA-0C7F-A347-8F16-8D6D6CDA7E0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71193" y="1807380"/>
            <a:ext cx="779199" cy="1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CAD07-1BD2-CD43-B40D-EFCCA6F681B3}"/>
              </a:ext>
            </a:extLst>
          </p:cNvPr>
          <p:cNvCxnSpPr>
            <a:cxnSpLocks/>
          </p:cNvCxnSpPr>
          <p:nvPr/>
        </p:nvCxnSpPr>
        <p:spPr>
          <a:xfrm>
            <a:off x="3510951" y="1807380"/>
            <a:ext cx="1634047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CC5F92-B826-B94B-A14F-0568ABCA0D7E}"/>
              </a:ext>
            </a:extLst>
          </p:cNvPr>
          <p:cNvSpPr txBox="1"/>
          <p:nvPr/>
        </p:nvSpPr>
        <p:spPr>
          <a:xfrm>
            <a:off x="2729627" y="2196444"/>
            <a:ext cx="95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objects (</a:t>
            </a:r>
            <a:r>
              <a:rPr lang="en-US" sz="1200" dirty="0" err="1"/>
              <a:t>js</a:t>
            </a:r>
            <a:r>
              <a:rPr lang="en-US" sz="1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8255B-F053-3544-9467-9F8588E2619A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351186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48A472-E5B0-E64C-8CC2-5DDC71038E03}"/>
              </a:ext>
            </a:extLst>
          </p:cNvPr>
          <p:cNvSpPr txBox="1"/>
          <p:nvPr/>
        </p:nvSpPr>
        <p:spPr>
          <a:xfrm>
            <a:off x="3159063" y="3023538"/>
            <a:ext cx="145086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FD3C-F825-BC41-8E17-43A1857C62C2}"/>
              </a:ext>
            </a:extLst>
          </p:cNvPr>
          <p:cNvSpPr txBox="1"/>
          <p:nvPr/>
        </p:nvSpPr>
        <p:spPr>
          <a:xfrm>
            <a:off x="1522553" y="3023538"/>
            <a:ext cx="1097280" cy="313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72947-DD29-2E48-A8B1-BAD7A2185F10}"/>
              </a:ext>
            </a:extLst>
          </p:cNvPr>
          <p:cNvSpPr txBox="1"/>
          <p:nvPr/>
        </p:nvSpPr>
        <p:spPr>
          <a:xfrm>
            <a:off x="3271574" y="4139988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679297"/>
            <a:chOff x="5278002" y="502197"/>
            <a:chExt cx="1804440" cy="16792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02" y="925400"/>
              <a:ext cx="1804440" cy="125609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(offscreen)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D6C8D-E070-4F4D-8AAD-1E933C873B3B}"/>
              </a:ext>
            </a:extLst>
          </p:cNvPr>
          <p:cNvCxnSpPr>
            <a:cxnSpLocks/>
          </p:cNvCxnSpPr>
          <p:nvPr/>
        </p:nvCxnSpPr>
        <p:spPr>
          <a:xfrm flipH="1" flipV="1">
            <a:off x="3640347" y="1807378"/>
            <a:ext cx="1504651" cy="14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81AAC-31A9-824C-8053-49519E4D582B}"/>
              </a:ext>
            </a:extLst>
          </p:cNvPr>
          <p:cNvSpPr txBox="1"/>
          <p:nvPr/>
        </p:nvSpPr>
        <p:spPr>
          <a:xfrm>
            <a:off x="4038831" y="172552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1A7D6C-895A-B947-8C8F-525151CBE33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89ACF-CE35-394B-9964-526FF2C3E269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3133899" y="1807378"/>
            <a:ext cx="750594" cy="1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588AB-39DC-F349-8F94-33BCC02EA6E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84493" y="3337470"/>
            <a:ext cx="0" cy="80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29A15D-231A-6A44-9B51-E7F809C175CE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EyeCandy</a:t>
            </a:r>
            <a:r>
              <a:rPr lang="en-US" sz="1440" dirty="0"/>
              <a:t> Main Process</a:t>
            </a:r>
          </a:p>
        </p:txBody>
      </p:sp>
    </p:spTree>
    <p:extLst>
      <p:ext uri="{BB962C8B-B14F-4D97-AF65-F5344CB8AC3E}">
        <p14:creationId xmlns:p14="http://schemas.microsoft.com/office/powerpoint/2010/main" val="40144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0551" y="888158"/>
              <a:ext cx="1319340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2E3DEB-AA45-0A4D-8408-BD07D4AC17FE}"/>
              </a:ext>
            </a:extLst>
          </p:cNvPr>
          <p:cNvCxnSpPr>
            <a:cxnSpLocks/>
          </p:cNvCxnSpPr>
          <p:nvPr/>
        </p:nvCxnSpPr>
        <p:spPr>
          <a:xfrm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6EA789-2865-1A47-B9B1-6F11F2C2233B}"/>
              </a:ext>
            </a:extLst>
          </p:cNvPr>
          <p:cNvSpPr txBox="1"/>
          <p:nvPr/>
        </p:nvSpPr>
        <p:spPr>
          <a:xfrm>
            <a:off x="4027230" y="1319870"/>
            <a:ext cx="881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8030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8310" y="888158"/>
              <a:ext cx="1323823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25A82-ED36-2D41-A250-4A9684619E77}"/>
              </a:ext>
            </a:extLst>
          </p:cNvPr>
          <p:cNvCxnSpPr>
            <a:cxnSpLocks/>
          </p:cNvCxnSpPr>
          <p:nvPr/>
        </p:nvCxnSpPr>
        <p:spPr>
          <a:xfrm flipH="1" flipV="1">
            <a:off x="3873736" y="1595015"/>
            <a:ext cx="1271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D17E55-FDC3-D840-ABEA-2FCB3D232E5D}"/>
              </a:ext>
            </a:extLst>
          </p:cNvPr>
          <p:cNvSpPr txBox="1"/>
          <p:nvPr/>
        </p:nvSpPr>
        <p:spPr>
          <a:xfrm>
            <a:off x="4060478" y="1321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Experiment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B490F-3376-5444-A849-26D14D1E5E7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133899" y="1807380"/>
            <a:ext cx="0" cy="12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47605-F113-4A4A-A889-06DBD337B710}"/>
              </a:ext>
            </a:extLst>
          </p:cNvPr>
          <p:cNvSpPr txBox="1"/>
          <p:nvPr/>
        </p:nvSpPr>
        <p:spPr>
          <a:xfrm>
            <a:off x="2402378" y="2298725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61FF2-2FD2-CC49-97FA-8422319BFAD5}"/>
              </a:ext>
            </a:extLst>
          </p:cNvPr>
          <p:cNvCxnSpPr>
            <a:cxnSpLocks/>
          </p:cNvCxnSpPr>
          <p:nvPr/>
        </p:nvCxnSpPr>
        <p:spPr>
          <a:xfrm>
            <a:off x="3579962" y="1807380"/>
            <a:ext cx="1565039" cy="14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C68A49-2FC6-4247-91D5-FDA0CED1662B}"/>
              </a:ext>
            </a:extLst>
          </p:cNvPr>
          <p:cNvSpPr txBox="1"/>
          <p:nvPr/>
        </p:nvSpPr>
        <p:spPr>
          <a:xfrm>
            <a:off x="4148091" y="2239368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463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17BEE-F2D8-254C-9A7C-E866968F1E68}"/>
              </a:ext>
            </a:extLst>
          </p:cNvPr>
          <p:cNvGrpSpPr/>
          <p:nvPr/>
        </p:nvGrpSpPr>
        <p:grpSpPr>
          <a:xfrm>
            <a:off x="5144998" y="543766"/>
            <a:ext cx="1804440" cy="1716539"/>
            <a:chOff x="5278002" y="502197"/>
            <a:chExt cx="1804440" cy="17165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6D045-3324-5848-9ECD-5B69EC4B61FA}"/>
                </a:ext>
              </a:extLst>
            </p:cNvPr>
            <p:cNvSpPr txBox="1"/>
            <p:nvPr/>
          </p:nvSpPr>
          <p:spPr>
            <a:xfrm>
              <a:off x="5278002" y="502197"/>
              <a:ext cx="1804440" cy="313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Control Window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9D419D-7103-E243-85D7-38BBEA65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664" y="888158"/>
              <a:ext cx="1317115" cy="13305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760FF-6520-A14A-9977-0AB8F6C1D8D5}"/>
              </a:ext>
            </a:extLst>
          </p:cNvPr>
          <p:cNvGrpSpPr/>
          <p:nvPr/>
        </p:nvGrpSpPr>
        <p:grpSpPr>
          <a:xfrm>
            <a:off x="5107591" y="2590686"/>
            <a:ext cx="1879256" cy="1917875"/>
            <a:chOff x="5236436" y="2479558"/>
            <a:chExt cx="1879256" cy="19178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138BE6-67BE-B044-B967-B35C151E362C}"/>
                </a:ext>
              </a:extLst>
            </p:cNvPr>
            <p:cNvSpPr txBox="1"/>
            <p:nvPr/>
          </p:nvSpPr>
          <p:spPr>
            <a:xfrm>
              <a:off x="5236436" y="2479558"/>
              <a:ext cx="1879256" cy="535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Stimulus Window</a:t>
              </a:r>
            </a:p>
            <a:p>
              <a:pPr algn="ctr"/>
              <a:r>
                <a:rPr lang="en-US" sz="1440" dirty="0"/>
                <a:t>(projector)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E5AE109-1E7E-524E-9C16-1E1B080B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8002" y="3128167"/>
              <a:ext cx="1805178" cy="126926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3F013F-BF8C-BD49-85FB-C0B877413D1B}"/>
              </a:ext>
            </a:extLst>
          </p:cNvPr>
          <p:cNvSpPr txBox="1"/>
          <p:nvPr/>
        </p:nvSpPr>
        <p:spPr>
          <a:xfrm>
            <a:off x="2394065" y="1271849"/>
            <a:ext cx="1479668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EyeProjector</a:t>
            </a:r>
            <a:r>
              <a:rPr lang="en-US" sz="1440" dirty="0"/>
              <a:t> Main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D9F76-0951-CC45-884C-40722D4DB83D}"/>
              </a:ext>
            </a:extLst>
          </p:cNvPr>
          <p:cNvSpPr txBox="1"/>
          <p:nvPr/>
        </p:nvSpPr>
        <p:spPr>
          <a:xfrm>
            <a:off x="2520979" y="4139225"/>
            <a:ext cx="1225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video.mp4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2C954-B05A-FB47-B6C1-F273C5D4083C}"/>
              </a:ext>
            </a:extLst>
          </p:cNvPr>
          <p:cNvSpPr txBox="1"/>
          <p:nvPr/>
        </p:nvSpPr>
        <p:spPr>
          <a:xfrm>
            <a:off x="2610198" y="3022776"/>
            <a:ext cx="104740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r>
              <a:rPr lang="en-US" sz="1440" dirty="0"/>
              <a:t>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FC858-72F3-7B44-AA23-7AB6FF5A96F2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3133898" y="3558305"/>
            <a:ext cx="2" cy="58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0DE57-3BB2-DA40-86C8-AD3DC9AB751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7602" y="3483038"/>
            <a:ext cx="1491555" cy="3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A1A900-53A2-9F46-A944-AD88C1C652E1}"/>
              </a:ext>
            </a:extLst>
          </p:cNvPr>
          <p:cNvCxnSpPr>
            <a:cxnSpLocks/>
          </p:cNvCxnSpPr>
          <p:nvPr/>
        </p:nvCxnSpPr>
        <p:spPr>
          <a:xfrm flipV="1">
            <a:off x="3657600" y="1918176"/>
            <a:ext cx="1487398" cy="12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CC280F-057F-AC4D-B2F0-782B69C42978}"/>
              </a:ext>
            </a:extLst>
          </p:cNvPr>
          <p:cNvSpPr txBox="1"/>
          <p:nvPr/>
        </p:nvSpPr>
        <p:spPr>
          <a:xfrm>
            <a:off x="3839323" y="3013999"/>
            <a:ext cx="103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Stimuli frames (bmp)</a:t>
            </a:r>
          </a:p>
        </p:txBody>
      </p:sp>
    </p:spTree>
    <p:extLst>
      <p:ext uri="{BB962C8B-B14F-4D97-AF65-F5344CB8AC3E}">
        <p14:creationId xmlns:p14="http://schemas.microsoft.com/office/powerpoint/2010/main" val="1103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058877" y="1155232"/>
            <a:ext cx="9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nativeImage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624076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377776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E573AF-D8F5-D640-A047-0C1575183B00}"/>
              </a:ext>
            </a:extLst>
          </p:cNvPr>
          <p:cNvSpPr txBox="1"/>
          <p:nvPr/>
        </p:nvSpPr>
        <p:spPr>
          <a:xfrm>
            <a:off x="879595" y="2329603"/>
            <a:ext cx="129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</a:t>
            </a:r>
            <a:r>
              <a:rPr lang="en-US" sz="1200" dirty="0"/>
              <a:t>[]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152" y="411746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368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queueNextFrame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4808984" y="1155231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E99FA-7CCD-0647-8716-5C9BCE272463}"/>
              </a:ext>
            </a:extLst>
          </p:cNvPr>
          <p:cNvSpPr txBox="1"/>
          <p:nvPr/>
        </p:nvSpPr>
        <p:spPr>
          <a:xfrm>
            <a:off x="4713977" y="3503975"/>
            <a:ext cx="171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completedFrameQueue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6722E-7A61-C94D-859C-81058B25B491}"/>
              </a:ext>
            </a:extLst>
          </p:cNvPr>
          <p:cNvSpPr txBox="1"/>
          <p:nvPr/>
        </p:nvSpPr>
        <p:spPr>
          <a:xfrm>
            <a:off x="2511775" y="3503976"/>
            <a:ext cx="18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checkCompletedFrames</a:t>
            </a:r>
            <a:r>
              <a:rPr lang="en-US" sz="1200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4671801" y="2329604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previewFrameQueue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4954319" y="1731245"/>
            <a:ext cx="123081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RecordThread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6795240" y="1731245"/>
            <a:ext cx="1012624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6831779" y="2344193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4735431" y="2898324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7F635-DAF8-8842-8E1E-03C2EBB071EB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569600" y="1432230"/>
            <a:ext cx="127" cy="29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81B88B-22C8-6448-8199-A586D1A6696C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5569596" y="2045177"/>
            <a:ext cx="131" cy="2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5569595" y="2606603"/>
            <a:ext cx="1" cy="29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530BD5-B02E-1349-B31E-F87CC23A20B5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>
            <a:off x="5569595" y="3212256"/>
            <a:ext cx="0" cy="29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185134" y="1888211"/>
            <a:ext cx="61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301552" y="2045177"/>
            <a:ext cx="0" cy="2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24780" y="1293731"/>
            <a:ext cx="68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E1F2FF-299A-C949-9D24-99D5C14615E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4369123" y="3642475"/>
            <a:ext cx="344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2006527" y="1293731"/>
            <a:ext cx="749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003EB0-7A90-7F4F-96E1-B798AEDF4BB8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529176" y="1432231"/>
            <a:ext cx="3526" cy="89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7E75F0F-1925-ED4E-B237-AC2CE9537364}"/>
              </a:ext>
            </a:extLst>
          </p:cNvPr>
          <p:cNvCxnSpPr>
            <a:stCxn id="22" idx="2"/>
          </p:cNvCxnSpPr>
          <p:nvPr/>
        </p:nvCxnSpPr>
        <p:spPr>
          <a:xfrm flipH="1">
            <a:off x="1529175" y="2606602"/>
            <a:ext cx="1" cy="139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DE8F37-B078-5D4D-923C-F9AE33110E1F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529175" y="3642474"/>
            <a:ext cx="9826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6676631" y="2898171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6403758" y="3055137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5D6DB8-987C-6D48-AF9D-A317C2AE5000}"/>
              </a:ext>
            </a:extLst>
          </p:cNvPr>
          <p:cNvSpPr txBox="1"/>
          <p:nvPr/>
        </p:nvSpPr>
        <p:spPr>
          <a:xfrm>
            <a:off x="1274094" y="1155231"/>
            <a:ext cx="509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AF133D-0416-FD42-9A30-50D3FDA1DD68}"/>
              </a:ext>
            </a:extLst>
          </p:cNvPr>
          <p:cNvSpPr txBox="1"/>
          <p:nvPr/>
        </p:nvSpPr>
        <p:spPr>
          <a:xfrm>
            <a:off x="805285" y="475944"/>
            <a:ext cx="1454835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Main Process (</a:t>
            </a:r>
            <a:r>
              <a:rPr lang="en-US" sz="1440" dirty="0" err="1"/>
              <a:t>js</a:t>
            </a:r>
            <a:r>
              <a:rPr lang="en-US" sz="144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B9D1F-5738-7E4E-B88E-49E3CAB72552}"/>
              </a:ext>
            </a:extLst>
          </p:cNvPr>
          <p:cNvSpPr txBox="1"/>
          <p:nvPr/>
        </p:nvSpPr>
        <p:spPr>
          <a:xfrm>
            <a:off x="2733729" y="475944"/>
            <a:ext cx="163274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Native Layer (C++)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573CB1-B38F-5048-AF0E-900C21907E3A}"/>
              </a:ext>
            </a:extLst>
          </p:cNvPr>
          <p:cNvCxnSpPr>
            <a:cxnSpLocks/>
          </p:cNvCxnSpPr>
          <p:nvPr/>
        </p:nvCxnSpPr>
        <p:spPr>
          <a:xfrm>
            <a:off x="2362546" y="915008"/>
            <a:ext cx="0" cy="438161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73C28D99-3367-F64B-8ED3-6B429860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37" y="4823885"/>
            <a:ext cx="343098" cy="3430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11024C-DDCC-D746-8AF3-9E492BA07ABB}"/>
              </a:ext>
            </a:extLst>
          </p:cNvPr>
          <p:cNvSpPr txBox="1"/>
          <p:nvPr/>
        </p:nvSpPr>
        <p:spPr>
          <a:xfrm>
            <a:off x="2756119" y="1155231"/>
            <a:ext cx="158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beginVideoPlayback</a:t>
            </a:r>
            <a:r>
              <a:rPr lang="en-US" sz="12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CAF0E-88B7-9040-9AFD-FDEEB4BE6796}"/>
              </a:ext>
            </a:extLst>
          </p:cNvPr>
          <p:cNvSpPr txBox="1"/>
          <p:nvPr/>
        </p:nvSpPr>
        <p:spPr>
          <a:xfrm>
            <a:off x="2788373" y="2274584"/>
            <a:ext cx="152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pendingFrameQueue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B0AD0-B251-0F46-B264-5F0DB3DD7E2C}"/>
              </a:ext>
            </a:extLst>
          </p:cNvPr>
          <p:cNvSpPr txBox="1"/>
          <p:nvPr/>
        </p:nvSpPr>
        <p:spPr>
          <a:xfrm>
            <a:off x="2651192" y="3487808"/>
            <a:ext cx="179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previewFrameQueue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25D21-2DA4-474A-B55A-04E95F6229B4}"/>
              </a:ext>
            </a:extLst>
          </p:cNvPr>
          <p:cNvSpPr txBox="1"/>
          <p:nvPr/>
        </p:nvSpPr>
        <p:spPr>
          <a:xfrm>
            <a:off x="2860137" y="1696441"/>
            <a:ext cx="1377703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PlaybackThread</a:t>
            </a:r>
            <a:endParaRPr lang="en-US" sz="144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585D1-833E-D34D-B12C-A71F3E95388F}"/>
              </a:ext>
            </a:extLst>
          </p:cNvPr>
          <p:cNvSpPr txBox="1"/>
          <p:nvPr/>
        </p:nvSpPr>
        <p:spPr>
          <a:xfrm>
            <a:off x="4885997" y="1699693"/>
            <a:ext cx="801378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ffmpeg</a:t>
            </a:r>
            <a:endParaRPr lang="en-US" sz="144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70576-DAF5-8648-8CB0-DA8AC7A202F3}"/>
              </a:ext>
            </a:extLst>
          </p:cNvPr>
          <p:cNvSpPr txBox="1"/>
          <p:nvPr/>
        </p:nvSpPr>
        <p:spPr>
          <a:xfrm>
            <a:off x="4816913" y="1154741"/>
            <a:ext cx="93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video.mp4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B44A59-370F-674F-BBFE-75A8AD4A353E}"/>
              </a:ext>
            </a:extLst>
          </p:cNvPr>
          <p:cNvSpPr txBox="1"/>
          <p:nvPr/>
        </p:nvSpPr>
        <p:spPr>
          <a:xfrm>
            <a:off x="2714823" y="4076942"/>
            <a:ext cx="166832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PreviewSendThread</a:t>
            </a:r>
            <a:endParaRPr lang="en-US" sz="144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B5318D-AD02-C745-81E7-2AFA0921A60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3548987" y="3764807"/>
            <a:ext cx="0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DAAEC3-DB0F-F042-B0B5-2F6A7C25B224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237840" y="1853407"/>
            <a:ext cx="648157" cy="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B1AF9-EBD2-5146-BF49-A688331E642C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5286686" y="1431740"/>
            <a:ext cx="0" cy="26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BCD73A-02AB-6C4A-842B-F558ACAAA0F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3548989" y="1432230"/>
            <a:ext cx="1114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C5D50F-1BD8-D94E-B7F3-9C2AC43096D1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783779" y="1293731"/>
            <a:ext cx="97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B299F4-FB25-7546-A4FA-4BFC3B7FE0F0}"/>
              </a:ext>
            </a:extLst>
          </p:cNvPr>
          <p:cNvSpPr txBox="1"/>
          <p:nvPr/>
        </p:nvSpPr>
        <p:spPr>
          <a:xfrm>
            <a:off x="4656023" y="4076789"/>
            <a:ext cx="1249842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[named pipe]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6D04D5-CBB5-0B41-9280-D4A6F663DE9C}"/>
              </a:ext>
            </a:extLst>
          </p:cNvPr>
          <p:cNvCxnSpPr>
            <a:stCxn id="35" idx="3"/>
            <a:endCxn id="75" idx="1"/>
          </p:cNvCxnSpPr>
          <p:nvPr/>
        </p:nvCxnSpPr>
        <p:spPr>
          <a:xfrm flipV="1">
            <a:off x="4383150" y="4233755"/>
            <a:ext cx="272873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03E293-0A61-724D-9D3E-F3EBA4D0213C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>
            <a:off x="3548989" y="2010373"/>
            <a:ext cx="0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9E6D6E-6489-9F49-8E07-D4193F10AD81}"/>
              </a:ext>
            </a:extLst>
          </p:cNvPr>
          <p:cNvSpPr txBox="1"/>
          <p:nvPr/>
        </p:nvSpPr>
        <p:spPr>
          <a:xfrm>
            <a:off x="2795817" y="2861741"/>
            <a:ext cx="1506341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 err="1"/>
              <a:t>ProjectorThread</a:t>
            </a:r>
            <a:endParaRPr lang="en-US" sz="144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63BE30-3CBA-6543-928C-E5288AF7E1AB}"/>
              </a:ext>
            </a:extLst>
          </p:cNvPr>
          <p:cNvCxnSpPr>
            <a:cxnSpLocks/>
            <a:stCxn id="26" idx="2"/>
            <a:endCxn id="68" idx="0"/>
          </p:cNvCxnSpPr>
          <p:nvPr/>
        </p:nvCxnSpPr>
        <p:spPr>
          <a:xfrm flipH="1">
            <a:off x="3548988" y="2551583"/>
            <a:ext cx="1" cy="3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2B81DF-C74A-2244-B055-D21EDEED10B6}"/>
              </a:ext>
            </a:extLst>
          </p:cNvPr>
          <p:cNvCxnSpPr>
            <a:cxnSpLocks/>
            <a:stCxn id="68" idx="2"/>
            <a:endCxn id="29" idx="0"/>
          </p:cNvCxnSpPr>
          <p:nvPr/>
        </p:nvCxnSpPr>
        <p:spPr>
          <a:xfrm flipH="1">
            <a:off x="3548987" y="3175673"/>
            <a:ext cx="1" cy="31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07B932-CDFA-4641-8FBD-D7874394474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548987" y="4390874"/>
            <a:ext cx="0" cy="3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7BD313A-203A-DD4B-884D-E7C0266369E3}"/>
              </a:ext>
            </a:extLst>
          </p:cNvPr>
          <p:cNvSpPr txBox="1"/>
          <p:nvPr/>
        </p:nvSpPr>
        <p:spPr>
          <a:xfrm>
            <a:off x="4840449" y="2861741"/>
            <a:ext cx="880989" cy="3139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Projector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DDD23B-E5AA-9043-8CE7-2E4141FA4929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4302158" y="3018707"/>
            <a:ext cx="53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3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194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Claggett</dc:creator>
  <cp:lastModifiedBy>Shane Claggett</cp:lastModifiedBy>
  <cp:revision>23</cp:revision>
  <dcterms:created xsi:type="dcterms:W3CDTF">2021-05-06T22:23:19Z</dcterms:created>
  <dcterms:modified xsi:type="dcterms:W3CDTF">2021-06-14T01:21:01Z</dcterms:modified>
</cp:coreProperties>
</file>