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907"/>
  </p:normalViewPr>
  <p:slideViewPr>
    <p:cSldViewPr snapToGrid="0" snapToObjects="1">
      <p:cViewPr varScale="1">
        <p:scale>
          <a:sx n="148" d="100"/>
          <a:sy n="148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1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4"/>
            <a:ext cx="38683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301C-6566-064A-B087-31BADF3C1B3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71D0C2-21F8-A243-A09E-259779B16DA4}"/>
              </a:ext>
            </a:extLst>
          </p:cNvPr>
          <p:cNvSpPr txBox="1"/>
          <p:nvPr/>
        </p:nvSpPr>
        <p:spPr>
          <a:xfrm>
            <a:off x="2429253" y="1327250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3E1FE6-7786-7345-856E-7E0EDEB6F4EF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5E055A-1593-1147-8026-57EEC70B403F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EAD59A-6D53-3540-82FE-62B4F6DE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B9CE93-B161-1648-8307-2D5EB79768B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908921" y="1595016"/>
            <a:ext cx="1236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E8107A-D472-3C45-8865-5386DBC2A60F}"/>
              </a:ext>
            </a:extLst>
          </p:cNvPr>
          <p:cNvSpPr txBox="1"/>
          <p:nvPr/>
        </p:nvSpPr>
        <p:spPr>
          <a:xfrm>
            <a:off x="4027230" y="1319870"/>
            <a:ext cx="88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63202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48A472-E5B0-E64C-8CC2-5DDC71038E03}"/>
              </a:ext>
            </a:extLst>
          </p:cNvPr>
          <p:cNvSpPr txBox="1"/>
          <p:nvPr/>
        </p:nvSpPr>
        <p:spPr>
          <a:xfrm>
            <a:off x="3159063" y="3023538"/>
            <a:ext cx="145086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FD3C-F825-BC41-8E17-43A1857C62C2}"/>
              </a:ext>
            </a:extLst>
          </p:cNvPr>
          <p:cNvSpPr txBox="1"/>
          <p:nvPr/>
        </p:nvSpPr>
        <p:spPr>
          <a:xfrm>
            <a:off x="1522553" y="3023538"/>
            <a:ext cx="109728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65B606-1C3D-4C4B-BE7F-F975DC67F3BD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FF190E-1A2D-8C4D-AA84-7179B9F43586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(offscreen)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D41CB10-A68C-1549-9C83-40BCE1AB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2E33E5-0CB5-6248-A3C3-CECF4620B488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F7AE03-E855-A348-9B2B-D537BA555C4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071193" y="1807380"/>
            <a:ext cx="611622" cy="1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99B18E-DD88-EB47-B177-9B22CBAC2849}"/>
              </a:ext>
            </a:extLst>
          </p:cNvPr>
          <p:cNvCxnSpPr>
            <a:cxnSpLocks/>
            <a:stCxn id="36" idx="2"/>
            <a:endCxn id="6" idx="0"/>
          </p:cNvCxnSpPr>
          <p:nvPr/>
        </p:nvCxnSpPr>
        <p:spPr>
          <a:xfrm>
            <a:off x="3133899" y="1807380"/>
            <a:ext cx="750594" cy="1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AB175-067A-9D44-99F3-30A0F5FC5F57}"/>
              </a:ext>
            </a:extLst>
          </p:cNvPr>
          <p:cNvCxnSpPr>
            <a:cxnSpLocks/>
          </p:cNvCxnSpPr>
          <p:nvPr/>
        </p:nvCxnSpPr>
        <p:spPr>
          <a:xfrm>
            <a:off x="3640347" y="1807380"/>
            <a:ext cx="1504652" cy="142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8442EC-6721-6A4C-89A2-5ED4A1A924E7}"/>
              </a:ext>
            </a:extLst>
          </p:cNvPr>
          <p:cNvSpPr txBox="1"/>
          <p:nvPr/>
        </p:nvSpPr>
        <p:spPr>
          <a:xfrm>
            <a:off x="4048302" y="1136995"/>
            <a:ext cx="9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Eye candy</a:t>
            </a:r>
          </a:p>
          <a:p>
            <a:pPr algn="ctr"/>
            <a:r>
              <a:rPr lang="en-US" sz="1200" dirty="0"/>
              <a:t>program (</a:t>
            </a:r>
            <a:r>
              <a:rPr lang="en-US" sz="1200" dirty="0" err="1"/>
              <a:t>js</a:t>
            </a:r>
            <a:r>
              <a:rPr lang="en-US" sz="12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05E1AF-2341-314E-AEE8-EB9A8D4EB5E1}"/>
              </a:ext>
            </a:extLst>
          </p:cNvPr>
          <p:cNvSpPr txBox="1"/>
          <p:nvPr/>
        </p:nvSpPr>
        <p:spPr>
          <a:xfrm>
            <a:off x="1377547" y="2268983"/>
            <a:ext cx="9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Eye candy</a:t>
            </a:r>
          </a:p>
          <a:p>
            <a:pPr algn="ctr"/>
            <a:r>
              <a:rPr lang="en-US" sz="1200" dirty="0"/>
              <a:t>program (</a:t>
            </a:r>
            <a:r>
              <a:rPr lang="en-US" sz="1200" dirty="0" err="1"/>
              <a:t>js</a:t>
            </a:r>
            <a:r>
              <a:rPr lang="en-US" sz="12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A530F-80C2-3F49-8437-41D7AB97E918}"/>
              </a:ext>
            </a:extLst>
          </p:cNvPr>
          <p:cNvSpPr txBox="1"/>
          <p:nvPr/>
        </p:nvSpPr>
        <p:spPr>
          <a:xfrm>
            <a:off x="2756367" y="2365376"/>
            <a:ext cx="95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Spawn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4D4F23-2A3C-5846-A857-01194F9121CC}"/>
              </a:ext>
            </a:extLst>
          </p:cNvPr>
          <p:cNvSpPr txBox="1"/>
          <p:nvPr/>
        </p:nvSpPr>
        <p:spPr>
          <a:xfrm>
            <a:off x="4238577" y="2361315"/>
            <a:ext cx="95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208D90-C58A-9848-8E81-F4DFCE95BB28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</p:spTree>
    <p:extLst>
      <p:ext uri="{BB962C8B-B14F-4D97-AF65-F5344CB8AC3E}">
        <p14:creationId xmlns:p14="http://schemas.microsoft.com/office/powerpoint/2010/main" val="86576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48A472-E5B0-E64C-8CC2-5DDC71038E03}"/>
              </a:ext>
            </a:extLst>
          </p:cNvPr>
          <p:cNvSpPr txBox="1"/>
          <p:nvPr/>
        </p:nvSpPr>
        <p:spPr>
          <a:xfrm>
            <a:off x="3159063" y="3023538"/>
            <a:ext cx="145086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FD3C-F825-BC41-8E17-43A1857C62C2}"/>
              </a:ext>
            </a:extLst>
          </p:cNvPr>
          <p:cNvSpPr txBox="1"/>
          <p:nvPr/>
        </p:nvSpPr>
        <p:spPr>
          <a:xfrm>
            <a:off x="1522553" y="3023538"/>
            <a:ext cx="109728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(offscreen)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68BA-0C7F-A347-8F16-8D6D6CDA7E0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071193" y="1807380"/>
            <a:ext cx="779199" cy="1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CAD07-1BD2-CD43-B40D-EFCCA6F681B3}"/>
              </a:ext>
            </a:extLst>
          </p:cNvPr>
          <p:cNvCxnSpPr>
            <a:cxnSpLocks/>
          </p:cNvCxnSpPr>
          <p:nvPr/>
        </p:nvCxnSpPr>
        <p:spPr>
          <a:xfrm>
            <a:off x="3510951" y="1807380"/>
            <a:ext cx="1634047" cy="14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CC5F92-B826-B94B-A14F-0568ABCA0D7E}"/>
              </a:ext>
            </a:extLst>
          </p:cNvPr>
          <p:cNvSpPr txBox="1"/>
          <p:nvPr/>
        </p:nvSpPr>
        <p:spPr>
          <a:xfrm>
            <a:off x="2729627" y="2196444"/>
            <a:ext cx="9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Stimuli objects (</a:t>
            </a:r>
            <a:r>
              <a:rPr lang="en-US" sz="1200" dirty="0" err="1"/>
              <a:t>js</a:t>
            </a:r>
            <a:r>
              <a:rPr lang="en-US" sz="12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68255B-F053-3544-9467-9F8588E2619A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</p:spTree>
    <p:extLst>
      <p:ext uri="{BB962C8B-B14F-4D97-AF65-F5344CB8AC3E}">
        <p14:creationId xmlns:p14="http://schemas.microsoft.com/office/powerpoint/2010/main" val="351186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48A472-E5B0-E64C-8CC2-5DDC71038E03}"/>
              </a:ext>
            </a:extLst>
          </p:cNvPr>
          <p:cNvSpPr txBox="1"/>
          <p:nvPr/>
        </p:nvSpPr>
        <p:spPr>
          <a:xfrm>
            <a:off x="3159063" y="3023538"/>
            <a:ext cx="145086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FD3C-F825-BC41-8E17-43A1857C62C2}"/>
              </a:ext>
            </a:extLst>
          </p:cNvPr>
          <p:cNvSpPr txBox="1"/>
          <p:nvPr/>
        </p:nvSpPr>
        <p:spPr>
          <a:xfrm>
            <a:off x="1522553" y="3023538"/>
            <a:ext cx="109728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872947-DD29-2E48-A8B1-BAD7A2185F10}"/>
              </a:ext>
            </a:extLst>
          </p:cNvPr>
          <p:cNvSpPr txBox="1"/>
          <p:nvPr/>
        </p:nvSpPr>
        <p:spPr>
          <a:xfrm>
            <a:off x="3271574" y="4139988"/>
            <a:ext cx="12258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video.mp4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(offscreen)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D6C8D-E070-4F4D-8AAD-1E933C873B3B}"/>
              </a:ext>
            </a:extLst>
          </p:cNvPr>
          <p:cNvCxnSpPr>
            <a:cxnSpLocks/>
          </p:cNvCxnSpPr>
          <p:nvPr/>
        </p:nvCxnSpPr>
        <p:spPr>
          <a:xfrm flipH="1" flipV="1">
            <a:off x="3640347" y="1807378"/>
            <a:ext cx="1504651" cy="142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981AAC-31A9-824C-8053-49519E4D582B}"/>
              </a:ext>
            </a:extLst>
          </p:cNvPr>
          <p:cNvSpPr txBox="1"/>
          <p:nvPr/>
        </p:nvSpPr>
        <p:spPr>
          <a:xfrm>
            <a:off x="4038831" y="1725529"/>
            <a:ext cx="103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Stimuli frames (bmp)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1A7D6C-895A-B947-8C8F-525151CBE33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889ACF-CE35-394B-9964-526FF2C3E269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>
            <a:off x="3133899" y="1807378"/>
            <a:ext cx="750594" cy="121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4588AB-39DC-F349-8F94-33BCC02EA6E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884493" y="3337470"/>
            <a:ext cx="0" cy="80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29A15D-231A-6A44-9B51-E7F809C175CE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</p:spTree>
    <p:extLst>
      <p:ext uri="{BB962C8B-B14F-4D97-AF65-F5344CB8AC3E}">
        <p14:creationId xmlns:p14="http://schemas.microsoft.com/office/powerpoint/2010/main" val="401447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13F-BF8C-BD49-85FB-C0B877413D1B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EyeProjector</a:t>
            </a:r>
            <a:r>
              <a:rPr lang="en-US" sz="1440" dirty="0"/>
              <a:t> Main Process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2E3DEB-AA45-0A4D-8408-BD07D4AC17FE}"/>
              </a:ext>
            </a:extLst>
          </p:cNvPr>
          <p:cNvCxnSpPr>
            <a:cxnSpLocks/>
          </p:cNvCxnSpPr>
          <p:nvPr/>
        </p:nvCxnSpPr>
        <p:spPr>
          <a:xfrm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6EA789-2865-1A47-B9B1-6F11F2C2233B}"/>
              </a:ext>
            </a:extLst>
          </p:cNvPr>
          <p:cNvSpPr txBox="1"/>
          <p:nvPr/>
        </p:nvSpPr>
        <p:spPr>
          <a:xfrm>
            <a:off x="4027230" y="1319870"/>
            <a:ext cx="88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380308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(projector)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13F-BF8C-BD49-85FB-C0B877413D1B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EyeProjector</a:t>
            </a:r>
            <a:r>
              <a:rPr lang="en-US" sz="1440" dirty="0"/>
              <a:t> Main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2C954-B05A-FB47-B6C1-F273C5D4083C}"/>
              </a:ext>
            </a:extLst>
          </p:cNvPr>
          <p:cNvSpPr txBox="1"/>
          <p:nvPr/>
        </p:nvSpPr>
        <p:spPr>
          <a:xfrm>
            <a:off x="2610198" y="3022776"/>
            <a:ext cx="1047404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A25A82-ED36-2D41-A250-4A9684619E77}"/>
              </a:ext>
            </a:extLst>
          </p:cNvPr>
          <p:cNvCxnSpPr>
            <a:cxnSpLocks/>
          </p:cNvCxnSpPr>
          <p:nvPr/>
        </p:nvCxnSpPr>
        <p:spPr>
          <a:xfrm flipH="1" flipV="1"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D17E55-FDC3-D840-ABEA-2FCB3D232E5D}"/>
              </a:ext>
            </a:extLst>
          </p:cNvPr>
          <p:cNvSpPr txBox="1"/>
          <p:nvPr/>
        </p:nvSpPr>
        <p:spPr>
          <a:xfrm>
            <a:off x="4060478" y="1321725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Experiment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EB490F-3376-5444-A849-26D14D1E5E7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133899" y="1807380"/>
            <a:ext cx="0" cy="121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B47605-F113-4A4A-A889-06DBD337B710}"/>
              </a:ext>
            </a:extLst>
          </p:cNvPr>
          <p:cNvSpPr txBox="1"/>
          <p:nvPr/>
        </p:nvSpPr>
        <p:spPr>
          <a:xfrm>
            <a:off x="2402378" y="2298725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Spawn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761FF2-2FD2-CC49-97FA-8422319BFAD5}"/>
              </a:ext>
            </a:extLst>
          </p:cNvPr>
          <p:cNvCxnSpPr>
            <a:cxnSpLocks/>
          </p:cNvCxnSpPr>
          <p:nvPr/>
        </p:nvCxnSpPr>
        <p:spPr>
          <a:xfrm>
            <a:off x="3579962" y="1807380"/>
            <a:ext cx="1565039" cy="14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C68A49-2FC6-4247-91D5-FDA0CED1662B}"/>
              </a:ext>
            </a:extLst>
          </p:cNvPr>
          <p:cNvSpPr txBox="1"/>
          <p:nvPr/>
        </p:nvSpPr>
        <p:spPr>
          <a:xfrm>
            <a:off x="4148091" y="2239368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4635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(projector)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13F-BF8C-BD49-85FB-C0B877413D1B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EyeProjector</a:t>
            </a:r>
            <a:r>
              <a:rPr lang="en-US" sz="1440" dirty="0"/>
              <a:t> Main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D9F76-0951-CC45-884C-40722D4DB83D}"/>
              </a:ext>
            </a:extLst>
          </p:cNvPr>
          <p:cNvSpPr txBox="1"/>
          <p:nvPr/>
        </p:nvSpPr>
        <p:spPr>
          <a:xfrm>
            <a:off x="2520979" y="4139225"/>
            <a:ext cx="12258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video.mp4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2C954-B05A-FB47-B6C1-F273C5D4083C}"/>
              </a:ext>
            </a:extLst>
          </p:cNvPr>
          <p:cNvSpPr txBox="1"/>
          <p:nvPr/>
        </p:nvSpPr>
        <p:spPr>
          <a:xfrm>
            <a:off x="2610198" y="3022776"/>
            <a:ext cx="1047404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FC858-72F3-7B44-AA23-7AB6FF5A96F2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3133898" y="3558305"/>
            <a:ext cx="2" cy="58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70DE57-3BB2-DA40-86C8-AD3DC9AB751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57602" y="3483038"/>
            <a:ext cx="1491555" cy="3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A1A900-53A2-9F46-A944-AD88C1C652E1}"/>
              </a:ext>
            </a:extLst>
          </p:cNvPr>
          <p:cNvCxnSpPr>
            <a:cxnSpLocks/>
          </p:cNvCxnSpPr>
          <p:nvPr/>
        </p:nvCxnSpPr>
        <p:spPr>
          <a:xfrm flipV="1">
            <a:off x="3657600" y="1918176"/>
            <a:ext cx="1487398" cy="12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CC280F-057F-AC4D-B2F0-782B69C42978}"/>
              </a:ext>
            </a:extLst>
          </p:cNvPr>
          <p:cNvSpPr txBox="1"/>
          <p:nvPr/>
        </p:nvSpPr>
        <p:spPr>
          <a:xfrm>
            <a:off x="3839323" y="3013999"/>
            <a:ext cx="103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Stimuli frames (bmp)</a:t>
            </a:r>
          </a:p>
        </p:txBody>
      </p:sp>
    </p:spTree>
    <p:extLst>
      <p:ext uri="{BB962C8B-B14F-4D97-AF65-F5344CB8AC3E}">
        <p14:creationId xmlns:p14="http://schemas.microsoft.com/office/powerpoint/2010/main" val="11037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113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Claggett</dc:creator>
  <cp:lastModifiedBy>Shane Claggett</cp:lastModifiedBy>
  <cp:revision>12</cp:revision>
  <dcterms:created xsi:type="dcterms:W3CDTF">2021-05-06T22:23:19Z</dcterms:created>
  <dcterms:modified xsi:type="dcterms:W3CDTF">2021-05-11T22:23:24Z</dcterms:modified>
</cp:coreProperties>
</file>