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61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25C4-DB02-4D18-B8C7-82592C3B58E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352D-51B8-49A5-8A43-B562058E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6848" y="331694"/>
            <a:ext cx="3352800" cy="8157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6141" y="554922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Title of page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2538723" y="554921"/>
            <a:ext cx="356878" cy="37740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865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6336" y="462589"/>
            <a:ext cx="111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Link to pages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80248" y="1516814"/>
            <a:ext cx="2286000" cy="2168434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2659" y="2416365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Profile photo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4861" y="4065988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4860" y="5051060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7797" y="6040664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7294" y="6182569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Footer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7781" y="4205628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Photo gallery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4806" y="5192965"/>
            <a:ext cx="18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 smtClean="0"/>
              <a:t>Javascript</a:t>
            </a:r>
            <a:r>
              <a:rPr lang="en-HK" dirty="0" smtClean="0"/>
              <a:t> project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564701" y="325593"/>
            <a:ext cx="3352800" cy="8157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43994" y="548821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Title of page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 flipV="1">
            <a:off x="6556576" y="548820"/>
            <a:ext cx="356878" cy="37740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11201" y="323544"/>
            <a:ext cx="3352800" cy="8157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790494" y="546772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Title of page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flipV="1">
            <a:off x="10603076" y="546771"/>
            <a:ext cx="356878" cy="37740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38467" y="1619794"/>
            <a:ext cx="1100611" cy="408440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43994" y="1972491"/>
            <a:ext cx="88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List of photos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2120" y="1619794"/>
            <a:ext cx="1825381" cy="116590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091734" y="3102296"/>
            <a:ext cx="1825381" cy="116590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091732" y="4484224"/>
            <a:ext cx="1825381" cy="116590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93346" y="6005313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734654" y="6005313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86547" y="6147218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Footer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43471" y="6164118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Footer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00672" y="1867988"/>
            <a:ext cx="12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Photo 1 + caption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36165" y="3392783"/>
            <a:ext cx="12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Photo 2 + caption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00672" y="484632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……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762573" y="1700134"/>
            <a:ext cx="2940933" cy="217112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104268" y="2530690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Simple </a:t>
            </a:r>
            <a:r>
              <a:rPr lang="en-HK" dirty="0" err="1" smtClean="0"/>
              <a:t>javascript</a:t>
            </a:r>
            <a:r>
              <a:rPr lang="en-HK" dirty="0" smtClean="0"/>
              <a:t>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6848" y="331694"/>
            <a:ext cx="3352800" cy="8157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6141" y="554922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Title of page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2538723" y="554921"/>
            <a:ext cx="356878" cy="37740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8651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6336" y="462589"/>
            <a:ext cx="111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Link to pages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45668" y="1609146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45667" y="2594218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8604" y="3583822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8101" y="3725727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Footer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588" y="1748786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Photo gallery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5613" y="2736123"/>
            <a:ext cx="18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 smtClean="0"/>
              <a:t>Javascript</a:t>
            </a:r>
            <a:r>
              <a:rPr lang="en-HK" dirty="0" smtClean="0"/>
              <a:t> project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564701" y="325593"/>
            <a:ext cx="3352800" cy="8157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43994" y="548821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Title of page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flipV="1">
            <a:off x="6556576" y="548820"/>
            <a:ext cx="356878" cy="37740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611201" y="323544"/>
            <a:ext cx="3352800" cy="81578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90494" y="546772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Title of page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flipV="1">
            <a:off x="10603076" y="546771"/>
            <a:ext cx="356878" cy="37740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247795" y="2664409"/>
            <a:ext cx="1825381" cy="116590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247409" y="4146911"/>
            <a:ext cx="1825381" cy="116590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93346" y="6005313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734654" y="6005313"/>
            <a:ext cx="2996773" cy="653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86547" y="6147218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Footer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43471" y="6164118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Footer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6347" y="2912603"/>
            <a:ext cx="12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Photo 1 + caption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91840" y="4437398"/>
            <a:ext cx="12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Photo 2 + caption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762573" y="1700134"/>
            <a:ext cx="2940933" cy="217112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104268" y="2530690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Simple </a:t>
            </a:r>
            <a:r>
              <a:rPr lang="en-HK" dirty="0" err="1" smtClean="0"/>
              <a:t>javascript</a:t>
            </a:r>
            <a:r>
              <a:rPr lang="en-HK" dirty="0" smtClean="0"/>
              <a:t> apps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638467" y="1619794"/>
            <a:ext cx="3160059" cy="642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40136" y="174878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Photo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4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Leung</dc:creator>
  <cp:lastModifiedBy>Maurice Leung</cp:lastModifiedBy>
  <cp:revision>4</cp:revision>
  <dcterms:created xsi:type="dcterms:W3CDTF">2020-09-28T20:39:14Z</dcterms:created>
  <dcterms:modified xsi:type="dcterms:W3CDTF">2020-09-30T17:06:12Z</dcterms:modified>
</cp:coreProperties>
</file>