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lopez" userId="5ef6d23f19357a96" providerId="LiveId" clId="{6D7A7F93-15B2-468F-A532-C883F236B6D3}"/>
    <pc:docChg chg="custSel addSld delSld modSld">
      <pc:chgData name="sebastian lopez" userId="5ef6d23f19357a96" providerId="LiveId" clId="{6D7A7F93-15B2-468F-A532-C883F236B6D3}" dt="2022-04-06T00:16:59.160" v="3" actId="2696"/>
      <pc:docMkLst>
        <pc:docMk/>
      </pc:docMkLst>
      <pc:sldChg chg="delSp new del mod">
        <pc:chgData name="sebastian lopez" userId="5ef6d23f19357a96" providerId="LiveId" clId="{6D7A7F93-15B2-468F-A532-C883F236B6D3}" dt="2022-04-06T00:16:59.160" v="3" actId="2696"/>
        <pc:sldMkLst>
          <pc:docMk/>
          <pc:sldMk cId="4094956548" sldId="261"/>
        </pc:sldMkLst>
        <pc:spChg chg="del">
          <ac:chgData name="sebastian lopez" userId="5ef6d23f19357a96" providerId="LiveId" clId="{6D7A7F93-15B2-468F-A532-C883F236B6D3}" dt="2022-04-06T00:06:48.614" v="1" actId="478"/>
          <ac:spMkLst>
            <pc:docMk/>
            <pc:sldMk cId="4094956548" sldId="261"/>
            <ac:spMk id="2" creationId="{42126694-3021-4718-A41D-5B5FF76BDB41}"/>
          </ac:spMkLst>
        </pc:spChg>
        <pc:spChg chg="del">
          <ac:chgData name="sebastian lopez" userId="5ef6d23f19357a96" providerId="LiveId" clId="{6D7A7F93-15B2-468F-A532-C883F236B6D3}" dt="2022-04-06T00:06:52.744" v="2" actId="478"/>
          <ac:spMkLst>
            <pc:docMk/>
            <pc:sldMk cId="4094956548" sldId="261"/>
            <ac:spMk id="3" creationId="{90897049-85C3-44C9-817A-B95C58BD2E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394EA-DB8F-466E-B81D-88A214B2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995" y="1492897"/>
            <a:ext cx="8791575" cy="1186641"/>
          </a:xfrm>
        </p:spPr>
        <p:txBody>
          <a:bodyPr/>
          <a:lstStyle/>
          <a:p>
            <a:r>
              <a:rPr lang="es-CO" dirty="0"/>
              <a:t>Solución de inventarios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F8DAF-9085-4ABA-8F66-CD44ED02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253" y="3350582"/>
            <a:ext cx="4599022" cy="1655762"/>
          </a:xfrm>
        </p:spPr>
        <p:txBody>
          <a:bodyPr/>
          <a:lstStyle/>
          <a:p>
            <a:r>
              <a:rPr lang="es-CO" dirty="0"/>
              <a:t>Sebastian Camilo LÓPEZ cubillos</a:t>
            </a:r>
          </a:p>
          <a:p>
            <a:r>
              <a:rPr lang="es-CO" dirty="0"/>
              <a:t>Juan Carlos cuevas niño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B01A15-6C8D-4284-BE93-390DECD0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53" y="4066955"/>
            <a:ext cx="2156683" cy="21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7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9DF72B-3461-4A0C-90A9-9EFD873D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s-CO" sz="3200"/>
              <a:t>Objetivos generales.</a:t>
            </a:r>
          </a:p>
        </p:txBody>
      </p:sp>
      <p:pic>
        <p:nvPicPr>
          <p:cNvPr id="1026" name="Picture 2" descr="▷ 5 consejos para llevar tus inventarios sin morir en el intento | Escuela  para Emprendedores">
            <a:extLst>
              <a:ext uri="{FF2B5EF4-FFF2-40B4-BE49-F238E27FC236}">
                <a16:creationId xmlns:a16="http://schemas.microsoft.com/office/drawing/2014/main" id="{35DB72D2-14F1-4F3B-9B68-13F122F70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r="5439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D5586-8EA0-4F8F-9DAD-854E3FC3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s-ES" sz="1800"/>
              <a:t>Diseñar un sistema de inventario que se adapte a las necesidades de la empresa Ludafa.</a:t>
            </a:r>
          </a:p>
          <a:p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9684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76D51-61A4-44D0-8AFA-8DF05057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73DF4-5B4B-4E82-9EFE-A5B2A695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Desarrollar un sistema que almacene la información de los productos.</a:t>
            </a:r>
          </a:p>
          <a:p>
            <a:r>
              <a:rPr lang="es-ES" dirty="0"/>
              <a:t>Establecer roles que permitan la interacción con el sistema de información actual que posee la empresa, para organizarla adecuadamente según sus usos.</a:t>
            </a:r>
          </a:p>
          <a:p>
            <a:r>
              <a:rPr lang="es-ES" dirty="0"/>
              <a:t>Optimizar procesos y tiempos de solución, en torno a la creación de inventarios.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15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B198216-A688-4B34-ACE9-6529102A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s-CO" sz="3200"/>
              <a:t>Problema</a:t>
            </a:r>
          </a:p>
        </p:txBody>
      </p:sp>
      <p:pic>
        <p:nvPicPr>
          <p:cNvPr id="2050" name="Picture 2" descr="Cómo los errores de inventario pueden causar graves problemas | AYDAI">
            <a:extLst>
              <a:ext uri="{FF2B5EF4-FFF2-40B4-BE49-F238E27FC236}">
                <a16:creationId xmlns:a16="http://schemas.microsoft.com/office/drawing/2014/main" id="{872447F2-A8D6-41D2-BC7A-08B660DE0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 r="24214" b="-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D526767-FB94-AEB5-A2A5-D41CDF80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 err="1"/>
              <a:t>Observación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Entrevistas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Encuestas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30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703124-8E09-476E-94A0-AEC5057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s-CO" sz="3200"/>
              <a:t>Solución</a:t>
            </a:r>
          </a:p>
        </p:txBody>
      </p:sp>
      <p:pic>
        <p:nvPicPr>
          <p:cNvPr id="3076" name="Picture 4" descr="Ideas demasiado grandes | FOROALFA">
            <a:extLst>
              <a:ext uri="{FF2B5EF4-FFF2-40B4-BE49-F238E27FC236}">
                <a16:creationId xmlns:a16="http://schemas.microsoft.com/office/drawing/2014/main" id="{5D023FBE-3F89-4A50-A6A1-80D6AC934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267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1AF4820E-54FC-2ABB-9B48-0CF4E46C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 err="1"/>
              <a:t>Sistematización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Organización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Fácil</a:t>
            </a:r>
            <a:r>
              <a:rPr lang="en-US" sz="1800" dirty="0"/>
              <a:t> </a:t>
            </a:r>
            <a:r>
              <a:rPr lang="en-US" sz="1800" dirty="0" err="1"/>
              <a:t>acceso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40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</TotalTime>
  <Words>97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Solución de inventarios</vt:lpstr>
      <vt:lpstr>Objetivos generales.</vt:lpstr>
      <vt:lpstr>Objetivos específicos</vt:lpstr>
      <vt:lpstr>Problema</vt:lpstr>
      <vt:lpstr>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de inventarios</dc:title>
  <dc:creator>sebastian lopez</dc:creator>
  <cp:lastModifiedBy>sebastian lopez</cp:lastModifiedBy>
  <cp:revision>1</cp:revision>
  <dcterms:created xsi:type="dcterms:W3CDTF">2022-04-05T23:02:55Z</dcterms:created>
  <dcterms:modified xsi:type="dcterms:W3CDTF">2022-04-06T00:17:09Z</dcterms:modified>
</cp:coreProperties>
</file>