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F394EA-DB8F-466E-B81D-88A214B2F9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2995" y="1492897"/>
            <a:ext cx="8791575" cy="1186641"/>
          </a:xfrm>
        </p:spPr>
        <p:txBody>
          <a:bodyPr/>
          <a:lstStyle/>
          <a:p>
            <a:r>
              <a:rPr lang="es-CO" dirty="0"/>
              <a:t>Solución de inventarios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CF8DAF-9085-4ABA-8F66-CD44ED027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4253" y="3350582"/>
            <a:ext cx="4599022" cy="1655762"/>
          </a:xfrm>
        </p:spPr>
        <p:txBody>
          <a:bodyPr/>
          <a:lstStyle/>
          <a:p>
            <a:r>
              <a:rPr lang="es-CO" dirty="0"/>
              <a:t>Sebastian Camilo LÓPEZ cubillos</a:t>
            </a:r>
          </a:p>
          <a:p>
            <a:r>
              <a:rPr lang="es-CO" dirty="0"/>
              <a:t>Juan Carlos cuevas niño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3B01A15-6C8D-4284-BE93-390DECD0A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3953" y="4066955"/>
            <a:ext cx="2156683" cy="211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678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5FE07634-A83A-4681-9C1D-BC0775F9D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2" name="Rectangle 71">
              <a:extLst>
                <a:ext uri="{FF2B5EF4-FFF2-40B4-BE49-F238E27FC236}">
                  <a16:creationId xmlns:a16="http://schemas.microsoft.com/office/drawing/2014/main" id="{BF62976A-266E-4650-88F2-C16130F3D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3" name="Picture 2">
              <a:extLst>
                <a:ext uri="{FF2B5EF4-FFF2-40B4-BE49-F238E27FC236}">
                  <a16:creationId xmlns:a16="http://schemas.microsoft.com/office/drawing/2014/main" id="{88D9B99B-59C2-481A-A948-F87920A7F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19DF72B-3461-4A0C-90A9-9EFD873D3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519" y="618518"/>
            <a:ext cx="3084891" cy="1478570"/>
          </a:xfrm>
        </p:spPr>
        <p:txBody>
          <a:bodyPr>
            <a:normAutofit/>
          </a:bodyPr>
          <a:lstStyle/>
          <a:p>
            <a:r>
              <a:rPr lang="es-CO" sz="3200"/>
              <a:t>Objetivos generales.</a:t>
            </a:r>
          </a:p>
        </p:txBody>
      </p:sp>
      <p:pic>
        <p:nvPicPr>
          <p:cNvPr id="1026" name="Picture 2" descr="▷ 5 consejos para llevar tus inventarios sin morir en el intento | Escuela  para Emprendedores">
            <a:extLst>
              <a:ext uri="{FF2B5EF4-FFF2-40B4-BE49-F238E27FC236}">
                <a16:creationId xmlns:a16="http://schemas.microsoft.com/office/drawing/2014/main" id="{35DB72D2-14F1-4F3B-9B68-13F122F70D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30" r="5439"/>
          <a:stretch/>
        </p:blipFill>
        <p:spPr bwMode="auto">
          <a:xfrm>
            <a:off x="-5597" y="10"/>
            <a:ext cx="755854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A2E1FE48-FA7B-4262-B922-041542931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2E644B1-8F72-4AC4-89F1-EB3A02734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1781B8E8-8A26-4FFB-BE0C-7C0C644F7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4109D997-E9DF-4429-A643-3E691E2B7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392695A-F131-4C51-B689-3F4D5B1A2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8218EC3E-07D0-417A-B0A8-057F825EF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B036399E-7675-47B6-A645-242946879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C44A0438-B8A4-43B3-B17C-B919FCD92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ABC7257F-6F64-4B81-BDA7-7C232BCBA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72DD7E92-F033-480C-A220-63CE422C3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id="{444A9AC9-463E-45E7-A818-13F664F7C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5">
              <a:extLst>
                <a:ext uri="{FF2B5EF4-FFF2-40B4-BE49-F238E27FC236}">
                  <a16:creationId xmlns:a16="http://schemas.microsoft.com/office/drawing/2014/main" id="{6CCE9BBE-5DE3-4991-80CA-DFEB92867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6">
              <a:extLst>
                <a:ext uri="{FF2B5EF4-FFF2-40B4-BE49-F238E27FC236}">
                  <a16:creationId xmlns:a16="http://schemas.microsoft.com/office/drawing/2014/main" id="{3180F6DF-A13F-491C-BF97-B206E3E7B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CAD0E44C-73C8-42BB-ADA8-2BA6B3082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436EC43E-A70D-4E5C-B275-35CA8E93C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9">
              <a:extLst>
                <a:ext uri="{FF2B5EF4-FFF2-40B4-BE49-F238E27FC236}">
                  <a16:creationId xmlns:a16="http://schemas.microsoft.com/office/drawing/2014/main" id="{ADE7E5B6-2E2A-4F56-9E90-F8613E6D1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86B9E49B-AE8D-47E0-BACC-A6D0AC3AB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1">
              <a:extLst>
                <a:ext uri="{FF2B5EF4-FFF2-40B4-BE49-F238E27FC236}">
                  <a16:creationId xmlns:a16="http://schemas.microsoft.com/office/drawing/2014/main" id="{2EB961AF-CD61-41BA-B0B2-0741A5ED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DC42BDA1-810A-4135-B3B1-B3161D372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3">
              <a:extLst>
                <a:ext uri="{FF2B5EF4-FFF2-40B4-BE49-F238E27FC236}">
                  <a16:creationId xmlns:a16="http://schemas.microsoft.com/office/drawing/2014/main" id="{FA51FCA8-FCF4-4116-8CB2-5C539E37F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4">
              <a:extLst>
                <a:ext uri="{FF2B5EF4-FFF2-40B4-BE49-F238E27FC236}">
                  <a16:creationId xmlns:a16="http://schemas.microsoft.com/office/drawing/2014/main" id="{F2850A10-CDBC-462A-8CB7-025874683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5">
              <a:extLst>
                <a:ext uri="{FF2B5EF4-FFF2-40B4-BE49-F238E27FC236}">
                  <a16:creationId xmlns:a16="http://schemas.microsoft.com/office/drawing/2014/main" id="{738A37B9-77C2-4464-BF1F-2AF25A0D2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6">
              <a:extLst>
                <a:ext uri="{FF2B5EF4-FFF2-40B4-BE49-F238E27FC236}">
                  <a16:creationId xmlns:a16="http://schemas.microsoft.com/office/drawing/2014/main" id="{89026C8B-A162-4523-A51B-9F1200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7">
              <a:extLst>
                <a:ext uri="{FF2B5EF4-FFF2-40B4-BE49-F238E27FC236}">
                  <a16:creationId xmlns:a16="http://schemas.microsoft.com/office/drawing/2014/main" id="{5B76BC40-1FA2-477D-B2C2-4763577DB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8">
              <a:extLst>
                <a:ext uri="{FF2B5EF4-FFF2-40B4-BE49-F238E27FC236}">
                  <a16:creationId xmlns:a16="http://schemas.microsoft.com/office/drawing/2014/main" id="{6BC68EAA-2809-4AE4-80C1-2555CEF73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9">
              <a:extLst>
                <a:ext uri="{FF2B5EF4-FFF2-40B4-BE49-F238E27FC236}">
                  <a16:creationId xmlns:a16="http://schemas.microsoft.com/office/drawing/2014/main" id="{FE709D1B-0541-4414-9E87-CF7D6918C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0">
              <a:extLst>
                <a:ext uri="{FF2B5EF4-FFF2-40B4-BE49-F238E27FC236}">
                  <a16:creationId xmlns:a16="http://schemas.microsoft.com/office/drawing/2014/main" id="{33BCB888-11B8-4D01-BCDA-59BBA28DC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1">
              <a:extLst>
                <a:ext uri="{FF2B5EF4-FFF2-40B4-BE49-F238E27FC236}">
                  <a16:creationId xmlns:a16="http://schemas.microsoft.com/office/drawing/2014/main" id="{28E5CE3E-C11A-4CF7-82BF-37D1221D4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2">
              <a:extLst>
                <a:ext uri="{FF2B5EF4-FFF2-40B4-BE49-F238E27FC236}">
                  <a16:creationId xmlns:a16="http://schemas.microsoft.com/office/drawing/2014/main" id="{55284FC3-21FB-4FA7-B695-2D6A9CEF7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13DA6B78-00DE-4E55-9124-EFD72519B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5" name="Freeform 34">
              <a:extLst>
                <a:ext uri="{FF2B5EF4-FFF2-40B4-BE49-F238E27FC236}">
                  <a16:creationId xmlns:a16="http://schemas.microsoft.com/office/drawing/2014/main" id="{D4602B0F-2844-48BE-9B4A-0366AC904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5">
              <a:extLst>
                <a:ext uri="{FF2B5EF4-FFF2-40B4-BE49-F238E27FC236}">
                  <a16:creationId xmlns:a16="http://schemas.microsoft.com/office/drawing/2014/main" id="{E31E05BB-6004-474D-9900-D990378F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6">
              <a:extLst>
                <a:ext uri="{FF2B5EF4-FFF2-40B4-BE49-F238E27FC236}">
                  <a16:creationId xmlns:a16="http://schemas.microsoft.com/office/drawing/2014/main" id="{00BD01ED-F65D-4601-A77D-508E960E0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7">
              <a:extLst>
                <a:ext uri="{FF2B5EF4-FFF2-40B4-BE49-F238E27FC236}">
                  <a16:creationId xmlns:a16="http://schemas.microsoft.com/office/drawing/2014/main" id="{FD307CAE-789C-4E80-B6F1-9858A3AB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8">
              <a:extLst>
                <a:ext uri="{FF2B5EF4-FFF2-40B4-BE49-F238E27FC236}">
                  <a16:creationId xmlns:a16="http://schemas.microsoft.com/office/drawing/2014/main" id="{94B97B29-709E-4E24-B2FA-EF84AA12D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9">
              <a:extLst>
                <a:ext uri="{FF2B5EF4-FFF2-40B4-BE49-F238E27FC236}">
                  <a16:creationId xmlns:a16="http://schemas.microsoft.com/office/drawing/2014/main" id="{C05D52B9-1FA2-4E7C-8229-B09811A90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0">
              <a:extLst>
                <a:ext uri="{FF2B5EF4-FFF2-40B4-BE49-F238E27FC236}">
                  <a16:creationId xmlns:a16="http://schemas.microsoft.com/office/drawing/2014/main" id="{CC0A5575-2FB9-440F-B9A8-E0DDE1C3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1">
              <a:extLst>
                <a:ext uri="{FF2B5EF4-FFF2-40B4-BE49-F238E27FC236}">
                  <a16:creationId xmlns:a16="http://schemas.microsoft.com/office/drawing/2014/main" id="{AFFCC88F-01DF-4DE1-8CD5-88631E309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2">
              <a:extLst>
                <a:ext uri="{FF2B5EF4-FFF2-40B4-BE49-F238E27FC236}">
                  <a16:creationId xmlns:a16="http://schemas.microsoft.com/office/drawing/2014/main" id="{33EEC40B-E2CD-4BAC-94D6-85B70714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3">
              <a:extLst>
                <a:ext uri="{FF2B5EF4-FFF2-40B4-BE49-F238E27FC236}">
                  <a16:creationId xmlns:a16="http://schemas.microsoft.com/office/drawing/2014/main" id="{3E0E9643-5C60-4933-BB1B-9A09057E7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4">
              <a:extLst>
                <a:ext uri="{FF2B5EF4-FFF2-40B4-BE49-F238E27FC236}">
                  <a16:creationId xmlns:a16="http://schemas.microsoft.com/office/drawing/2014/main" id="{94F86E92-9EC7-437C-946B-31E7C1C47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E9A51BE-C514-46B5-ABA6-7E7C878F8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7" name="Freeform 46">
              <a:extLst>
                <a:ext uri="{FF2B5EF4-FFF2-40B4-BE49-F238E27FC236}">
                  <a16:creationId xmlns:a16="http://schemas.microsoft.com/office/drawing/2014/main" id="{8B255447-F0E9-4D96-A4B0-F9EDDE58A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7">
              <a:extLst>
                <a:ext uri="{FF2B5EF4-FFF2-40B4-BE49-F238E27FC236}">
                  <a16:creationId xmlns:a16="http://schemas.microsoft.com/office/drawing/2014/main" id="{AFAC5F3A-3BE7-489E-A848-498B9995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48">
              <a:extLst>
                <a:ext uri="{FF2B5EF4-FFF2-40B4-BE49-F238E27FC236}">
                  <a16:creationId xmlns:a16="http://schemas.microsoft.com/office/drawing/2014/main" id="{A974E7AA-5EF3-4817-B0AE-4C1A784EE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49">
              <a:extLst>
                <a:ext uri="{FF2B5EF4-FFF2-40B4-BE49-F238E27FC236}">
                  <a16:creationId xmlns:a16="http://schemas.microsoft.com/office/drawing/2014/main" id="{8AA54AC1-3E87-49C0-A594-87829A2CF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0">
              <a:extLst>
                <a:ext uri="{FF2B5EF4-FFF2-40B4-BE49-F238E27FC236}">
                  <a16:creationId xmlns:a16="http://schemas.microsoft.com/office/drawing/2014/main" id="{CC237789-73BC-4BD9-BFE8-1325FA4B5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1">
              <a:extLst>
                <a:ext uri="{FF2B5EF4-FFF2-40B4-BE49-F238E27FC236}">
                  <a16:creationId xmlns:a16="http://schemas.microsoft.com/office/drawing/2014/main" id="{DCF4052D-CF62-47DC-991E-49D0BA908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2">
              <a:extLst>
                <a:ext uri="{FF2B5EF4-FFF2-40B4-BE49-F238E27FC236}">
                  <a16:creationId xmlns:a16="http://schemas.microsoft.com/office/drawing/2014/main" id="{2ABD9104-C938-44F2-8622-8407A2593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3">
              <a:extLst>
                <a:ext uri="{FF2B5EF4-FFF2-40B4-BE49-F238E27FC236}">
                  <a16:creationId xmlns:a16="http://schemas.microsoft.com/office/drawing/2014/main" id="{4AA18F60-3E86-4A5A-B82E-A79183ED3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4">
              <a:extLst>
                <a:ext uri="{FF2B5EF4-FFF2-40B4-BE49-F238E27FC236}">
                  <a16:creationId xmlns:a16="http://schemas.microsoft.com/office/drawing/2014/main" id="{0F34C941-6196-4937-99E5-14AAD23F2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5">
              <a:extLst>
                <a:ext uri="{FF2B5EF4-FFF2-40B4-BE49-F238E27FC236}">
                  <a16:creationId xmlns:a16="http://schemas.microsoft.com/office/drawing/2014/main" id="{60DB8A6C-23D7-4A88-BDCE-8FEC86A12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6">
              <a:extLst>
                <a:ext uri="{FF2B5EF4-FFF2-40B4-BE49-F238E27FC236}">
                  <a16:creationId xmlns:a16="http://schemas.microsoft.com/office/drawing/2014/main" id="{29F5F702-AEE6-4633-BB20-7A15C3A31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7">
              <a:extLst>
                <a:ext uri="{FF2B5EF4-FFF2-40B4-BE49-F238E27FC236}">
                  <a16:creationId xmlns:a16="http://schemas.microsoft.com/office/drawing/2014/main" id="{F30C7A45-6890-4EA5-9F6B-E2AB4D04C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8">
              <a:extLst>
                <a:ext uri="{FF2B5EF4-FFF2-40B4-BE49-F238E27FC236}">
                  <a16:creationId xmlns:a16="http://schemas.microsoft.com/office/drawing/2014/main" id="{F31A7373-F68A-485D-95DC-B53ACC7B5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3D5586-8EA0-4F8F-9DAD-854E3FC31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2519" y="2249487"/>
            <a:ext cx="3084892" cy="3541714"/>
          </a:xfrm>
        </p:spPr>
        <p:txBody>
          <a:bodyPr>
            <a:normAutofit/>
          </a:bodyPr>
          <a:lstStyle/>
          <a:p>
            <a:r>
              <a:rPr lang="es-ES" sz="1800"/>
              <a:t>Diseñar un sistema de inventario que se adapte a las necesidades de la empresa Ludafa.</a:t>
            </a:r>
          </a:p>
          <a:p>
            <a:endParaRPr lang="es-CO" sz="1800"/>
          </a:p>
        </p:txBody>
      </p:sp>
    </p:spTree>
    <p:extLst>
      <p:ext uri="{BB962C8B-B14F-4D97-AF65-F5344CB8AC3E}">
        <p14:creationId xmlns:p14="http://schemas.microsoft.com/office/powerpoint/2010/main" val="968490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B76D51-61A4-44D0-8AFA-8DF050577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Objetivos específicos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673DF4-5B4B-4E82-9EFE-A5B2A6952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Desarrollar un sistema que almacene la información de los productos.</a:t>
            </a:r>
          </a:p>
          <a:p>
            <a:r>
              <a:rPr lang="es-ES" dirty="0"/>
              <a:t>Establecer roles que permitan la interacción con el sistema de información actual que posee la empresa, para organizarla adecuadamente según sus usos.</a:t>
            </a:r>
          </a:p>
          <a:p>
            <a:r>
              <a:rPr lang="es-ES" dirty="0"/>
              <a:t>Optimizar procesos y tiempos de solución, en torno a la creación de inventarios.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71506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5FE07634-A83A-4681-9C1D-BC0775F9D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4" name="Rectangle 73">
              <a:extLst>
                <a:ext uri="{FF2B5EF4-FFF2-40B4-BE49-F238E27FC236}">
                  <a16:creationId xmlns:a16="http://schemas.microsoft.com/office/drawing/2014/main" id="{BF62976A-266E-4650-88F2-C16130F3D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5" name="Picture 2">
              <a:extLst>
                <a:ext uri="{FF2B5EF4-FFF2-40B4-BE49-F238E27FC236}">
                  <a16:creationId xmlns:a16="http://schemas.microsoft.com/office/drawing/2014/main" id="{88D9B99B-59C2-481A-A948-F87920A7F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B198216-A688-4B34-ACE9-6529102AF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519" y="618518"/>
            <a:ext cx="3084891" cy="1478570"/>
          </a:xfrm>
        </p:spPr>
        <p:txBody>
          <a:bodyPr>
            <a:normAutofit/>
          </a:bodyPr>
          <a:lstStyle/>
          <a:p>
            <a:r>
              <a:rPr lang="es-CO" sz="3200"/>
              <a:t>Problema</a:t>
            </a:r>
          </a:p>
        </p:txBody>
      </p:sp>
      <p:pic>
        <p:nvPicPr>
          <p:cNvPr id="2050" name="Picture 2" descr="Cómo los errores de inventario pueden causar graves problemas | AYDAI">
            <a:extLst>
              <a:ext uri="{FF2B5EF4-FFF2-40B4-BE49-F238E27FC236}">
                <a16:creationId xmlns:a16="http://schemas.microsoft.com/office/drawing/2014/main" id="{872447F2-A8D6-41D2-BC7A-08B660DE01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6" r="24214" b="-1"/>
          <a:stretch/>
        </p:blipFill>
        <p:spPr bwMode="auto">
          <a:xfrm>
            <a:off x="-5597" y="10"/>
            <a:ext cx="755854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A2E1FE48-FA7B-4262-B922-041542931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2E644B1-8F72-4AC4-89F1-EB3A02734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9" name="Freeform 6">
              <a:extLst>
                <a:ext uri="{FF2B5EF4-FFF2-40B4-BE49-F238E27FC236}">
                  <a16:creationId xmlns:a16="http://schemas.microsoft.com/office/drawing/2014/main" id="{1781B8E8-8A26-4FFB-BE0C-7C0C644F7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7">
              <a:extLst>
                <a:ext uri="{FF2B5EF4-FFF2-40B4-BE49-F238E27FC236}">
                  <a16:creationId xmlns:a16="http://schemas.microsoft.com/office/drawing/2014/main" id="{4109D997-E9DF-4429-A643-3E691E2B7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B392695A-F131-4C51-B689-3F4D5B1A2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2" name="Freeform 9">
              <a:extLst>
                <a:ext uri="{FF2B5EF4-FFF2-40B4-BE49-F238E27FC236}">
                  <a16:creationId xmlns:a16="http://schemas.microsoft.com/office/drawing/2014/main" id="{8218EC3E-07D0-417A-B0A8-057F825EF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0">
              <a:extLst>
                <a:ext uri="{FF2B5EF4-FFF2-40B4-BE49-F238E27FC236}">
                  <a16:creationId xmlns:a16="http://schemas.microsoft.com/office/drawing/2014/main" id="{B036399E-7675-47B6-A645-242946879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1">
              <a:extLst>
                <a:ext uri="{FF2B5EF4-FFF2-40B4-BE49-F238E27FC236}">
                  <a16:creationId xmlns:a16="http://schemas.microsoft.com/office/drawing/2014/main" id="{C44A0438-B8A4-43B3-B17C-B919FCD92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2">
              <a:extLst>
                <a:ext uri="{FF2B5EF4-FFF2-40B4-BE49-F238E27FC236}">
                  <a16:creationId xmlns:a16="http://schemas.microsoft.com/office/drawing/2014/main" id="{ABC7257F-6F64-4B81-BDA7-7C232BCBA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3">
              <a:extLst>
                <a:ext uri="{FF2B5EF4-FFF2-40B4-BE49-F238E27FC236}">
                  <a16:creationId xmlns:a16="http://schemas.microsoft.com/office/drawing/2014/main" id="{72DD7E92-F033-480C-A220-63CE422C3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4">
              <a:extLst>
                <a:ext uri="{FF2B5EF4-FFF2-40B4-BE49-F238E27FC236}">
                  <a16:creationId xmlns:a16="http://schemas.microsoft.com/office/drawing/2014/main" id="{444A9AC9-463E-45E7-A818-13F664F7C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5">
              <a:extLst>
                <a:ext uri="{FF2B5EF4-FFF2-40B4-BE49-F238E27FC236}">
                  <a16:creationId xmlns:a16="http://schemas.microsoft.com/office/drawing/2014/main" id="{6CCE9BBE-5DE3-4991-80CA-DFEB92867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6">
              <a:extLst>
                <a:ext uri="{FF2B5EF4-FFF2-40B4-BE49-F238E27FC236}">
                  <a16:creationId xmlns:a16="http://schemas.microsoft.com/office/drawing/2014/main" id="{3180F6DF-A13F-491C-BF97-B206E3E7B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7">
              <a:extLst>
                <a:ext uri="{FF2B5EF4-FFF2-40B4-BE49-F238E27FC236}">
                  <a16:creationId xmlns:a16="http://schemas.microsoft.com/office/drawing/2014/main" id="{CAD0E44C-73C8-42BB-ADA8-2BA6B3082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8">
              <a:extLst>
                <a:ext uri="{FF2B5EF4-FFF2-40B4-BE49-F238E27FC236}">
                  <a16:creationId xmlns:a16="http://schemas.microsoft.com/office/drawing/2014/main" id="{436EC43E-A70D-4E5C-B275-35CA8E93C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9">
              <a:extLst>
                <a:ext uri="{FF2B5EF4-FFF2-40B4-BE49-F238E27FC236}">
                  <a16:creationId xmlns:a16="http://schemas.microsoft.com/office/drawing/2014/main" id="{ADE7E5B6-2E2A-4F56-9E90-F8613E6D1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0">
              <a:extLst>
                <a:ext uri="{FF2B5EF4-FFF2-40B4-BE49-F238E27FC236}">
                  <a16:creationId xmlns:a16="http://schemas.microsoft.com/office/drawing/2014/main" id="{86B9E49B-AE8D-47E0-BACC-A6D0AC3AB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1">
              <a:extLst>
                <a:ext uri="{FF2B5EF4-FFF2-40B4-BE49-F238E27FC236}">
                  <a16:creationId xmlns:a16="http://schemas.microsoft.com/office/drawing/2014/main" id="{2EB961AF-CD61-41BA-B0B2-0741A5ED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2">
              <a:extLst>
                <a:ext uri="{FF2B5EF4-FFF2-40B4-BE49-F238E27FC236}">
                  <a16:creationId xmlns:a16="http://schemas.microsoft.com/office/drawing/2014/main" id="{DC42BDA1-810A-4135-B3B1-B3161D372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3">
              <a:extLst>
                <a:ext uri="{FF2B5EF4-FFF2-40B4-BE49-F238E27FC236}">
                  <a16:creationId xmlns:a16="http://schemas.microsoft.com/office/drawing/2014/main" id="{FA51FCA8-FCF4-4116-8CB2-5C539E37F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4">
              <a:extLst>
                <a:ext uri="{FF2B5EF4-FFF2-40B4-BE49-F238E27FC236}">
                  <a16:creationId xmlns:a16="http://schemas.microsoft.com/office/drawing/2014/main" id="{F2850A10-CDBC-462A-8CB7-025874683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5">
              <a:extLst>
                <a:ext uri="{FF2B5EF4-FFF2-40B4-BE49-F238E27FC236}">
                  <a16:creationId xmlns:a16="http://schemas.microsoft.com/office/drawing/2014/main" id="{738A37B9-77C2-4464-BF1F-2AF25A0D2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6">
              <a:extLst>
                <a:ext uri="{FF2B5EF4-FFF2-40B4-BE49-F238E27FC236}">
                  <a16:creationId xmlns:a16="http://schemas.microsoft.com/office/drawing/2014/main" id="{89026C8B-A162-4523-A51B-9F1200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7">
              <a:extLst>
                <a:ext uri="{FF2B5EF4-FFF2-40B4-BE49-F238E27FC236}">
                  <a16:creationId xmlns:a16="http://schemas.microsoft.com/office/drawing/2014/main" id="{5B76BC40-1FA2-477D-B2C2-4763577DB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8">
              <a:extLst>
                <a:ext uri="{FF2B5EF4-FFF2-40B4-BE49-F238E27FC236}">
                  <a16:creationId xmlns:a16="http://schemas.microsoft.com/office/drawing/2014/main" id="{6BC68EAA-2809-4AE4-80C1-2555CEF73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9">
              <a:extLst>
                <a:ext uri="{FF2B5EF4-FFF2-40B4-BE49-F238E27FC236}">
                  <a16:creationId xmlns:a16="http://schemas.microsoft.com/office/drawing/2014/main" id="{FE709D1B-0541-4414-9E87-CF7D6918C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0">
              <a:extLst>
                <a:ext uri="{FF2B5EF4-FFF2-40B4-BE49-F238E27FC236}">
                  <a16:creationId xmlns:a16="http://schemas.microsoft.com/office/drawing/2014/main" id="{33BCB888-11B8-4D01-BCDA-59BBA28DC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1">
              <a:extLst>
                <a:ext uri="{FF2B5EF4-FFF2-40B4-BE49-F238E27FC236}">
                  <a16:creationId xmlns:a16="http://schemas.microsoft.com/office/drawing/2014/main" id="{28E5CE3E-C11A-4CF7-82BF-37D1221D4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2">
              <a:extLst>
                <a:ext uri="{FF2B5EF4-FFF2-40B4-BE49-F238E27FC236}">
                  <a16:creationId xmlns:a16="http://schemas.microsoft.com/office/drawing/2014/main" id="{55284FC3-21FB-4FA7-B695-2D6A9CEF7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13DA6B78-00DE-4E55-9124-EFD72519B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7" name="Freeform 34">
              <a:extLst>
                <a:ext uri="{FF2B5EF4-FFF2-40B4-BE49-F238E27FC236}">
                  <a16:creationId xmlns:a16="http://schemas.microsoft.com/office/drawing/2014/main" id="{D4602B0F-2844-48BE-9B4A-0366AC904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5">
              <a:extLst>
                <a:ext uri="{FF2B5EF4-FFF2-40B4-BE49-F238E27FC236}">
                  <a16:creationId xmlns:a16="http://schemas.microsoft.com/office/drawing/2014/main" id="{E31E05BB-6004-474D-9900-D990378F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6">
              <a:extLst>
                <a:ext uri="{FF2B5EF4-FFF2-40B4-BE49-F238E27FC236}">
                  <a16:creationId xmlns:a16="http://schemas.microsoft.com/office/drawing/2014/main" id="{00BD01ED-F65D-4601-A77D-508E960E0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7">
              <a:extLst>
                <a:ext uri="{FF2B5EF4-FFF2-40B4-BE49-F238E27FC236}">
                  <a16:creationId xmlns:a16="http://schemas.microsoft.com/office/drawing/2014/main" id="{FD307CAE-789C-4E80-B6F1-9858A3AB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38">
              <a:extLst>
                <a:ext uri="{FF2B5EF4-FFF2-40B4-BE49-F238E27FC236}">
                  <a16:creationId xmlns:a16="http://schemas.microsoft.com/office/drawing/2014/main" id="{94B97B29-709E-4E24-B2FA-EF84AA12D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39">
              <a:extLst>
                <a:ext uri="{FF2B5EF4-FFF2-40B4-BE49-F238E27FC236}">
                  <a16:creationId xmlns:a16="http://schemas.microsoft.com/office/drawing/2014/main" id="{C05D52B9-1FA2-4E7C-8229-B09811A90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0">
              <a:extLst>
                <a:ext uri="{FF2B5EF4-FFF2-40B4-BE49-F238E27FC236}">
                  <a16:creationId xmlns:a16="http://schemas.microsoft.com/office/drawing/2014/main" id="{CC0A5575-2FB9-440F-B9A8-E0DDE1C3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1">
              <a:extLst>
                <a:ext uri="{FF2B5EF4-FFF2-40B4-BE49-F238E27FC236}">
                  <a16:creationId xmlns:a16="http://schemas.microsoft.com/office/drawing/2014/main" id="{AFFCC88F-01DF-4DE1-8CD5-88631E309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2">
              <a:extLst>
                <a:ext uri="{FF2B5EF4-FFF2-40B4-BE49-F238E27FC236}">
                  <a16:creationId xmlns:a16="http://schemas.microsoft.com/office/drawing/2014/main" id="{33EEC40B-E2CD-4BAC-94D6-85B70714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3">
              <a:extLst>
                <a:ext uri="{FF2B5EF4-FFF2-40B4-BE49-F238E27FC236}">
                  <a16:creationId xmlns:a16="http://schemas.microsoft.com/office/drawing/2014/main" id="{3E0E9643-5C60-4933-BB1B-9A09057E7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4">
              <a:extLst>
                <a:ext uri="{FF2B5EF4-FFF2-40B4-BE49-F238E27FC236}">
                  <a16:creationId xmlns:a16="http://schemas.microsoft.com/office/drawing/2014/main" id="{94F86E92-9EC7-437C-946B-31E7C1C47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BE9A51BE-C514-46B5-ABA6-7E7C878F8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9" name="Freeform 46">
              <a:extLst>
                <a:ext uri="{FF2B5EF4-FFF2-40B4-BE49-F238E27FC236}">
                  <a16:creationId xmlns:a16="http://schemas.microsoft.com/office/drawing/2014/main" id="{8B255447-F0E9-4D96-A4B0-F9EDDE58A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47">
              <a:extLst>
                <a:ext uri="{FF2B5EF4-FFF2-40B4-BE49-F238E27FC236}">
                  <a16:creationId xmlns:a16="http://schemas.microsoft.com/office/drawing/2014/main" id="{AFAC5F3A-3BE7-489E-A848-498B9995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48">
              <a:extLst>
                <a:ext uri="{FF2B5EF4-FFF2-40B4-BE49-F238E27FC236}">
                  <a16:creationId xmlns:a16="http://schemas.microsoft.com/office/drawing/2014/main" id="{A974E7AA-5EF3-4817-B0AE-4C1A784EE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49">
              <a:extLst>
                <a:ext uri="{FF2B5EF4-FFF2-40B4-BE49-F238E27FC236}">
                  <a16:creationId xmlns:a16="http://schemas.microsoft.com/office/drawing/2014/main" id="{8AA54AC1-3E87-49C0-A594-87829A2CF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0">
              <a:extLst>
                <a:ext uri="{FF2B5EF4-FFF2-40B4-BE49-F238E27FC236}">
                  <a16:creationId xmlns:a16="http://schemas.microsoft.com/office/drawing/2014/main" id="{CC237789-73BC-4BD9-BFE8-1325FA4B5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1">
              <a:extLst>
                <a:ext uri="{FF2B5EF4-FFF2-40B4-BE49-F238E27FC236}">
                  <a16:creationId xmlns:a16="http://schemas.microsoft.com/office/drawing/2014/main" id="{DCF4052D-CF62-47DC-991E-49D0BA908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2">
              <a:extLst>
                <a:ext uri="{FF2B5EF4-FFF2-40B4-BE49-F238E27FC236}">
                  <a16:creationId xmlns:a16="http://schemas.microsoft.com/office/drawing/2014/main" id="{2ABD9104-C938-44F2-8622-8407A2593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3">
              <a:extLst>
                <a:ext uri="{FF2B5EF4-FFF2-40B4-BE49-F238E27FC236}">
                  <a16:creationId xmlns:a16="http://schemas.microsoft.com/office/drawing/2014/main" id="{4AA18F60-3E86-4A5A-B82E-A79183ED3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4">
              <a:extLst>
                <a:ext uri="{FF2B5EF4-FFF2-40B4-BE49-F238E27FC236}">
                  <a16:creationId xmlns:a16="http://schemas.microsoft.com/office/drawing/2014/main" id="{0F34C941-6196-4937-99E5-14AAD23F2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5">
              <a:extLst>
                <a:ext uri="{FF2B5EF4-FFF2-40B4-BE49-F238E27FC236}">
                  <a16:creationId xmlns:a16="http://schemas.microsoft.com/office/drawing/2014/main" id="{60DB8A6C-23D7-4A88-BDCE-8FEC86A12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6">
              <a:extLst>
                <a:ext uri="{FF2B5EF4-FFF2-40B4-BE49-F238E27FC236}">
                  <a16:creationId xmlns:a16="http://schemas.microsoft.com/office/drawing/2014/main" id="{29F5F702-AEE6-4633-BB20-7A15C3A31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57">
              <a:extLst>
                <a:ext uri="{FF2B5EF4-FFF2-40B4-BE49-F238E27FC236}">
                  <a16:creationId xmlns:a16="http://schemas.microsoft.com/office/drawing/2014/main" id="{F30C7A45-6890-4EA5-9F6B-E2AB4D04C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58">
              <a:extLst>
                <a:ext uri="{FF2B5EF4-FFF2-40B4-BE49-F238E27FC236}">
                  <a16:creationId xmlns:a16="http://schemas.microsoft.com/office/drawing/2014/main" id="{F31A7373-F68A-485D-95DC-B53ACC7B5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AD526767-FB94-AEB5-A2A5-D41CDF802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2519" y="2249487"/>
            <a:ext cx="3084892" cy="3541714"/>
          </a:xfrm>
        </p:spPr>
        <p:txBody>
          <a:bodyPr>
            <a:normAutofit/>
          </a:bodyPr>
          <a:lstStyle/>
          <a:p>
            <a:r>
              <a:rPr lang="en-US" sz="1800" dirty="0" err="1"/>
              <a:t>Observación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Entrevistas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Encuestas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9300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5FE07634-A83A-4681-9C1D-BC0775F9D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6" name="Rectangle 75">
              <a:extLst>
                <a:ext uri="{FF2B5EF4-FFF2-40B4-BE49-F238E27FC236}">
                  <a16:creationId xmlns:a16="http://schemas.microsoft.com/office/drawing/2014/main" id="{BF62976A-266E-4650-88F2-C16130F3D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7" name="Picture 2">
              <a:extLst>
                <a:ext uri="{FF2B5EF4-FFF2-40B4-BE49-F238E27FC236}">
                  <a16:creationId xmlns:a16="http://schemas.microsoft.com/office/drawing/2014/main" id="{88D9B99B-59C2-481A-A948-F87920A7F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5703124-8E09-476E-94A0-AEC5057A2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519" y="618518"/>
            <a:ext cx="3084891" cy="1478570"/>
          </a:xfrm>
        </p:spPr>
        <p:txBody>
          <a:bodyPr>
            <a:normAutofit/>
          </a:bodyPr>
          <a:lstStyle/>
          <a:p>
            <a:r>
              <a:rPr lang="es-CO" sz="3200"/>
              <a:t>Solución</a:t>
            </a:r>
          </a:p>
        </p:txBody>
      </p:sp>
      <p:pic>
        <p:nvPicPr>
          <p:cNvPr id="3076" name="Picture 4" descr="Ideas demasiado grandes | FOROALFA">
            <a:extLst>
              <a:ext uri="{FF2B5EF4-FFF2-40B4-BE49-F238E27FC236}">
                <a16:creationId xmlns:a16="http://schemas.microsoft.com/office/drawing/2014/main" id="{5D023FBE-3F89-4A50-A6A1-80D6AC9344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9267"/>
          <a:stretch/>
        </p:blipFill>
        <p:spPr bwMode="auto">
          <a:xfrm>
            <a:off x="-5597" y="10"/>
            <a:ext cx="755854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A2E1FE48-FA7B-4262-B922-041542931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F2E644B1-8F72-4AC4-89F1-EB3A02734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1" name="Freeform 6">
              <a:extLst>
                <a:ext uri="{FF2B5EF4-FFF2-40B4-BE49-F238E27FC236}">
                  <a16:creationId xmlns:a16="http://schemas.microsoft.com/office/drawing/2014/main" id="{1781B8E8-8A26-4FFB-BE0C-7C0C644F7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7">
              <a:extLst>
                <a:ext uri="{FF2B5EF4-FFF2-40B4-BE49-F238E27FC236}">
                  <a16:creationId xmlns:a16="http://schemas.microsoft.com/office/drawing/2014/main" id="{4109D997-E9DF-4429-A643-3E691E2B7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392695A-F131-4C51-B689-3F4D5B1A2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4" name="Freeform 9">
              <a:extLst>
                <a:ext uri="{FF2B5EF4-FFF2-40B4-BE49-F238E27FC236}">
                  <a16:creationId xmlns:a16="http://schemas.microsoft.com/office/drawing/2014/main" id="{8218EC3E-07D0-417A-B0A8-057F825EF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0">
              <a:extLst>
                <a:ext uri="{FF2B5EF4-FFF2-40B4-BE49-F238E27FC236}">
                  <a16:creationId xmlns:a16="http://schemas.microsoft.com/office/drawing/2014/main" id="{B036399E-7675-47B6-A645-242946879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1">
              <a:extLst>
                <a:ext uri="{FF2B5EF4-FFF2-40B4-BE49-F238E27FC236}">
                  <a16:creationId xmlns:a16="http://schemas.microsoft.com/office/drawing/2014/main" id="{C44A0438-B8A4-43B3-B17C-B919FCD92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2">
              <a:extLst>
                <a:ext uri="{FF2B5EF4-FFF2-40B4-BE49-F238E27FC236}">
                  <a16:creationId xmlns:a16="http://schemas.microsoft.com/office/drawing/2014/main" id="{ABC7257F-6F64-4B81-BDA7-7C232BCBA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3">
              <a:extLst>
                <a:ext uri="{FF2B5EF4-FFF2-40B4-BE49-F238E27FC236}">
                  <a16:creationId xmlns:a16="http://schemas.microsoft.com/office/drawing/2014/main" id="{72DD7E92-F033-480C-A220-63CE422C3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4">
              <a:extLst>
                <a:ext uri="{FF2B5EF4-FFF2-40B4-BE49-F238E27FC236}">
                  <a16:creationId xmlns:a16="http://schemas.microsoft.com/office/drawing/2014/main" id="{444A9AC9-463E-45E7-A818-13F664F7C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5">
              <a:extLst>
                <a:ext uri="{FF2B5EF4-FFF2-40B4-BE49-F238E27FC236}">
                  <a16:creationId xmlns:a16="http://schemas.microsoft.com/office/drawing/2014/main" id="{6CCE9BBE-5DE3-4991-80CA-DFEB92867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6">
              <a:extLst>
                <a:ext uri="{FF2B5EF4-FFF2-40B4-BE49-F238E27FC236}">
                  <a16:creationId xmlns:a16="http://schemas.microsoft.com/office/drawing/2014/main" id="{3180F6DF-A13F-491C-BF97-B206E3E7B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7">
              <a:extLst>
                <a:ext uri="{FF2B5EF4-FFF2-40B4-BE49-F238E27FC236}">
                  <a16:creationId xmlns:a16="http://schemas.microsoft.com/office/drawing/2014/main" id="{CAD0E44C-73C8-42BB-ADA8-2BA6B3082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8">
              <a:extLst>
                <a:ext uri="{FF2B5EF4-FFF2-40B4-BE49-F238E27FC236}">
                  <a16:creationId xmlns:a16="http://schemas.microsoft.com/office/drawing/2014/main" id="{436EC43E-A70D-4E5C-B275-35CA8E93C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19">
              <a:extLst>
                <a:ext uri="{FF2B5EF4-FFF2-40B4-BE49-F238E27FC236}">
                  <a16:creationId xmlns:a16="http://schemas.microsoft.com/office/drawing/2014/main" id="{ADE7E5B6-2E2A-4F56-9E90-F8613E6D1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0">
              <a:extLst>
                <a:ext uri="{FF2B5EF4-FFF2-40B4-BE49-F238E27FC236}">
                  <a16:creationId xmlns:a16="http://schemas.microsoft.com/office/drawing/2014/main" id="{86B9E49B-AE8D-47E0-BACC-A6D0AC3AB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1">
              <a:extLst>
                <a:ext uri="{FF2B5EF4-FFF2-40B4-BE49-F238E27FC236}">
                  <a16:creationId xmlns:a16="http://schemas.microsoft.com/office/drawing/2014/main" id="{2EB961AF-CD61-41BA-B0B2-0741A5ED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2">
              <a:extLst>
                <a:ext uri="{FF2B5EF4-FFF2-40B4-BE49-F238E27FC236}">
                  <a16:creationId xmlns:a16="http://schemas.microsoft.com/office/drawing/2014/main" id="{DC42BDA1-810A-4135-B3B1-B3161D372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3">
              <a:extLst>
                <a:ext uri="{FF2B5EF4-FFF2-40B4-BE49-F238E27FC236}">
                  <a16:creationId xmlns:a16="http://schemas.microsoft.com/office/drawing/2014/main" id="{FA51FCA8-FCF4-4116-8CB2-5C539E37F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4">
              <a:extLst>
                <a:ext uri="{FF2B5EF4-FFF2-40B4-BE49-F238E27FC236}">
                  <a16:creationId xmlns:a16="http://schemas.microsoft.com/office/drawing/2014/main" id="{F2850A10-CDBC-462A-8CB7-025874683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5">
              <a:extLst>
                <a:ext uri="{FF2B5EF4-FFF2-40B4-BE49-F238E27FC236}">
                  <a16:creationId xmlns:a16="http://schemas.microsoft.com/office/drawing/2014/main" id="{738A37B9-77C2-4464-BF1F-2AF25A0D2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6">
              <a:extLst>
                <a:ext uri="{FF2B5EF4-FFF2-40B4-BE49-F238E27FC236}">
                  <a16:creationId xmlns:a16="http://schemas.microsoft.com/office/drawing/2014/main" id="{89026C8B-A162-4523-A51B-9F1200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7">
              <a:extLst>
                <a:ext uri="{FF2B5EF4-FFF2-40B4-BE49-F238E27FC236}">
                  <a16:creationId xmlns:a16="http://schemas.microsoft.com/office/drawing/2014/main" id="{5B76BC40-1FA2-477D-B2C2-4763577DB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8">
              <a:extLst>
                <a:ext uri="{FF2B5EF4-FFF2-40B4-BE49-F238E27FC236}">
                  <a16:creationId xmlns:a16="http://schemas.microsoft.com/office/drawing/2014/main" id="{6BC68EAA-2809-4AE4-80C1-2555CEF73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9">
              <a:extLst>
                <a:ext uri="{FF2B5EF4-FFF2-40B4-BE49-F238E27FC236}">
                  <a16:creationId xmlns:a16="http://schemas.microsoft.com/office/drawing/2014/main" id="{FE709D1B-0541-4414-9E87-CF7D6918C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0">
              <a:extLst>
                <a:ext uri="{FF2B5EF4-FFF2-40B4-BE49-F238E27FC236}">
                  <a16:creationId xmlns:a16="http://schemas.microsoft.com/office/drawing/2014/main" id="{33BCB888-11B8-4D01-BCDA-59BBA28DC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1">
              <a:extLst>
                <a:ext uri="{FF2B5EF4-FFF2-40B4-BE49-F238E27FC236}">
                  <a16:creationId xmlns:a16="http://schemas.microsoft.com/office/drawing/2014/main" id="{28E5CE3E-C11A-4CF7-82BF-37D1221D4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2">
              <a:extLst>
                <a:ext uri="{FF2B5EF4-FFF2-40B4-BE49-F238E27FC236}">
                  <a16:creationId xmlns:a16="http://schemas.microsoft.com/office/drawing/2014/main" id="{55284FC3-21FB-4FA7-B695-2D6A9CEF7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13DA6B78-00DE-4E55-9124-EFD72519B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9" name="Freeform 34">
              <a:extLst>
                <a:ext uri="{FF2B5EF4-FFF2-40B4-BE49-F238E27FC236}">
                  <a16:creationId xmlns:a16="http://schemas.microsoft.com/office/drawing/2014/main" id="{D4602B0F-2844-48BE-9B4A-0366AC904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5">
              <a:extLst>
                <a:ext uri="{FF2B5EF4-FFF2-40B4-BE49-F238E27FC236}">
                  <a16:creationId xmlns:a16="http://schemas.microsoft.com/office/drawing/2014/main" id="{E31E05BB-6004-474D-9900-D990378F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36">
              <a:extLst>
                <a:ext uri="{FF2B5EF4-FFF2-40B4-BE49-F238E27FC236}">
                  <a16:creationId xmlns:a16="http://schemas.microsoft.com/office/drawing/2014/main" id="{00BD01ED-F65D-4601-A77D-508E960E0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37">
              <a:extLst>
                <a:ext uri="{FF2B5EF4-FFF2-40B4-BE49-F238E27FC236}">
                  <a16:creationId xmlns:a16="http://schemas.microsoft.com/office/drawing/2014/main" id="{FD307CAE-789C-4E80-B6F1-9858A3AB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38">
              <a:extLst>
                <a:ext uri="{FF2B5EF4-FFF2-40B4-BE49-F238E27FC236}">
                  <a16:creationId xmlns:a16="http://schemas.microsoft.com/office/drawing/2014/main" id="{94B97B29-709E-4E24-B2FA-EF84AA12D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39">
              <a:extLst>
                <a:ext uri="{FF2B5EF4-FFF2-40B4-BE49-F238E27FC236}">
                  <a16:creationId xmlns:a16="http://schemas.microsoft.com/office/drawing/2014/main" id="{C05D52B9-1FA2-4E7C-8229-B09811A90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0">
              <a:extLst>
                <a:ext uri="{FF2B5EF4-FFF2-40B4-BE49-F238E27FC236}">
                  <a16:creationId xmlns:a16="http://schemas.microsoft.com/office/drawing/2014/main" id="{CC0A5575-2FB9-440F-B9A8-E0DDE1C3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1">
              <a:extLst>
                <a:ext uri="{FF2B5EF4-FFF2-40B4-BE49-F238E27FC236}">
                  <a16:creationId xmlns:a16="http://schemas.microsoft.com/office/drawing/2014/main" id="{AFFCC88F-01DF-4DE1-8CD5-88631E309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2">
              <a:extLst>
                <a:ext uri="{FF2B5EF4-FFF2-40B4-BE49-F238E27FC236}">
                  <a16:creationId xmlns:a16="http://schemas.microsoft.com/office/drawing/2014/main" id="{33EEC40B-E2CD-4BAC-94D6-85B70714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3">
              <a:extLst>
                <a:ext uri="{FF2B5EF4-FFF2-40B4-BE49-F238E27FC236}">
                  <a16:creationId xmlns:a16="http://schemas.microsoft.com/office/drawing/2014/main" id="{3E0E9643-5C60-4933-BB1B-9A09057E7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44">
              <a:extLst>
                <a:ext uri="{FF2B5EF4-FFF2-40B4-BE49-F238E27FC236}">
                  <a16:creationId xmlns:a16="http://schemas.microsoft.com/office/drawing/2014/main" id="{94F86E92-9EC7-437C-946B-31E7C1C47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BE9A51BE-C514-46B5-ABA6-7E7C878F8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1" name="Freeform 46">
              <a:extLst>
                <a:ext uri="{FF2B5EF4-FFF2-40B4-BE49-F238E27FC236}">
                  <a16:creationId xmlns:a16="http://schemas.microsoft.com/office/drawing/2014/main" id="{8B255447-F0E9-4D96-A4B0-F9EDDE58A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47">
              <a:extLst>
                <a:ext uri="{FF2B5EF4-FFF2-40B4-BE49-F238E27FC236}">
                  <a16:creationId xmlns:a16="http://schemas.microsoft.com/office/drawing/2014/main" id="{AFAC5F3A-3BE7-489E-A848-498B9995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48">
              <a:extLst>
                <a:ext uri="{FF2B5EF4-FFF2-40B4-BE49-F238E27FC236}">
                  <a16:creationId xmlns:a16="http://schemas.microsoft.com/office/drawing/2014/main" id="{A974E7AA-5EF3-4817-B0AE-4C1A784EE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49">
              <a:extLst>
                <a:ext uri="{FF2B5EF4-FFF2-40B4-BE49-F238E27FC236}">
                  <a16:creationId xmlns:a16="http://schemas.microsoft.com/office/drawing/2014/main" id="{8AA54AC1-3E87-49C0-A594-87829A2CF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0">
              <a:extLst>
                <a:ext uri="{FF2B5EF4-FFF2-40B4-BE49-F238E27FC236}">
                  <a16:creationId xmlns:a16="http://schemas.microsoft.com/office/drawing/2014/main" id="{CC237789-73BC-4BD9-BFE8-1325FA4B5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1">
              <a:extLst>
                <a:ext uri="{FF2B5EF4-FFF2-40B4-BE49-F238E27FC236}">
                  <a16:creationId xmlns:a16="http://schemas.microsoft.com/office/drawing/2014/main" id="{DCF4052D-CF62-47DC-991E-49D0BA908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2">
              <a:extLst>
                <a:ext uri="{FF2B5EF4-FFF2-40B4-BE49-F238E27FC236}">
                  <a16:creationId xmlns:a16="http://schemas.microsoft.com/office/drawing/2014/main" id="{2ABD9104-C938-44F2-8622-8407A2593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3">
              <a:extLst>
                <a:ext uri="{FF2B5EF4-FFF2-40B4-BE49-F238E27FC236}">
                  <a16:creationId xmlns:a16="http://schemas.microsoft.com/office/drawing/2014/main" id="{4AA18F60-3E86-4A5A-B82E-A79183ED3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4">
              <a:extLst>
                <a:ext uri="{FF2B5EF4-FFF2-40B4-BE49-F238E27FC236}">
                  <a16:creationId xmlns:a16="http://schemas.microsoft.com/office/drawing/2014/main" id="{0F34C941-6196-4937-99E5-14AAD23F2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55">
              <a:extLst>
                <a:ext uri="{FF2B5EF4-FFF2-40B4-BE49-F238E27FC236}">
                  <a16:creationId xmlns:a16="http://schemas.microsoft.com/office/drawing/2014/main" id="{60DB8A6C-23D7-4A88-BDCE-8FEC86A12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56">
              <a:extLst>
                <a:ext uri="{FF2B5EF4-FFF2-40B4-BE49-F238E27FC236}">
                  <a16:creationId xmlns:a16="http://schemas.microsoft.com/office/drawing/2014/main" id="{29F5F702-AEE6-4633-BB20-7A15C3A31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57">
              <a:extLst>
                <a:ext uri="{FF2B5EF4-FFF2-40B4-BE49-F238E27FC236}">
                  <a16:creationId xmlns:a16="http://schemas.microsoft.com/office/drawing/2014/main" id="{F30C7A45-6890-4EA5-9F6B-E2AB4D04C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58">
              <a:extLst>
                <a:ext uri="{FF2B5EF4-FFF2-40B4-BE49-F238E27FC236}">
                  <a16:creationId xmlns:a16="http://schemas.microsoft.com/office/drawing/2014/main" id="{F31A7373-F68A-485D-95DC-B53ACC7B5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080" name="Content Placeholder 3079">
            <a:extLst>
              <a:ext uri="{FF2B5EF4-FFF2-40B4-BE49-F238E27FC236}">
                <a16:creationId xmlns:a16="http://schemas.microsoft.com/office/drawing/2014/main" id="{1AF4820E-54FC-2ABB-9B48-0CF4E46C0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2519" y="2249487"/>
            <a:ext cx="3084892" cy="3541714"/>
          </a:xfrm>
        </p:spPr>
        <p:txBody>
          <a:bodyPr>
            <a:normAutofit/>
          </a:bodyPr>
          <a:lstStyle/>
          <a:p>
            <a:r>
              <a:rPr lang="en-US" sz="1800" dirty="0" err="1"/>
              <a:t>Sistematización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Organización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Fácil</a:t>
            </a:r>
            <a:r>
              <a:rPr lang="en-US" sz="1800" dirty="0"/>
              <a:t> </a:t>
            </a:r>
            <a:r>
              <a:rPr lang="en-US" sz="1800" dirty="0" err="1"/>
              <a:t>acceso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170407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40</TotalTime>
  <Words>97</Words>
  <Application>Microsoft Office PowerPoint</Application>
  <PresentationFormat>Panorámica</PresentationFormat>
  <Paragraphs>17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Tw Cen MT</vt:lpstr>
      <vt:lpstr>Circuito</vt:lpstr>
      <vt:lpstr>Solución de inventarios</vt:lpstr>
      <vt:lpstr>Objetivos generales.</vt:lpstr>
      <vt:lpstr>Objetivos específicos</vt:lpstr>
      <vt:lpstr>Problema</vt:lpstr>
      <vt:lpstr>Solución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Solución de inventarios</dc:title>
  <dc:creator>sebastian lopez</dc:creator>
  <cp:lastModifiedBy>sebastian lopez</cp:lastModifiedBy>
  <cp:revision>1</cp:revision>
  <dcterms:created xsi:type="dcterms:W3CDTF">2022-04-05T23:02:55Z</dcterms:created>
  <dcterms:modified xsi:type="dcterms:W3CDTF">2022-04-05T23:43:01Z</dcterms:modified>
</cp:coreProperties>
</file>