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4" r:id="rId4"/>
    <p:sldId id="266" r:id="rId5"/>
    <p:sldId id="271" r:id="rId6"/>
    <p:sldId id="27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606" y="1788454"/>
            <a:ext cx="8974183" cy="209822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Tbl_rajshahi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physical &amp; Logical pm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48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TBL_Rajshahi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No. of SCL Sites: 25</a:t>
            </a:r>
          </a:p>
          <a:p>
            <a:r>
              <a:rPr lang="en-US" dirty="0" smtClean="0"/>
              <a:t>Total No. of HO Site: 01</a:t>
            </a:r>
          </a:p>
          <a:p>
            <a:r>
              <a:rPr lang="en-US" dirty="0" smtClean="0"/>
              <a:t>Total No. of Access Sites: 23</a:t>
            </a:r>
          </a:p>
          <a:p>
            <a:r>
              <a:rPr lang="en-US" dirty="0" smtClean="0"/>
              <a:t>Total No. of Monitoring Site: 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737"/>
            <a:ext cx="3122023" cy="5440680"/>
          </a:xfrm>
        </p:spPr>
        <p:txBody>
          <a:bodyPr>
            <a:normAutofit/>
          </a:bodyPr>
          <a:lstStyle/>
          <a:p>
            <a:r>
              <a:rPr lang="en-US" dirty="0" smtClean="0"/>
              <a:t>Visio of Rajshahi TBL Network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2267" r="2267"/>
          <a:stretch>
            <a:fillRect/>
          </a:stretch>
        </p:blipFill>
        <p:spPr bwMode="auto">
          <a:xfrm>
            <a:off x="2573383" y="0"/>
            <a:ext cx="96186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Responsible Concern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Responsible Person</a:t>
            </a:r>
          </a:p>
          <a:p>
            <a:pPr lvl="1"/>
            <a:r>
              <a:rPr lang="en-US" dirty="0" smtClean="0"/>
              <a:t>Md. Sabbir Ferdous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Physical PM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Responsible Person</a:t>
            </a:r>
          </a:p>
          <a:p>
            <a:pPr lvl="1"/>
            <a:r>
              <a:rPr lang="en-US" dirty="0" smtClean="0"/>
              <a:t>Md. Mahbubul Haque</a:t>
            </a:r>
          </a:p>
          <a:p>
            <a:pPr lvl="1"/>
            <a:r>
              <a:rPr lang="en-US" dirty="0" smtClean="0"/>
              <a:t>Md. </a:t>
            </a:r>
            <a:r>
              <a:rPr lang="en-US" dirty="0" err="1" smtClean="0"/>
              <a:t>Jahidul</a:t>
            </a:r>
            <a:r>
              <a:rPr lang="en-US" dirty="0" smtClean="0"/>
              <a:t> Islam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081788" y="2275162"/>
            <a:ext cx="2412644" cy="785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&amp; Physical PM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6735" y="3639086"/>
            <a:ext cx="2015544" cy="532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28/01/2018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20731" y="3639085"/>
            <a:ext cx="1798749" cy="532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29/01/2018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849809" y="3652148"/>
            <a:ext cx="1798749" cy="532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31/01/2018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>
            <a:endCxn id="38" idx="0"/>
          </p:cNvCxnSpPr>
          <p:nvPr/>
        </p:nvCxnSpPr>
        <p:spPr>
          <a:xfrm>
            <a:off x="1734507" y="3337523"/>
            <a:ext cx="0" cy="301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08381" y="3337523"/>
            <a:ext cx="9510195" cy="14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284361" y="3042905"/>
            <a:ext cx="8085" cy="309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1216643" y="3337523"/>
            <a:ext cx="14996" cy="369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14279" y="3646071"/>
            <a:ext cx="1798749" cy="532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30/01/2018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15407" y="3337523"/>
            <a:ext cx="9398" cy="30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08954" y="3337523"/>
            <a:ext cx="9398" cy="30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70610" y="3353283"/>
            <a:ext cx="9398" cy="30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0304616" y="3639084"/>
            <a:ext cx="1798749" cy="532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01/02/2018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07537" y="4484402"/>
          <a:ext cx="1896473" cy="1524528"/>
        </p:xfrm>
        <a:graphic>
          <a:graphicData uri="http://schemas.openxmlformats.org/drawingml/2006/table">
            <a:tbl>
              <a:tblPr/>
              <a:tblGrid>
                <a:gridCol w="1896473"/>
              </a:tblGrid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Dorgapara_RAJ0063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Sagorpara_RAJ0035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Raninagar_RAJ0047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TalaimariEXC_RAJ0020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211104" y="4471339"/>
          <a:ext cx="1726655" cy="1524528"/>
        </p:xfrm>
        <a:graphic>
          <a:graphicData uri="http://schemas.openxmlformats.org/drawingml/2006/table">
            <a:tbl>
              <a:tblPr/>
              <a:tblGrid>
                <a:gridCol w="1726655"/>
              </a:tblGrid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RU_RAJ0031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Binodpur_RAJ0012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Vuthpara_RAJ0049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Katakhali_RAJ0014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87606" y="4441387"/>
          <a:ext cx="1961788" cy="1632860"/>
        </p:xfrm>
        <a:graphic>
          <a:graphicData uri="http://schemas.openxmlformats.org/drawingml/2006/table">
            <a:tbl>
              <a:tblPr/>
              <a:tblGrid>
                <a:gridCol w="1961788"/>
              </a:tblGrid>
              <a:tr h="30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Kadirganj_RAJ0038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Uposhahar_RAJ0077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Sapura_RAJ0028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ShalbaganExc_RAJ0019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Maldahcolony_RAJ0030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123714" y="4441401"/>
          <a:ext cx="1907177" cy="1685095"/>
        </p:xfrm>
        <a:graphic>
          <a:graphicData uri="http://schemas.openxmlformats.org/drawingml/2006/table">
            <a:tbl>
              <a:tblPr/>
              <a:tblGrid>
                <a:gridCol w="1907177"/>
              </a:tblGrid>
              <a:tr h="337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Naodapara_RAJ0008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Khorkhori_RAJ0037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Meherchondi_RAJ0041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Seroil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Colony_RAJ0039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Choto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Bongran_RAJ0051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88246" y="4476221"/>
          <a:ext cx="1961788" cy="1632860"/>
        </p:xfrm>
        <a:graphic>
          <a:graphicData uri="http://schemas.openxmlformats.org/drawingml/2006/table">
            <a:tbl>
              <a:tblPr/>
              <a:tblGrid>
                <a:gridCol w="1961788"/>
              </a:tblGrid>
              <a:tr h="30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PadmaR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/A_RAJ0017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vodro_RAJ0083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Railstation_RAJ0018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Sultanabad_RAJ0044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Zia Colony_RAJ0048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smtClean="0"/>
              <a:t>PM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4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Logical 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Service Down Permission for Minimum time if we found any abnormalities.</a:t>
            </a:r>
          </a:p>
          <a:p>
            <a:r>
              <a:rPr lang="en-US" dirty="0" smtClean="0"/>
              <a:t>K,L,M of existing 2G Services.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During Physical PM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Access Permission &amp; Key Support.</a:t>
            </a:r>
          </a:p>
          <a:p>
            <a:r>
              <a:rPr lang="en-US" dirty="0" smtClean="0"/>
              <a:t>Ensuring General Cleanliness inside BTS if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6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785</TotalTime>
  <Words>144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Tbl_rajshahi  Plan for physical &amp; Logical pm</vt:lpstr>
      <vt:lpstr>Overview of TBL_Rajshahi</vt:lpstr>
      <vt:lpstr>Visio of Rajshahi TBL Network</vt:lpstr>
      <vt:lpstr>PM Responsible Concern</vt:lpstr>
      <vt:lpstr>PM Schedule</vt:lpstr>
      <vt:lpstr>Required Support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O&amp;M-3  new organization structure</dc:title>
  <dc:creator>Shabbir Anower</dc:creator>
  <cp:lastModifiedBy>sabbir.ferdous</cp:lastModifiedBy>
  <cp:revision>71</cp:revision>
  <dcterms:created xsi:type="dcterms:W3CDTF">2018-01-13T16:30:10Z</dcterms:created>
  <dcterms:modified xsi:type="dcterms:W3CDTF">2018-01-24T08:54:50Z</dcterms:modified>
</cp:coreProperties>
</file>