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1" r:id="rId3"/>
  </p:sldMasterIdLst>
  <p:notesMasterIdLst>
    <p:notesMasterId r:id="rId12"/>
  </p:notesMasterIdLst>
  <p:sldIdLst>
    <p:sldId id="325" r:id="rId4"/>
    <p:sldId id="326" r:id="rId5"/>
    <p:sldId id="257" r:id="rId6"/>
    <p:sldId id="259" r:id="rId7"/>
    <p:sldId id="329" r:id="rId8"/>
    <p:sldId id="330" r:id="rId9"/>
    <p:sldId id="331" r:id="rId10"/>
    <p:sldId id="32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 Limpia" initials="R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3A75BC"/>
    <a:srgbClr val="A87CBA"/>
    <a:srgbClr val="6880B4"/>
    <a:srgbClr val="C5E7BF"/>
    <a:srgbClr val="365366"/>
    <a:srgbClr val="50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44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132.12\scl\Network%20Operations\NOC\Support\Common\Daily%20Report\Weekly%20Report\Network%20Status%20Report\Robi\Robi%20Pi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Week-15</a:t>
            </a:r>
          </a:p>
        </c:rich>
      </c:tx>
      <c:layout>
        <c:manualLayout>
          <c:xMode val="edge"/>
          <c:yMode val="edge"/>
          <c:x val="0.3424181607905874"/>
          <c:y val="4.183852924215900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998275611327062"/>
          <c:y val="0.14964355010397626"/>
          <c:w val="0.60948012105346949"/>
          <c:h val="0.56339718922107951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17182861377156353"/>
          <c:y val="0.75065731993735618"/>
          <c:w val="0.60521360951253123"/>
          <c:h val="0.21248103835552823"/>
        </c:manualLayout>
      </c:layout>
      <c:overlay val="0"/>
      <c:txPr>
        <a:bodyPr/>
        <a:lstStyle/>
        <a:p>
          <a:pPr rtl="0">
            <a:defRPr sz="1400"/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32CC7-4E53-4204-8921-F158D7D0166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CF7325-A5A7-4FB6-AE75-B8917C96FDD3}">
      <dgm:prSet phldrT="[Text]" custT="1"/>
      <dgm:spPr/>
      <dgm:t>
        <a:bodyPr/>
        <a:lstStyle/>
        <a:p>
          <a:r>
            <a:rPr lang="en-US" sz="2800" dirty="0" smtClean="0"/>
            <a:t>List-1</a:t>
          </a:r>
          <a:endParaRPr lang="en-US" sz="2800" dirty="0"/>
        </a:p>
      </dgm:t>
    </dgm:pt>
    <dgm:pt modelId="{1C812824-5267-45BA-9405-E298C024B43E}" type="parTrans" cxnId="{568F09F1-5A0A-4C4E-8998-3FE939091E43}">
      <dgm:prSet/>
      <dgm:spPr/>
      <dgm:t>
        <a:bodyPr/>
        <a:lstStyle/>
        <a:p>
          <a:endParaRPr lang="en-US" sz="2800"/>
        </a:p>
      </dgm:t>
    </dgm:pt>
    <dgm:pt modelId="{6B3A38F3-5E4B-43CB-83FF-CC6918784978}" type="sibTrans" cxnId="{568F09F1-5A0A-4C4E-8998-3FE939091E43}">
      <dgm:prSet/>
      <dgm:spPr/>
      <dgm:t>
        <a:bodyPr/>
        <a:lstStyle/>
        <a:p>
          <a:endParaRPr lang="en-US" sz="2800"/>
        </a:p>
      </dgm:t>
    </dgm:pt>
    <dgm:pt modelId="{5982CE75-2B61-4943-B943-3FAA8999F132}">
      <dgm:prSet phldrT="[Text]" custT="1"/>
      <dgm:spPr/>
      <dgm:t>
        <a:bodyPr/>
        <a:lstStyle/>
        <a:p>
          <a:r>
            <a:rPr lang="en-US" sz="2800" dirty="0" err="1" smtClean="0"/>
            <a:t>Prysmian</a:t>
          </a:r>
          <a:r>
            <a:rPr lang="en-US" sz="2800" dirty="0" smtClean="0"/>
            <a:t> (UK)</a:t>
          </a:r>
          <a:endParaRPr lang="en-US" sz="2800" dirty="0"/>
        </a:p>
      </dgm:t>
    </dgm:pt>
    <dgm:pt modelId="{CBE80F7A-529C-4F2B-86A8-96E5AB4F776B}" type="parTrans" cxnId="{EF0E643E-6165-44CE-A400-07BBDBB3F8DB}">
      <dgm:prSet/>
      <dgm:spPr/>
      <dgm:t>
        <a:bodyPr/>
        <a:lstStyle/>
        <a:p>
          <a:endParaRPr lang="en-US" sz="2800"/>
        </a:p>
      </dgm:t>
    </dgm:pt>
    <dgm:pt modelId="{9C9B4E5B-07FC-4C75-A20B-56E8961FD2B2}" type="sibTrans" cxnId="{EF0E643E-6165-44CE-A400-07BBDBB3F8DB}">
      <dgm:prSet/>
      <dgm:spPr/>
      <dgm:t>
        <a:bodyPr/>
        <a:lstStyle/>
        <a:p>
          <a:endParaRPr lang="en-US" sz="2800"/>
        </a:p>
      </dgm:t>
    </dgm:pt>
    <dgm:pt modelId="{F25B5EC3-C428-4522-9D66-C3CB5009AF20}">
      <dgm:prSet phldrT="[Text]" custT="1"/>
      <dgm:spPr/>
      <dgm:t>
        <a:bodyPr/>
        <a:lstStyle/>
        <a:p>
          <a:r>
            <a:rPr lang="en-US" sz="2800" dirty="0" smtClean="0"/>
            <a:t>YOFC (China)</a:t>
          </a:r>
          <a:endParaRPr lang="en-US" sz="2800" dirty="0"/>
        </a:p>
      </dgm:t>
    </dgm:pt>
    <dgm:pt modelId="{4F69FF3A-A7D2-44BA-9519-CB55376EE472}" type="parTrans" cxnId="{5DE882C1-453E-4135-A136-AD7B34B3C520}">
      <dgm:prSet/>
      <dgm:spPr/>
      <dgm:t>
        <a:bodyPr/>
        <a:lstStyle/>
        <a:p>
          <a:endParaRPr lang="en-US" sz="2800"/>
        </a:p>
      </dgm:t>
    </dgm:pt>
    <dgm:pt modelId="{6A002038-B123-49C3-BB20-46F170BB7AA1}" type="sibTrans" cxnId="{5DE882C1-453E-4135-A136-AD7B34B3C520}">
      <dgm:prSet/>
      <dgm:spPr/>
      <dgm:t>
        <a:bodyPr/>
        <a:lstStyle/>
        <a:p>
          <a:endParaRPr lang="en-US" sz="2800"/>
        </a:p>
      </dgm:t>
    </dgm:pt>
    <dgm:pt modelId="{B6A90339-5B76-4031-9208-8ED2D7069551}">
      <dgm:prSet phldrT="[Text]" custT="1"/>
      <dgm:spPr/>
      <dgm:t>
        <a:bodyPr/>
        <a:lstStyle/>
        <a:p>
          <a:r>
            <a:rPr lang="en-US" sz="2800" dirty="0" smtClean="0"/>
            <a:t>Birla (India)</a:t>
          </a:r>
        </a:p>
      </dgm:t>
    </dgm:pt>
    <dgm:pt modelId="{C6212E04-F051-490A-BCD2-DBC29CF04AD2}" type="parTrans" cxnId="{374C5E76-2D75-4B20-AD9C-B516CE0A867A}">
      <dgm:prSet/>
      <dgm:spPr/>
      <dgm:t>
        <a:bodyPr/>
        <a:lstStyle/>
        <a:p>
          <a:endParaRPr lang="en-US" sz="2800"/>
        </a:p>
      </dgm:t>
    </dgm:pt>
    <dgm:pt modelId="{A0DCC8BA-D4B8-44E4-89D2-C7291A842384}" type="sibTrans" cxnId="{374C5E76-2D75-4B20-AD9C-B516CE0A867A}">
      <dgm:prSet/>
      <dgm:spPr/>
      <dgm:t>
        <a:bodyPr/>
        <a:lstStyle/>
        <a:p>
          <a:endParaRPr lang="en-US" sz="2800"/>
        </a:p>
      </dgm:t>
    </dgm:pt>
    <dgm:pt modelId="{8D828693-F96B-4B55-94DC-87AF030D2514}">
      <dgm:prSet phldrT="[Text]" custT="1"/>
      <dgm:spPr/>
      <dgm:t>
        <a:bodyPr/>
        <a:lstStyle/>
        <a:p>
          <a:r>
            <a:rPr lang="en-US" sz="2800" dirty="0" smtClean="0"/>
            <a:t>List-2</a:t>
          </a:r>
          <a:endParaRPr lang="en-US" sz="2800" dirty="0"/>
        </a:p>
      </dgm:t>
    </dgm:pt>
    <dgm:pt modelId="{ABEC0453-1895-42D3-883A-08B4FB282E50}" type="parTrans" cxnId="{BB34C0CF-D5BA-4CC7-AC0F-2AEC67D1E1F1}">
      <dgm:prSet/>
      <dgm:spPr/>
      <dgm:t>
        <a:bodyPr/>
        <a:lstStyle/>
        <a:p>
          <a:endParaRPr lang="en-US" sz="2800"/>
        </a:p>
      </dgm:t>
    </dgm:pt>
    <dgm:pt modelId="{5D1DC09C-C252-4F15-B238-B956C19F15F1}" type="sibTrans" cxnId="{BB34C0CF-D5BA-4CC7-AC0F-2AEC67D1E1F1}">
      <dgm:prSet/>
      <dgm:spPr/>
      <dgm:t>
        <a:bodyPr/>
        <a:lstStyle/>
        <a:p>
          <a:endParaRPr lang="en-US" sz="2800"/>
        </a:p>
      </dgm:t>
    </dgm:pt>
    <dgm:pt modelId="{F5802D08-0BDB-43BD-B28C-1E191474C96B}">
      <dgm:prSet phldrT="[Text]" custT="1"/>
      <dgm:spPr/>
      <dgm:t>
        <a:bodyPr/>
        <a:lstStyle/>
        <a:p>
          <a:r>
            <a:rPr lang="en-US" sz="2800" dirty="0" smtClean="0"/>
            <a:t>OFS (USA)</a:t>
          </a:r>
          <a:endParaRPr lang="en-US" sz="2800" dirty="0"/>
        </a:p>
      </dgm:t>
    </dgm:pt>
    <dgm:pt modelId="{05C99A50-A361-4470-B25A-B9D494836B24}" type="parTrans" cxnId="{53EE5A84-85DC-4480-9953-BE0ABD66267B}">
      <dgm:prSet/>
      <dgm:spPr/>
      <dgm:t>
        <a:bodyPr/>
        <a:lstStyle/>
        <a:p>
          <a:endParaRPr lang="en-US" sz="2800"/>
        </a:p>
      </dgm:t>
    </dgm:pt>
    <dgm:pt modelId="{AFFC0666-BB44-4B72-8EEC-F4AB0CF54879}" type="sibTrans" cxnId="{53EE5A84-85DC-4480-9953-BE0ABD66267B}">
      <dgm:prSet/>
      <dgm:spPr/>
      <dgm:t>
        <a:bodyPr/>
        <a:lstStyle/>
        <a:p>
          <a:endParaRPr lang="en-US" sz="2800"/>
        </a:p>
      </dgm:t>
    </dgm:pt>
    <dgm:pt modelId="{CC549776-B59C-4C9C-94FB-854409DB16BC}">
      <dgm:prSet phldrT="[Text]" custT="1"/>
      <dgm:spPr/>
      <dgm:t>
        <a:bodyPr/>
        <a:lstStyle/>
        <a:p>
          <a:r>
            <a:rPr lang="en-US" sz="2800" dirty="0" err="1" smtClean="0"/>
            <a:t>Nexans</a:t>
          </a:r>
          <a:r>
            <a:rPr lang="en-US" sz="2800" dirty="0" smtClean="0"/>
            <a:t> (UK)</a:t>
          </a:r>
          <a:endParaRPr lang="en-US" sz="2800" dirty="0"/>
        </a:p>
      </dgm:t>
    </dgm:pt>
    <dgm:pt modelId="{B4A1C89C-CC15-4DBE-84B2-B30CF66A6531}" type="parTrans" cxnId="{2783F8C8-43D2-4797-BF8F-C2F1BD94BB89}">
      <dgm:prSet/>
      <dgm:spPr/>
      <dgm:t>
        <a:bodyPr/>
        <a:lstStyle/>
        <a:p>
          <a:endParaRPr lang="en-US" sz="2800"/>
        </a:p>
      </dgm:t>
    </dgm:pt>
    <dgm:pt modelId="{414F9BE1-E13F-4AC6-9D30-F60E25149E73}" type="sibTrans" cxnId="{2783F8C8-43D2-4797-BF8F-C2F1BD94BB89}">
      <dgm:prSet/>
      <dgm:spPr/>
      <dgm:t>
        <a:bodyPr/>
        <a:lstStyle/>
        <a:p>
          <a:endParaRPr lang="en-US" sz="2800"/>
        </a:p>
      </dgm:t>
    </dgm:pt>
    <dgm:pt modelId="{C2263BAB-4077-4B83-B249-0DF087CDC023}">
      <dgm:prSet phldrT="[Text]" custT="1"/>
      <dgm:spPr/>
      <dgm:t>
        <a:bodyPr/>
        <a:lstStyle/>
        <a:p>
          <a:r>
            <a:rPr lang="en-US" sz="2400" dirty="0" smtClean="0"/>
            <a:t>Sumitomo Electric (USA)</a:t>
          </a:r>
          <a:endParaRPr lang="en-US" sz="2400" dirty="0"/>
        </a:p>
      </dgm:t>
    </dgm:pt>
    <dgm:pt modelId="{F1535451-5AC3-497E-A08D-9C2711F4FFF7}" type="parTrans" cxnId="{CF0376A9-EE37-4A16-B254-EC53E30BF2FA}">
      <dgm:prSet/>
      <dgm:spPr/>
      <dgm:t>
        <a:bodyPr/>
        <a:lstStyle/>
        <a:p>
          <a:endParaRPr lang="en-US" sz="2800"/>
        </a:p>
      </dgm:t>
    </dgm:pt>
    <dgm:pt modelId="{63B8872C-6B95-4D1F-9162-1066BA96FB60}" type="sibTrans" cxnId="{CF0376A9-EE37-4A16-B254-EC53E30BF2FA}">
      <dgm:prSet/>
      <dgm:spPr/>
      <dgm:t>
        <a:bodyPr/>
        <a:lstStyle/>
        <a:p>
          <a:endParaRPr lang="en-US" sz="2800"/>
        </a:p>
      </dgm:t>
    </dgm:pt>
    <dgm:pt modelId="{C4B815FB-1693-4DEE-9B3A-449DB9D5EF75}">
      <dgm:prSet phldrT="[Text]" custT="1"/>
      <dgm:spPr/>
      <dgm:t>
        <a:bodyPr/>
        <a:lstStyle/>
        <a:p>
          <a:r>
            <a:rPr lang="en-US" sz="2800" dirty="0" smtClean="0"/>
            <a:t>Corning (USA)</a:t>
          </a:r>
        </a:p>
      </dgm:t>
    </dgm:pt>
    <dgm:pt modelId="{7CCCA547-96E9-4351-9EEC-20E98EE99A6B}" type="parTrans" cxnId="{68CAE499-2B0A-4C09-98C3-F19211C2C2F3}">
      <dgm:prSet/>
      <dgm:spPr/>
      <dgm:t>
        <a:bodyPr/>
        <a:lstStyle/>
        <a:p>
          <a:endParaRPr lang="en-US" sz="2800"/>
        </a:p>
      </dgm:t>
    </dgm:pt>
    <dgm:pt modelId="{3B5EBD5A-69B5-4C26-8B0E-36EE94D2F5A9}" type="sibTrans" cxnId="{68CAE499-2B0A-4C09-98C3-F19211C2C2F3}">
      <dgm:prSet/>
      <dgm:spPr/>
      <dgm:t>
        <a:bodyPr/>
        <a:lstStyle/>
        <a:p>
          <a:endParaRPr lang="en-US" sz="2800"/>
        </a:p>
      </dgm:t>
    </dgm:pt>
    <dgm:pt modelId="{5EEB5B63-E0FB-45AD-8047-DBE311FE3036}">
      <dgm:prSet phldrT="[Text]" custT="1"/>
      <dgm:spPr/>
      <dgm:t>
        <a:bodyPr/>
        <a:lstStyle/>
        <a:p>
          <a:r>
            <a:rPr lang="en-US" sz="2800" dirty="0" smtClean="0"/>
            <a:t>Fujikura (JP)</a:t>
          </a:r>
        </a:p>
      </dgm:t>
    </dgm:pt>
    <dgm:pt modelId="{1D618E75-B59E-49C6-8301-B9218F6BC28E}" type="parTrans" cxnId="{EF74C7A1-F270-47C0-BA2C-C7847A330DDC}">
      <dgm:prSet/>
      <dgm:spPr/>
      <dgm:t>
        <a:bodyPr/>
        <a:lstStyle/>
        <a:p>
          <a:endParaRPr lang="en-US" sz="2800"/>
        </a:p>
      </dgm:t>
    </dgm:pt>
    <dgm:pt modelId="{8DF083C7-D674-467C-A1C0-C8A8FE13C112}" type="sibTrans" cxnId="{EF74C7A1-F270-47C0-BA2C-C7847A330DDC}">
      <dgm:prSet/>
      <dgm:spPr/>
      <dgm:t>
        <a:bodyPr/>
        <a:lstStyle/>
        <a:p>
          <a:endParaRPr lang="en-US" sz="2800"/>
        </a:p>
      </dgm:t>
    </dgm:pt>
    <dgm:pt modelId="{69F05934-E52D-40E3-B19D-A368A2390C1E}">
      <dgm:prSet phldrT="[Text]" custT="1"/>
      <dgm:spPr/>
      <dgm:t>
        <a:bodyPr/>
        <a:lstStyle/>
        <a:p>
          <a:r>
            <a:rPr lang="en-US" sz="2800" dirty="0" smtClean="0"/>
            <a:t>LS Cable (South Korea)</a:t>
          </a:r>
          <a:endParaRPr lang="en-US" sz="2800" dirty="0"/>
        </a:p>
      </dgm:t>
    </dgm:pt>
    <dgm:pt modelId="{9E287DB3-E409-45C3-BF01-B8902428778A}" type="parTrans" cxnId="{600A4590-E499-4A10-8DB3-113245E8F609}">
      <dgm:prSet/>
      <dgm:spPr/>
      <dgm:t>
        <a:bodyPr/>
        <a:lstStyle/>
        <a:p>
          <a:endParaRPr lang="en-US" sz="2800"/>
        </a:p>
      </dgm:t>
    </dgm:pt>
    <dgm:pt modelId="{871D4ADE-8F27-4EDF-B75F-F84A711E4F73}" type="sibTrans" cxnId="{600A4590-E499-4A10-8DB3-113245E8F609}">
      <dgm:prSet/>
      <dgm:spPr/>
      <dgm:t>
        <a:bodyPr/>
        <a:lstStyle/>
        <a:p>
          <a:endParaRPr lang="en-US" sz="2800"/>
        </a:p>
      </dgm:t>
    </dgm:pt>
    <dgm:pt modelId="{D89FC964-9ECB-4B47-BE6A-18781FF0EB72}">
      <dgm:prSet phldrT="[Text]" custT="1"/>
      <dgm:spPr/>
      <dgm:t>
        <a:bodyPr/>
        <a:lstStyle/>
        <a:p>
          <a:r>
            <a:rPr lang="en-US" sz="2800" dirty="0" smtClean="0"/>
            <a:t>General Cable (USA)</a:t>
          </a:r>
          <a:endParaRPr lang="en-US" sz="2800" dirty="0"/>
        </a:p>
      </dgm:t>
    </dgm:pt>
    <dgm:pt modelId="{707EC067-0AA7-4F16-92C0-C538E834B83F}" type="parTrans" cxnId="{2C25EEF6-3ED3-45C0-899A-DAC8C86B93CE}">
      <dgm:prSet/>
      <dgm:spPr/>
      <dgm:t>
        <a:bodyPr/>
        <a:lstStyle/>
        <a:p>
          <a:endParaRPr lang="en-US" sz="2800"/>
        </a:p>
      </dgm:t>
    </dgm:pt>
    <dgm:pt modelId="{AE113A5B-7788-4658-8FE5-278B48569C6D}" type="sibTrans" cxnId="{2C25EEF6-3ED3-45C0-899A-DAC8C86B93CE}">
      <dgm:prSet/>
      <dgm:spPr/>
      <dgm:t>
        <a:bodyPr/>
        <a:lstStyle/>
        <a:p>
          <a:endParaRPr lang="en-US" sz="2800"/>
        </a:p>
      </dgm:t>
    </dgm:pt>
    <dgm:pt modelId="{96A22771-A82C-413A-8762-DD12A2448B41}">
      <dgm:prSet phldrT="[Text]" custT="1"/>
      <dgm:spPr/>
      <dgm:t>
        <a:bodyPr/>
        <a:lstStyle/>
        <a:p>
          <a:r>
            <a:rPr lang="en-US" sz="2800" dirty="0" smtClean="0"/>
            <a:t>Furukawa Electric (JP)</a:t>
          </a:r>
          <a:endParaRPr lang="en-US" sz="2800" dirty="0"/>
        </a:p>
      </dgm:t>
    </dgm:pt>
    <dgm:pt modelId="{862F952C-A859-42E9-AF6F-46AFDAEB76C1}" type="parTrans" cxnId="{13841C31-7C9A-4BB5-AA6B-FE10F1816C92}">
      <dgm:prSet/>
      <dgm:spPr/>
      <dgm:t>
        <a:bodyPr/>
        <a:lstStyle/>
        <a:p>
          <a:endParaRPr lang="en-US" sz="2800"/>
        </a:p>
      </dgm:t>
    </dgm:pt>
    <dgm:pt modelId="{32C0C248-0637-416F-85F2-B32BACED6B9F}" type="sibTrans" cxnId="{13841C31-7C9A-4BB5-AA6B-FE10F1816C92}">
      <dgm:prSet/>
      <dgm:spPr/>
      <dgm:t>
        <a:bodyPr/>
        <a:lstStyle/>
        <a:p>
          <a:endParaRPr lang="en-US" sz="2800"/>
        </a:p>
      </dgm:t>
    </dgm:pt>
    <dgm:pt modelId="{CFCE6472-3AD8-45C2-9627-E95E8D30B3F2}" type="pres">
      <dgm:prSet presAssocID="{2F832CC7-4E53-4204-8921-F158D7D0166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23EE37-AB33-40C1-9617-DB669B45F12F}" type="pres">
      <dgm:prSet presAssocID="{70CF7325-A5A7-4FB6-AE75-B8917C96FDD3}" presName="root" presStyleCnt="0">
        <dgm:presLayoutVars>
          <dgm:chMax/>
          <dgm:chPref/>
        </dgm:presLayoutVars>
      </dgm:prSet>
      <dgm:spPr/>
    </dgm:pt>
    <dgm:pt modelId="{A1DF56A9-3464-4C61-9F77-9E7D2CA61DB1}" type="pres">
      <dgm:prSet presAssocID="{70CF7325-A5A7-4FB6-AE75-B8917C96FDD3}" presName="rootComposite" presStyleCnt="0">
        <dgm:presLayoutVars/>
      </dgm:prSet>
      <dgm:spPr/>
    </dgm:pt>
    <dgm:pt modelId="{F0B31B61-B515-4EAD-95AC-A97BA0D36ED4}" type="pres">
      <dgm:prSet presAssocID="{70CF7325-A5A7-4FB6-AE75-B8917C96FDD3}" presName="ParentAccent" presStyleLbl="alignNode1" presStyleIdx="0" presStyleCnt="2"/>
      <dgm:spPr/>
    </dgm:pt>
    <dgm:pt modelId="{7A4974A3-BD9A-43CB-805C-B371BEC03A92}" type="pres">
      <dgm:prSet presAssocID="{70CF7325-A5A7-4FB6-AE75-B8917C96FDD3}" presName="ParentSmallAccent" presStyleLbl="fgAcc1" presStyleIdx="0" presStyleCnt="2"/>
      <dgm:spPr/>
    </dgm:pt>
    <dgm:pt modelId="{3F52FBED-2BFE-4631-A915-65F3D39C8585}" type="pres">
      <dgm:prSet presAssocID="{70CF7325-A5A7-4FB6-AE75-B8917C96FDD3}" presName="Parent" presStyleLbl="revTx" presStyleIdx="0" presStyleCnt="13" custScaleX="92296" custScaleY="3739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BADD3-0402-4F9E-97AB-5707AA91C060}" type="pres">
      <dgm:prSet presAssocID="{70CF7325-A5A7-4FB6-AE75-B8917C96FDD3}" presName="childShape" presStyleCnt="0">
        <dgm:presLayoutVars>
          <dgm:chMax val="0"/>
          <dgm:chPref val="0"/>
        </dgm:presLayoutVars>
      </dgm:prSet>
      <dgm:spPr/>
    </dgm:pt>
    <dgm:pt modelId="{1C0D673B-621E-4990-9B1D-61EA47DC082B}" type="pres">
      <dgm:prSet presAssocID="{5982CE75-2B61-4943-B943-3FAA8999F132}" presName="childComposite" presStyleCnt="0">
        <dgm:presLayoutVars>
          <dgm:chMax val="0"/>
          <dgm:chPref val="0"/>
        </dgm:presLayoutVars>
      </dgm:prSet>
      <dgm:spPr/>
    </dgm:pt>
    <dgm:pt modelId="{5DE8487A-473A-43EC-9FD9-E5F081B7B72D}" type="pres">
      <dgm:prSet presAssocID="{5982CE75-2B61-4943-B943-3FAA8999F132}" presName="ChildAccent" presStyleLbl="solidFgAcc1" presStyleIdx="0" presStyleCnt="11"/>
      <dgm:spPr/>
    </dgm:pt>
    <dgm:pt modelId="{72796BE4-0ACE-47E9-A433-C871126C08F1}" type="pres">
      <dgm:prSet presAssocID="{5982CE75-2B61-4943-B943-3FAA8999F132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E4CE9-2724-4146-AB41-3AFD52C61F01}" type="pres">
      <dgm:prSet presAssocID="{F25B5EC3-C428-4522-9D66-C3CB5009AF20}" presName="childComposite" presStyleCnt="0">
        <dgm:presLayoutVars>
          <dgm:chMax val="0"/>
          <dgm:chPref val="0"/>
        </dgm:presLayoutVars>
      </dgm:prSet>
      <dgm:spPr/>
    </dgm:pt>
    <dgm:pt modelId="{C45E7E7C-DA74-42B5-9F78-42985CC28E0C}" type="pres">
      <dgm:prSet presAssocID="{F25B5EC3-C428-4522-9D66-C3CB5009AF20}" presName="ChildAccent" presStyleLbl="solidFgAcc1" presStyleIdx="1" presStyleCnt="11"/>
      <dgm:spPr/>
    </dgm:pt>
    <dgm:pt modelId="{FB58AA25-8CDB-4F7F-BA89-907442210166}" type="pres">
      <dgm:prSet presAssocID="{F25B5EC3-C428-4522-9D66-C3CB5009AF20}" presName="Child" presStyleLbl="revTx" presStyleIdx="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3BB72-2312-4896-A600-EC2167C451BC}" type="pres">
      <dgm:prSet presAssocID="{B6A90339-5B76-4031-9208-8ED2D7069551}" presName="childComposite" presStyleCnt="0">
        <dgm:presLayoutVars>
          <dgm:chMax val="0"/>
          <dgm:chPref val="0"/>
        </dgm:presLayoutVars>
      </dgm:prSet>
      <dgm:spPr/>
    </dgm:pt>
    <dgm:pt modelId="{29326ADC-CEFD-4090-9318-EB490071B03E}" type="pres">
      <dgm:prSet presAssocID="{B6A90339-5B76-4031-9208-8ED2D7069551}" presName="ChildAccent" presStyleLbl="solidFgAcc1" presStyleIdx="2" presStyleCnt="11"/>
      <dgm:spPr/>
    </dgm:pt>
    <dgm:pt modelId="{F6540591-D596-4517-A5D1-017E6F39D153}" type="pres">
      <dgm:prSet presAssocID="{B6A90339-5B76-4031-9208-8ED2D7069551}" presName="Child" presStyleLbl="revTx" presStyleIdx="3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909F7-B7EF-4535-8205-038BF01B3CE0}" type="pres">
      <dgm:prSet presAssocID="{C4B815FB-1693-4DEE-9B3A-449DB9D5EF75}" presName="childComposite" presStyleCnt="0">
        <dgm:presLayoutVars>
          <dgm:chMax val="0"/>
          <dgm:chPref val="0"/>
        </dgm:presLayoutVars>
      </dgm:prSet>
      <dgm:spPr/>
    </dgm:pt>
    <dgm:pt modelId="{9B3C192E-BB26-4D48-9739-F5B9C49B197D}" type="pres">
      <dgm:prSet presAssocID="{C4B815FB-1693-4DEE-9B3A-449DB9D5EF75}" presName="ChildAccent" presStyleLbl="solidFgAcc1" presStyleIdx="3" presStyleCnt="11"/>
      <dgm:spPr/>
    </dgm:pt>
    <dgm:pt modelId="{89CAB377-E7BE-407B-A84C-9DFF590DE123}" type="pres">
      <dgm:prSet presAssocID="{C4B815FB-1693-4DEE-9B3A-449DB9D5EF75}" presName="Child" presStyleLbl="revTx" presStyleIdx="4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4EA04-AD1B-4120-8532-AB1EDC84D808}" type="pres">
      <dgm:prSet presAssocID="{5EEB5B63-E0FB-45AD-8047-DBE311FE3036}" presName="childComposite" presStyleCnt="0">
        <dgm:presLayoutVars>
          <dgm:chMax val="0"/>
          <dgm:chPref val="0"/>
        </dgm:presLayoutVars>
      </dgm:prSet>
      <dgm:spPr/>
    </dgm:pt>
    <dgm:pt modelId="{3DB61472-4A3B-4316-B1C7-B5987AE2A4DB}" type="pres">
      <dgm:prSet presAssocID="{5EEB5B63-E0FB-45AD-8047-DBE311FE3036}" presName="ChildAccent" presStyleLbl="solidFgAcc1" presStyleIdx="4" presStyleCnt="11"/>
      <dgm:spPr/>
    </dgm:pt>
    <dgm:pt modelId="{4E935FBC-8CB1-4698-83C3-2D8E623C007E}" type="pres">
      <dgm:prSet presAssocID="{5EEB5B63-E0FB-45AD-8047-DBE311FE3036}" presName="Child" presStyleLbl="revTx" presStyleIdx="5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158DE-E150-4E13-BA8F-0DBDFC79F799}" type="pres">
      <dgm:prSet presAssocID="{8D828693-F96B-4B55-94DC-87AF030D2514}" presName="root" presStyleCnt="0">
        <dgm:presLayoutVars>
          <dgm:chMax/>
          <dgm:chPref/>
        </dgm:presLayoutVars>
      </dgm:prSet>
      <dgm:spPr/>
    </dgm:pt>
    <dgm:pt modelId="{A63CEE84-725F-4672-A002-9E82184A3CCB}" type="pres">
      <dgm:prSet presAssocID="{8D828693-F96B-4B55-94DC-87AF030D2514}" presName="rootComposite" presStyleCnt="0">
        <dgm:presLayoutVars/>
      </dgm:prSet>
      <dgm:spPr/>
    </dgm:pt>
    <dgm:pt modelId="{9AF579B1-EC14-4A77-9CE4-6C15ADCDAB19}" type="pres">
      <dgm:prSet presAssocID="{8D828693-F96B-4B55-94DC-87AF030D2514}" presName="ParentAccent" presStyleLbl="alignNode1" presStyleIdx="1" presStyleCnt="2"/>
      <dgm:spPr/>
    </dgm:pt>
    <dgm:pt modelId="{6C3B7FD0-C27A-4065-BEDC-A190EF4F4C74}" type="pres">
      <dgm:prSet presAssocID="{8D828693-F96B-4B55-94DC-87AF030D2514}" presName="ParentSmallAccent" presStyleLbl="fgAcc1" presStyleIdx="1" presStyleCnt="2"/>
      <dgm:spPr/>
    </dgm:pt>
    <dgm:pt modelId="{F90082D0-752B-420A-A37A-021DD23957B6}" type="pres">
      <dgm:prSet presAssocID="{8D828693-F96B-4B55-94DC-87AF030D2514}" presName="Parent" presStyleLbl="revTx" presStyleIdx="6" presStyleCnt="13" custScaleX="88667" custScaleY="3739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5BAF1-9222-4B36-B0CD-B67F1BDE4972}" type="pres">
      <dgm:prSet presAssocID="{8D828693-F96B-4B55-94DC-87AF030D2514}" presName="childShape" presStyleCnt="0">
        <dgm:presLayoutVars>
          <dgm:chMax val="0"/>
          <dgm:chPref val="0"/>
        </dgm:presLayoutVars>
      </dgm:prSet>
      <dgm:spPr/>
    </dgm:pt>
    <dgm:pt modelId="{A6964D4A-B749-4B6D-A732-06226F0FFA20}" type="pres">
      <dgm:prSet presAssocID="{F5802D08-0BDB-43BD-B28C-1E191474C96B}" presName="childComposite" presStyleCnt="0">
        <dgm:presLayoutVars>
          <dgm:chMax val="0"/>
          <dgm:chPref val="0"/>
        </dgm:presLayoutVars>
      </dgm:prSet>
      <dgm:spPr/>
    </dgm:pt>
    <dgm:pt modelId="{0D95608E-C894-4607-864D-4E9BDD4C296F}" type="pres">
      <dgm:prSet presAssocID="{F5802D08-0BDB-43BD-B28C-1E191474C96B}" presName="ChildAccent" presStyleLbl="solidFgAcc1" presStyleIdx="5" presStyleCnt="11"/>
      <dgm:spPr/>
    </dgm:pt>
    <dgm:pt modelId="{199838FD-C3B8-4715-896A-E3CD206C8074}" type="pres">
      <dgm:prSet presAssocID="{F5802D08-0BDB-43BD-B28C-1E191474C96B}" presName="Child" presStyleLbl="revTx" presStyleIdx="7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399A3-CE80-4FF0-9949-6B71EC6FFA35}" type="pres">
      <dgm:prSet presAssocID="{CC549776-B59C-4C9C-94FB-854409DB16BC}" presName="childComposite" presStyleCnt="0">
        <dgm:presLayoutVars>
          <dgm:chMax val="0"/>
          <dgm:chPref val="0"/>
        </dgm:presLayoutVars>
      </dgm:prSet>
      <dgm:spPr/>
    </dgm:pt>
    <dgm:pt modelId="{8E93E29D-5200-4DC6-B3FE-63E539D32ECD}" type="pres">
      <dgm:prSet presAssocID="{CC549776-B59C-4C9C-94FB-854409DB16BC}" presName="ChildAccent" presStyleLbl="solidFgAcc1" presStyleIdx="6" presStyleCnt="11"/>
      <dgm:spPr/>
    </dgm:pt>
    <dgm:pt modelId="{6B852F4B-DA25-433A-B01C-4C0F6AD0B151}" type="pres">
      <dgm:prSet presAssocID="{CC549776-B59C-4C9C-94FB-854409DB16BC}" presName="Child" presStyleLbl="revTx" presStyleIdx="8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C665-C793-46AB-AF1C-4D689F4D8FF7}" type="pres">
      <dgm:prSet presAssocID="{C2263BAB-4077-4B83-B249-0DF087CDC023}" presName="childComposite" presStyleCnt="0">
        <dgm:presLayoutVars>
          <dgm:chMax val="0"/>
          <dgm:chPref val="0"/>
        </dgm:presLayoutVars>
      </dgm:prSet>
      <dgm:spPr/>
    </dgm:pt>
    <dgm:pt modelId="{DDB11A03-3C67-43C8-AE49-D95128C2CCE0}" type="pres">
      <dgm:prSet presAssocID="{C2263BAB-4077-4B83-B249-0DF087CDC023}" presName="ChildAccent" presStyleLbl="solidFgAcc1" presStyleIdx="7" presStyleCnt="11"/>
      <dgm:spPr/>
    </dgm:pt>
    <dgm:pt modelId="{C9D86C7F-EDBC-4065-BEC2-90C9D6F3AEE4}" type="pres">
      <dgm:prSet presAssocID="{C2263BAB-4077-4B83-B249-0DF087CDC023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83F1B-5615-4C02-9D02-5455A464CC62}" type="pres">
      <dgm:prSet presAssocID="{69F05934-E52D-40E3-B19D-A368A2390C1E}" presName="childComposite" presStyleCnt="0">
        <dgm:presLayoutVars>
          <dgm:chMax val="0"/>
          <dgm:chPref val="0"/>
        </dgm:presLayoutVars>
      </dgm:prSet>
      <dgm:spPr/>
    </dgm:pt>
    <dgm:pt modelId="{BABBB030-0C3A-497D-B934-AD6BE8CA9A66}" type="pres">
      <dgm:prSet presAssocID="{69F05934-E52D-40E3-B19D-A368A2390C1E}" presName="ChildAccent" presStyleLbl="solidFgAcc1" presStyleIdx="8" presStyleCnt="11"/>
      <dgm:spPr/>
    </dgm:pt>
    <dgm:pt modelId="{B574CB66-C3EE-4A80-9B45-099A8930D1ED}" type="pres">
      <dgm:prSet presAssocID="{69F05934-E52D-40E3-B19D-A368A2390C1E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FE8FD-E6BE-4DEF-8948-CE075CCB5391}" type="pres">
      <dgm:prSet presAssocID="{D89FC964-9ECB-4B47-BE6A-18781FF0EB72}" presName="childComposite" presStyleCnt="0">
        <dgm:presLayoutVars>
          <dgm:chMax val="0"/>
          <dgm:chPref val="0"/>
        </dgm:presLayoutVars>
      </dgm:prSet>
      <dgm:spPr/>
    </dgm:pt>
    <dgm:pt modelId="{64C8915C-B7EF-4863-A1BE-41D97F493B0A}" type="pres">
      <dgm:prSet presAssocID="{D89FC964-9ECB-4B47-BE6A-18781FF0EB72}" presName="ChildAccent" presStyleLbl="solidFgAcc1" presStyleIdx="9" presStyleCnt="11"/>
      <dgm:spPr/>
    </dgm:pt>
    <dgm:pt modelId="{83C22120-0572-4D32-AC3F-9ABA49C5A069}" type="pres">
      <dgm:prSet presAssocID="{D89FC964-9ECB-4B47-BE6A-18781FF0EB72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6FDCF-FB29-4A41-AF48-CB53AFFE8647}" type="pres">
      <dgm:prSet presAssocID="{96A22771-A82C-413A-8762-DD12A2448B41}" presName="childComposite" presStyleCnt="0">
        <dgm:presLayoutVars>
          <dgm:chMax val="0"/>
          <dgm:chPref val="0"/>
        </dgm:presLayoutVars>
      </dgm:prSet>
      <dgm:spPr/>
    </dgm:pt>
    <dgm:pt modelId="{C37C6808-1032-4CD0-A5C9-D27A8F885D53}" type="pres">
      <dgm:prSet presAssocID="{96A22771-A82C-413A-8762-DD12A2448B41}" presName="ChildAccent" presStyleLbl="solidFgAcc1" presStyleIdx="10" presStyleCnt="11"/>
      <dgm:spPr/>
    </dgm:pt>
    <dgm:pt modelId="{CB4FED70-CB80-4294-BB31-3AA244ACE1EE}" type="pres">
      <dgm:prSet presAssocID="{96A22771-A82C-413A-8762-DD12A2448B41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0255A-24FA-488A-8319-A1C212C7FBC5}" type="presOf" srcId="{70CF7325-A5A7-4FB6-AE75-B8917C96FDD3}" destId="{3F52FBED-2BFE-4631-A915-65F3D39C8585}" srcOrd="0" destOrd="0" presId="urn:microsoft.com/office/officeart/2008/layout/SquareAccentList"/>
    <dgm:cxn modelId="{D1E4CCF2-FC6F-4192-94BE-70FCE5A305B8}" type="presOf" srcId="{2F832CC7-4E53-4204-8921-F158D7D01667}" destId="{CFCE6472-3AD8-45C2-9627-E95E8D30B3F2}" srcOrd="0" destOrd="0" presId="urn:microsoft.com/office/officeart/2008/layout/SquareAccentList"/>
    <dgm:cxn modelId="{2EF83C1A-A575-442E-A60E-88FEE6DBB3D5}" type="presOf" srcId="{C2263BAB-4077-4B83-B249-0DF087CDC023}" destId="{C9D86C7F-EDBC-4065-BEC2-90C9D6F3AEE4}" srcOrd="0" destOrd="0" presId="urn:microsoft.com/office/officeart/2008/layout/SquareAccentList"/>
    <dgm:cxn modelId="{EF74C7A1-F270-47C0-BA2C-C7847A330DDC}" srcId="{70CF7325-A5A7-4FB6-AE75-B8917C96FDD3}" destId="{5EEB5B63-E0FB-45AD-8047-DBE311FE3036}" srcOrd="4" destOrd="0" parTransId="{1D618E75-B59E-49C6-8301-B9218F6BC28E}" sibTransId="{8DF083C7-D674-467C-A1C0-C8A8FE13C112}"/>
    <dgm:cxn modelId="{8EC64FB1-2A59-466F-8CC9-F88C77180F9C}" type="presOf" srcId="{5982CE75-2B61-4943-B943-3FAA8999F132}" destId="{72796BE4-0ACE-47E9-A433-C871126C08F1}" srcOrd="0" destOrd="0" presId="urn:microsoft.com/office/officeart/2008/layout/SquareAccentList"/>
    <dgm:cxn modelId="{5D454ED1-C06A-4B7D-B81B-1201F7146FF1}" type="presOf" srcId="{8D828693-F96B-4B55-94DC-87AF030D2514}" destId="{F90082D0-752B-420A-A37A-021DD23957B6}" srcOrd="0" destOrd="0" presId="urn:microsoft.com/office/officeart/2008/layout/SquareAccentList"/>
    <dgm:cxn modelId="{53EE5A84-85DC-4480-9953-BE0ABD66267B}" srcId="{8D828693-F96B-4B55-94DC-87AF030D2514}" destId="{F5802D08-0BDB-43BD-B28C-1E191474C96B}" srcOrd="0" destOrd="0" parTransId="{05C99A50-A361-4470-B25A-B9D494836B24}" sibTransId="{AFFC0666-BB44-4B72-8EEC-F4AB0CF54879}"/>
    <dgm:cxn modelId="{56E56A0F-1E32-44DC-AE49-E52B8E23EFFD}" type="presOf" srcId="{96A22771-A82C-413A-8762-DD12A2448B41}" destId="{CB4FED70-CB80-4294-BB31-3AA244ACE1EE}" srcOrd="0" destOrd="0" presId="urn:microsoft.com/office/officeart/2008/layout/SquareAccentList"/>
    <dgm:cxn modelId="{13841C31-7C9A-4BB5-AA6B-FE10F1816C92}" srcId="{8D828693-F96B-4B55-94DC-87AF030D2514}" destId="{96A22771-A82C-413A-8762-DD12A2448B41}" srcOrd="5" destOrd="0" parTransId="{862F952C-A859-42E9-AF6F-46AFDAEB76C1}" sibTransId="{32C0C248-0637-416F-85F2-B32BACED6B9F}"/>
    <dgm:cxn modelId="{BB34C0CF-D5BA-4CC7-AC0F-2AEC67D1E1F1}" srcId="{2F832CC7-4E53-4204-8921-F158D7D01667}" destId="{8D828693-F96B-4B55-94DC-87AF030D2514}" srcOrd="1" destOrd="0" parTransId="{ABEC0453-1895-42D3-883A-08B4FB282E50}" sibTransId="{5D1DC09C-C252-4F15-B238-B956C19F15F1}"/>
    <dgm:cxn modelId="{CF0376A9-EE37-4A16-B254-EC53E30BF2FA}" srcId="{8D828693-F96B-4B55-94DC-87AF030D2514}" destId="{C2263BAB-4077-4B83-B249-0DF087CDC023}" srcOrd="2" destOrd="0" parTransId="{F1535451-5AC3-497E-A08D-9C2711F4FFF7}" sibTransId="{63B8872C-6B95-4D1F-9162-1066BA96FB60}"/>
    <dgm:cxn modelId="{374C5E76-2D75-4B20-AD9C-B516CE0A867A}" srcId="{70CF7325-A5A7-4FB6-AE75-B8917C96FDD3}" destId="{B6A90339-5B76-4031-9208-8ED2D7069551}" srcOrd="2" destOrd="0" parTransId="{C6212E04-F051-490A-BCD2-DBC29CF04AD2}" sibTransId="{A0DCC8BA-D4B8-44E4-89D2-C7291A842384}"/>
    <dgm:cxn modelId="{568F09F1-5A0A-4C4E-8998-3FE939091E43}" srcId="{2F832CC7-4E53-4204-8921-F158D7D01667}" destId="{70CF7325-A5A7-4FB6-AE75-B8917C96FDD3}" srcOrd="0" destOrd="0" parTransId="{1C812824-5267-45BA-9405-E298C024B43E}" sibTransId="{6B3A38F3-5E4B-43CB-83FF-CC6918784978}"/>
    <dgm:cxn modelId="{402595CA-8EE0-4F32-864E-E14F873B544B}" type="presOf" srcId="{69F05934-E52D-40E3-B19D-A368A2390C1E}" destId="{B574CB66-C3EE-4A80-9B45-099A8930D1ED}" srcOrd="0" destOrd="0" presId="urn:microsoft.com/office/officeart/2008/layout/SquareAccentList"/>
    <dgm:cxn modelId="{D0687E7B-87B4-452E-B740-11E4E79B1682}" type="presOf" srcId="{C4B815FB-1693-4DEE-9B3A-449DB9D5EF75}" destId="{89CAB377-E7BE-407B-A84C-9DFF590DE123}" srcOrd="0" destOrd="0" presId="urn:microsoft.com/office/officeart/2008/layout/SquareAccentList"/>
    <dgm:cxn modelId="{8FC94FED-38C2-4EBE-8BA4-5BA9BC28A8FB}" type="presOf" srcId="{F25B5EC3-C428-4522-9D66-C3CB5009AF20}" destId="{FB58AA25-8CDB-4F7F-BA89-907442210166}" srcOrd="0" destOrd="0" presId="urn:microsoft.com/office/officeart/2008/layout/SquareAccentList"/>
    <dgm:cxn modelId="{6DCCE205-6351-4864-B073-B1FA6FC43A2D}" type="presOf" srcId="{F5802D08-0BDB-43BD-B28C-1E191474C96B}" destId="{199838FD-C3B8-4715-896A-E3CD206C8074}" srcOrd="0" destOrd="0" presId="urn:microsoft.com/office/officeart/2008/layout/SquareAccentList"/>
    <dgm:cxn modelId="{FDC54FD1-334D-4035-BD38-EA9FAC33412E}" type="presOf" srcId="{B6A90339-5B76-4031-9208-8ED2D7069551}" destId="{F6540591-D596-4517-A5D1-017E6F39D153}" srcOrd="0" destOrd="0" presId="urn:microsoft.com/office/officeart/2008/layout/SquareAccentList"/>
    <dgm:cxn modelId="{FA23CCC8-78C1-4A1C-BCB4-C53E4B8F6182}" type="presOf" srcId="{5EEB5B63-E0FB-45AD-8047-DBE311FE3036}" destId="{4E935FBC-8CB1-4698-83C3-2D8E623C007E}" srcOrd="0" destOrd="0" presId="urn:microsoft.com/office/officeart/2008/layout/SquareAccentList"/>
    <dgm:cxn modelId="{600A4590-E499-4A10-8DB3-113245E8F609}" srcId="{8D828693-F96B-4B55-94DC-87AF030D2514}" destId="{69F05934-E52D-40E3-B19D-A368A2390C1E}" srcOrd="3" destOrd="0" parTransId="{9E287DB3-E409-45C3-BF01-B8902428778A}" sibTransId="{871D4ADE-8F27-4EDF-B75F-F84A711E4F73}"/>
    <dgm:cxn modelId="{2C25EEF6-3ED3-45C0-899A-DAC8C86B93CE}" srcId="{8D828693-F96B-4B55-94DC-87AF030D2514}" destId="{D89FC964-9ECB-4B47-BE6A-18781FF0EB72}" srcOrd="4" destOrd="0" parTransId="{707EC067-0AA7-4F16-92C0-C538E834B83F}" sibTransId="{AE113A5B-7788-4658-8FE5-278B48569C6D}"/>
    <dgm:cxn modelId="{5DE882C1-453E-4135-A136-AD7B34B3C520}" srcId="{70CF7325-A5A7-4FB6-AE75-B8917C96FDD3}" destId="{F25B5EC3-C428-4522-9D66-C3CB5009AF20}" srcOrd="1" destOrd="0" parTransId="{4F69FF3A-A7D2-44BA-9519-CB55376EE472}" sibTransId="{6A002038-B123-49C3-BB20-46F170BB7AA1}"/>
    <dgm:cxn modelId="{68CAE499-2B0A-4C09-98C3-F19211C2C2F3}" srcId="{70CF7325-A5A7-4FB6-AE75-B8917C96FDD3}" destId="{C4B815FB-1693-4DEE-9B3A-449DB9D5EF75}" srcOrd="3" destOrd="0" parTransId="{7CCCA547-96E9-4351-9EEC-20E98EE99A6B}" sibTransId="{3B5EBD5A-69B5-4C26-8B0E-36EE94D2F5A9}"/>
    <dgm:cxn modelId="{EF0E643E-6165-44CE-A400-07BBDBB3F8DB}" srcId="{70CF7325-A5A7-4FB6-AE75-B8917C96FDD3}" destId="{5982CE75-2B61-4943-B943-3FAA8999F132}" srcOrd="0" destOrd="0" parTransId="{CBE80F7A-529C-4F2B-86A8-96E5AB4F776B}" sibTransId="{9C9B4E5B-07FC-4C75-A20B-56E8961FD2B2}"/>
    <dgm:cxn modelId="{2783F8C8-43D2-4797-BF8F-C2F1BD94BB89}" srcId="{8D828693-F96B-4B55-94DC-87AF030D2514}" destId="{CC549776-B59C-4C9C-94FB-854409DB16BC}" srcOrd="1" destOrd="0" parTransId="{B4A1C89C-CC15-4DBE-84B2-B30CF66A6531}" sibTransId="{414F9BE1-E13F-4AC6-9D30-F60E25149E73}"/>
    <dgm:cxn modelId="{AED30A63-C4D5-45F7-94A1-2FCB99354EEA}" type="presOf" srcId="{CC549776-B59C-4C9C-94FB-854409DB16BC}" destId="{6B852F4B-DA25-433A-B01C-4C0F6AD0B151}" srcOrd="0" destOrd="0" presId="urn:microsoft.com/office/officeart/2008/layout/SquareAccentList"/>
    <dgm:cxn modelId="{17196335-9A72-46C8-990B-DD13A0F4D163}" type="presOf" srcId="{D89FC964-9ECB-4B47-BE6A-18781FF0EB72}" destId="{83C22120-0572-4D32-AC3F-9ABA49C5A069}" srcOrd="0" destOrd="0" presId="urn:microsoft.com/office/officeart/2008/layout/SquareAccentList"/>
    <dgm:cxn modelId="{DB9F41B7-4771-4AE6-902A-E6D1E73BA6A1}" type="presParOf" srcId="{CFCE6472-3AD8-45C2-9627-E95E8D30B3F2}" destId="{3123EE37-AB33-40C1-9617-DB669B45F12F}" srcOrd="0" destOrd="0" presId="urn:microsoft.com/office/officeart/2008/layout/SquareAccentList"/>
    <dgm:cxn modelId="{FC9E3F57-3D6E-4A92-B0FF-FCB9FCF972BC}" type="presParOf" srcId="{3123EE37-AB33-40C1-9617-DB669B45F12F}" destId="{A1DF56A9-3464-4C61-9F77-9E7D2CA61DB1}" srcOrd="0" destOrd="0" presId="urn:microsoft.com/office/officeart/2008/layout/SquareAccentList"/>
    <dgm:cxn modelId="{868360A9-F220-421A-BD3D-D1550F947049}" type="presParOf" srcId="{A1DF56A9-3464-4C61-9F77-9E7D2CA61DB1}" destId="{F0B31B61-B515-4EAD-95AC-A97BA0D36ED4}" srcOrd="0" destOrd="0" presId="urn:microsoft.com/office/officeart/2008/layout/SquareAccentList"/>
    <dgm:cxn modelId="{FD60E225-EE4E-4F5E-9268-A5FB55C0B1D8}" type="presParOf" srcId="{A1DF56A9-3464-4C61-9F77-9E7D2CA61DB1}" destId="{7A4974A3-BD9A-43CB-805C-B371BEC03A92}" srcOrd="1" destOrd="0" presId="urn:microsoft.com/office/officeart/2008/layout/SquareAccentList"/>
    <dgm:cxn modelId="{236E29DF-7A8D-4EC1-9F74-49C72F2F28CB}" type="presParOf" srcId="{A1DF56A9-3464-4C61-9F77-9E7D2CA61DB1}" destId="{3F52FBED-2BFE-4631-A915-65F3D39C8585}" srcOrd="2" destOrd="0" presId="urn:microsoft.com/office/officeart/2008/layout/SquareAccentList"/>
    <dgm:cxn modelId="{643FF67A-31CC-44B1-9C59-F2CE599C53D6}" type="presParOf" srcId="{3123EE37-AB33-40C1-9617-DB669B45F12F}" destId="{38EBADD3-0402-4F9E-97AB-5707AA91C060}" srcOrd="1" destOrd="0" presId="urn:microsoft.com/office/officeart/2008/layout/SquareAccentList"/>
    <dgm:cxn modelId="{0DE7FC97-7641-45C3-B87D-0AA658D4F2C1}" type="presParOf" srcId="{38EBADD3-0402-4F9E-97AB-5707AA91C060}" destId="{1C0D673B-621E-4990-9B1D-61EA47DC082B}" srcOrd="0" destOrd="0" presId="urn:microsoft.com/office/officeart/2008/layout/SquareAccentList"/>
    <dgm:cxn modelId="{43584869-C387-44FD-B96B-93C0FBC37D67}" type="presParOf" srcId="{1C0D673B-621E-4990-9B1D-61EA47DC082B}" destId="{5DE8487A-473A-43EC-9FD9-E5F081B7B72D}" srcOrd="0" destOrd="0" presId="urn:microsoft.com/office/officeart/2008/layout/SquareAccentList"/>
    <dgm:cxn modelId="{69F42E96-92D4-46B2-AF32-42BD62EEFF4C}" type="presParOf" srcId="{1C0D673B-621E-4990-9B1D-61EA47DC082B}" destId="{72796BE4-0ACE-47E9-A433-C871126C08F1}" srcOrd="1" destOrd="0" presId="urn:microsoft.com/office/officeart/2008/layout/SquareAccentList"/>
    <dgm:cxn modelId="{5F4BBFBB-B4E0-4148-9778-AFCB081AFEB4}" type="presParOf" srcId="{38EBADD3-0402-4F9E-97AB-5707AA91C060}" destId="{095E4CE9-2724-4146-AB41-3AFD52C61F01}" srcOrd="1" destOrd="0" presId="urn:microsoft.com/office/officeart/2008/layout/SquareAccentList"/>
    <dgm:cxn modelId="{56B477DF-E3D8-4C2E-B9E9-F69965D88615}" type="presParOf" srcId="{095E4CE9-2724-4146-AB41-3AFD52C61F01}" destId="{C45E7E7C-DA74-42B5-9F78-42985CC28E0C}" srcOrd="0" destOrd="0" presId="urn:microsoft.com/office/officeart/2008/layout/SquareAccentList"/>
    <dgm:cxn modelId="{30FBF3F2-D46D-4868-9294-F6E6E0349192}" type="presParOf" srcId="{095E4CE9-2724-4146-AB41-3AFD52C61F01}" destId="{FB58AA25-8CDB-4F7F-BA89-907442210166}" srcOrd="1" destOrd="0" presId="urn:microsoft.com/office/officeart/2008/layout/SquareAccentList"/>
    <dgm:cxn modelId="{B90456C8-E4B3-4767-872B-3FB72F48BCFC}" type="presParOf" srcId="{38EBADD3-0402-4F9E-97AB-5707AA91C060}" destId="{0603BB72-2312-4896-A600-EC2167C451BC}" srcOrd="2" destOrd="0" presId="urn:microsoft.com/office/officeart/2008/layout/SquareAccentList"/>
    <dgm:cxn modelId="{C59B77E5-DE29-4C7F-AB2A-070D5E5B99D9}" type="presParOf" srcId="{0603BB72-2312-4896-A600-EC2167C451BC}" destId="{29326ADC-CEFD-4090-9318-EB490071B03E}" srcOrd="0" destOrd="0" presId="urn:microsoft.com/office/officeart/2008/layout/SquareAccentList"/>
    <dgm:cxn modelId="{FAD75BD6-80D0-4368-B193-194B7A637EA0}" type="presParOf" srcId="{0603BB72-2312-4896-A600-EC2167C451BC}" destId="{F6540591-D596-4517-A5D1-017E6F39D153}" srcOrd="1" destOrd="0" presId="urn:microsoft.com/office/officeart/2008/layout/SquareAccentList"/>
    <dgm:cxn modelId="{7014F1F4-335A-47FB-8DCF-701CEA7AD3DD}" type="presParOf" srcId="{38EBADD3-0402-4F9E-97AB-5707AA91C060}" destId="{C2A909F7-B7EF-4535-8205-038BF01B3CE0}" srcOrd="3" destOrd="0" presId="urn:microsoft.com/office/officeart/2008/layout/SquareAccentList"/>
    <dgm:cxn modelId="{B1FC4E53-AA74-4CFE-A8CA-D78D6E2388AE}" type="presParOf" srcId="{C2A909F7-B7EF-4535-8205-038BF01B3CE0}" destId="{9B3C192E-BB26-4D48-9739-F5B9C49B197D}" srcOrd="0" destOrd="0" presId="urn:microsoft.com/office/officeart/2008/layout/SquareAccentList"/>
    <dgm:cxn modelId="{A5944678-0BDF-4443-B859-E7A34006B502}" type="presParOf" srcId="{C2A909F7-B7EF-4535-8205-038BF01B3CE0}" destId="{89CAB377-E7BE-407B-A84C-9DFF590DE123}" srcOrd="1" destOrd="0" presId="urn:microsoft.com/office/officeart/2008/layout/SquareAccentList"/>
    <dgm:cxn modelId="{05D55C7A-849C-47CC-80F6-D179C6FB7DD9}" type="presParOf" srcId="{38EBADD3-0402-4F9E-97AB-5707AA91C060}" destId="{D344EA04-AD1B-4120-8532-AB1EDC84D808}" srcOrd="4" destOrd="0" presId="urn:microsoft.com/office/officeart/2008/layout/SquareAccentList"/>
    <dgm:cxn modelId="{926713EA-0FF1-4373-8EDC-776C70A62B37}" type="presParOf" srcId="{D344EA04-AD1B-4120-8532-AB1EDC84D808}" destId="{3DB61472-4A3B-4316-B1C7-B5987AE2A4DB}" srcOrd="0" destOrd="0" presId="urn:microsoft.com/office/officeart/2008/layout/SquareAccentList"/>
    <dgm:cxn modelId="{74C1E8BA-0DEF-4E7D-A7B0-9491D28AD0AB}" type="presParOf" srcId="{D344EA04-AD1B-4120-8532-AB1EDC84D808}" destId="{4E935FBC-8CB1-4698-83C3-2D8E623C007E}" srcOrd="1" destOrd="0" presId="urn:microsoft.com/office/officeart/2008/layout/SquareAccentList"/>
    <dgm:cxn modelId="{23695C75-52EF-4785-AE6D-11916492C62F}" type="presParOf" srcId="{CFCE6472-3AD8-45C2-9627-E95E8D30B3F2}" destId="{570158DE-E150-4E13-BA8F-0DBDFC79F799}" srcOrd="1" destOrd="0" presId="urn:microsoft.com/office/officeart/2008/layout/SquareAccentList"/>
    <dgm:cxn modelId="{319E627A-5551-49E7-9792-8A3A1EDBA1D3}" type="presParOf" srcId="{570158DE-E150-4E13-BA8F-0DBDFC79F799}" destId="{A63CEE84-725F-4672-A002-9E82184A3CCB}" srcOrd="0" destOrd="0" presId="urn:microsoft.com/office/officeart/2008/layout/SquareAccentList"/>
    <dgm:cxn modelId="{93B3E991-A3C9-43A2-961E-6569354DE656}" type="presParOf" srcId="{A63CEE84-725F-4672-A002-9E82184A3CCB}" destId="{9AF579B1-EC14-4A77-9CE4-6C15ADCDAB19}" srcOrd="0" destOrd="0" presId="urn:microsoft.com/office/officeart/2008/layout/SquareAccentList"/>
    <dgm:cxn modelId="{F0F92488-EAA5-4EA5-ADC8-7D227ADDA18E}" type="presParOf" srcId="{A63CEE84-725F-4672-A002-9E82184A3CCB}" destId="{6C3B7FD0-C27A-4065-BEDC-A190EF4F4C74}" srcOrd="1" destOrd="0" presId="urn:microsoft.com/office/officeart/2008/layout/SquareAccentList"/>
    <dgm:cxn modelId="{9C5CFAAD-CE1C-48CE-AD40-96D4ECFE0906}" type="presParOf" srcId="{A63CEE84-725F-4672-A002-9E82184A3CCB}" destId="{F90082D0-752B-420A-A37A-021DD23957B6}" srcOrd="2" destOrd="0" presId="urn:microsoft.com/office/officeart/2008/layout/SquareAccentList"/>
    <dgm:cxn modelId="{1EAF5C5A-DF09-48B9-AD79-B5810C693C58}" type="presParOf" srcId="{570158DE-E150-4E13-BA8F-0DBDFC79F799}" destId="{7CC5BAF1-9222-4B36-B0CD-B67F1BDE4972}" srcOrd="1" destOrd="0" presId="urn:microsoft.com/office/officeart/2008/layout/SquareAccentList"/>
    <dgm:cxn modelId="{B635632A-9F43-4A38-9CE9-B95EEC99E594}" type="presParOf" srcId="{7CC5BAF1-9222-4B36-B0CD-B67F1BDE4972}" destId="{A6964D4A-B749-4B6D-A732-06226F0FFA20}" srcOrd="0" destOrd="0" presId="urn:microsoft.com/office/officeart/2008/layout/SquareAccentList"/>
    <dgm:cxn modelId="{469EBA7E-E839-4042-8B1F-A119D4523B1C}" type="presParOf" srcId="{A6964D4A-B749-4B6D-A732-06226F0FFA20}" destId="{0D95608E-C894-4607-864D-4E9BDD4C296F}" srcOrd="0" destOrd="0" presId="urn:microsoft.com/office/officeart/2008/layout/SquareAccentList"/>
    <dgm:cxn modelId="{FD518B7F-A722-4AC1-9C75-1288A7848023}" type="presParOf" srcId="{A6964D4A-B749-4B6D-A732-06226F0FFA20}" destId="{199838FD-C3B8-4715-896A-E3CD206C8074}" srcOrd="1" destOrd="0" presId="urn:microsoft.com/office/officeart/2008/layout/SquareAccentList"/>
    <dgm:cxn modelId="{59ABACA0-A785-40D2-8FC1-FEB4FD6E9F6D}" type="presParOf" srcId="{7CC5BAF1-9222-4B36-B0CD-B67F1BDE4972}" destId="{AAC399A3-CE80-4FF0-9949-6B71EC6FFA35}" srcOrd="1" destOrd="0" presId="urn:microsoft.com/office/officeart/2008/layout/SquareAccentList"/>
    <dgm:cxn modelId="{F8BD3713-4DD8-4058-9EBB-FFB830F7D92B}" type="presParOf" srcId="{AAC399A3-CE80-4FF0-9949-6B71EC6FFA35}" destId="{8E93E29D-5200-4DC6-B3FE-63E539D32ECD}" srcOrd="0" destOrd="0" presId="urn:microsoft.com/office/officeart/2008/layout/SquareAccentList"/>
    <dgm:cxn modelId="{86156C26-596C-4C87-8867-AAD3A501C913}" type="presParOf" srcId="{AAC399A3-CE80-4FF0-9949-6B71EC6FFA35}" destId="{6B852F4B-DA25-433A-B01C-4C0F6AD0B151}" srcOrd="1" destOrd="0" presId="urn:microsoft.com/office/officeart/2008/layout/SquareAccentList"/>
    <dgm:cxn modelId="{4D7704E3-BACA-44AA-BA9D-DE51470451D9}" type="presParOf" srcId="{7CC5BAF1-9222-4B36-B0CD-B67F1BDE4972}" destId="{CAF9C665-C793-46AB-AF1C-4D689F4D8FF7}" srcOrd="2" destOrd="0" presId="urn:microsoft.com/office/officeart/2008/layout/SquareAccentList"/>
    <dgm:cxn modelId="{CD6AC72E-29F0-4874-9AFF-1818865E9A1F}" type="presParOf" srcId="{CAF9C665-C793-46AB-AF1C-4D689F4D8FF7}" destId="{DDB11A03-3C67-43C8-AE49-D95128C2CCE0}" srcOrd="0" destOrd="0" presId="urn:microsoft.com/office/officeart/2008/layout/SquareAccentList"/>
    <dgm:cxn modelId="{6D022904-AB83-4624-BDD3-5B632F9C36E2}" type="presParOf" srcId="{CAF9C665-C793-46AB-AF1C-4D689F4D8FF7}" destId="{C9D86C7F-EDBC-4065-BEC2-90C9D6F3AEE4}" srcOrd="1" destOrd="0" presId="urn:microsoft.com/office/officeart/2008/layout/SquareAccentList"/>
    <dgm:cxn modelId="{8A466250-3867-4D1E-8E5E-83E964A4A99F}" type="presParOf" srcId="{7CC5BAF1-9222-4B36-B0CD-B67F1BDE4972}" destId="{77983F1B-5615-4C02-9D02-5455A464CC62}" srcOrd="3" destOrd="0" presId="urn:microsoft.com/office/officeart/2008/layout/SquareAccentList"/>
    <dgm:cxn modelId="{B0AF9B21-9479-46FB-8E3C-EAE2DB34DB7E}" type="presParOf" srcId="{77983F1B-5615-4C02-9D02-5455A464CC62}" destId="{BABBB030-0C3A-497D-B934-AD6BE8CA9A66}" srcOrd="0" destOrd="0" presId="urn:microsoft.com/office/officeart/2008/layout/SquareAccentList"/>
    <dgm:cxn modelId="{84437DEE-258B-482C-9DE3-D0CFA2C1FE3D}" type="presParOf" srcId="{77983F1B-5615-4C02-9D02-5455A464CC62}" destId="{B574CB66-C3EE-4A80-9B45-099A8930D1ED}" srcOrd="1" destOrd="0" presId="urn:microsoft.com/office/officeart/2008/layout/SquareAccentList"/>
    <dgm:cxn modelId="{0807FA44-804D-460D-AA3D-E778EC4122E0}" type="presParOf" srcId="{7CC5BAF1-9222-4B36-B0CD-B67F1BDE4972}" destId="{8B4FE8FD-E6BE-4DEF-8948-CE075CCB5391}" srcOrd="4" destOrd="0" presId="urn:microsoft.com/office/officeart/2008/layout/SquareAccentList"/>
    <dgm:cxn modelId="{B4A28AAC-A584-4030-A85A-44167AF81274}" type="presParOf" srcId="{8B4FE8FD-E6BE-4DEF-8948-CE075CCB5391}" destId="{64C8915C-B7EF-4863-A1BE-41D97F493B0A}" srcOrd="0" destOrd="0" presId="urn:microsoft.com/office/officeart/2008/layout/SquareAccentList"/>
    <dgm:cxn modelId="{C766E009-3130-4BCB-8419-02718F159184}" type="presParOf" srcId="{8B4FE8FD-E6BE-4DEF-8948-CE075CCB5391}" destId="{83C22120-0572-4D32-AC3F-9ABA49C5A069}" srcOrd="1" destOrd="0" presId="urn:microsoft.com/office/officeart/2008/layout/SquareAccentList"/>
    <dgm:cxn modelId="{3DC53382-08BE-4797-A10F-AA386DC18896}" type="presParOf" srcId="{7CC5BAF1-9222-4B36-B0CD-B67F1BDE4972}" destId="{70D6FDCF-FB29-4A41-AF48-CB53AFFE8647}" srcOrd="5" destOrd="0" presId="urn:microsoft.com/office/officeart/2008/layout/SquareAccentList"/>
    <dgm:cxn modelId="{363CCFB3-9A27-422C-892C-47A5354D5800}" type="presParOf" srcId="{70D6FDCF-FB29-4A41-AF48-CB53AFFE8647}" destId="{C37C6808-1032-4CD0-A5C9-D27A8F885D53}" srcOrd="0" destOrd="0" presId="urn:microsoft.com/office/officeart/2008/layout/SquareAccentList"/>
    <dgm:cxn modelId="{B873215D-910F-48C5-B8EA-CE8B0F4672AD}" type="presParOf" srcId="{70D6FDCF-FB29-4A41-AF48-CB53AFFE8647}" destId="{CB4FED70-CB80-4294-BB31-3AA244ACE1E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31B61-B515-4EAD-95AC-A97BA0D36ED4}">
      <dsp:nvSpPr>
        <dsp:cNvPr id="0" name=""/>
        <dsp:cNvSpPr/>
      </dsp:nvSpPr>
      <dsp:spPr>
        <a:xfrm>
          <a:off x="4302" y="571440"/>
          <a:ext cx="3935899" cy="463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74A3-BD9A-43CB-805C-B371BEC03A92}">
      <dsp:nvSpPr>
        <dsp:cNvPr id="0" name=""/>
        <dsp:cNvSpPr/>
      </dsp:nvSpPr>
      <dsp:spPr>
        <a:xfrm>
          <a:off x="4302" y="745341"/>
          <a:ext cx="289145" cy="289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2FBED-2BFE-4631-A915-65F3D39C8585}">
      <dsp:nvSpPr>
        <dsp:cNvPr id="0" name=""/>
        <dsp:cNvSpPr/>
      </dsp:nvSpPr>
      <dsp:spPr>
        <a:xfrm>
          <a:off x="155913" y="0"/>
          <a:ext cx="3632678" cy="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List-1</a:t>
          </a:r>
          <a:endParaRPr lang="en-US" sz="2800" kern="1200" dirty="0"/>
        </a:p>
      </dsp:txBody>
      <dsp:txXfrm>
        <a:off x="155913" y="0"/>
        <a:ext cx="3632678" cy="311053"/>
      </dsp:txXfrm>
    </dsp:sp>
    <dsp:sp modelId="{5DE8487A-473A-43EC-9FD9-E5F081B7B72D}">
      <dsp:nvSpPr>
        <dsp:cNvPr id="0" name=""/>
        <dsp:cNvSpPr/>
      </dsp:nvSpPr>
      <dsp:spPr>
        <a:xfrm>
          <a:off x="4302" y="1419331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96BE4-0ACE-47E9-A433-C871126C08F1}">
      <dsp:nvSpPr>
        <dsp:cNvPr id="0" name=""/>
        <dsp:cNvSpPr/>
      </dsp:nvSpPr>
      <dsp:spPr>
        <a:xfrm>
          <a:off x="279815" y="1226909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Prysmian</a:t>
          </a:r>
          <a:r>
            <a:rPr lang="en-US" sz="2800" kern="1200" dirty="0" smtClean="0"/>
            <a:t> (UK)</a:t>
          </a:r>
          <a:endParaRPr lang="en-US" sz="2800" kern="1200" dirty="0"/>
        </a:p>
      </dsp:txBody>
      <dsp:txXfrm>
        <a:off x="279815" y="1226909"/>
        <a:ext cx="3660386" cy="673982"/>
      </dsp:txXfrm>
    </dsp:sp>
    <dsp:sp modelId="{C45E7E7C-DA74-42B5-9F78-42985CC28E0C}">
      <dsp:nvSpPr>
        <dsp:cNvPr id="0" name=""/>
        <dsp:cNvSpPr/>
      </dsp:nvSpPr>
      <dsp:spPr>
        <a:xfrm>
          <a:off x="4302" y="2093313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8AA25-8CDB-4F7F-BA89-907442210166}">
      <dsp:nvSpPr>
        <dsp:cNvPr id="0" name=""/>
        <dsp:cNvSpPr/>
      </dsp:nvSpPr>
      <dsp:spPr>
        <a:xfrm>
          <a:off x="279815" y="1900891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YOFC (China)</a:t>
          </a:r>
          <a:endParaRPr lang="en-US" sz="2800" kern="1200" dirty="0"/>
        </a:p>
      </dsp:txBody>
      <dsp:txXfrm>
        <a:off x="279815" y="1900891"/>
        <a:ext cx="3660386" cy="673982"/>
      </dsp:txXfrm>
    </dsp:sp>
    <dsp:sp modelId="{29326ADC-CEFD-4090-9318-EB490071B03E}">
      <dsp:nvSpPr>
        <dsp:cNvPr id="0" name=""/>
        <dsp:cNvSpPr/>
      </dsp:nvSpPr>
      <dsp:spPr>
        <a:xfrm>
          <a:off x="4302" y="2767295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0591-D596-4517-A5D1-017E6F39D153}">
      <dsp:nvSpPr>
        <dsp:cNvPr id="0" name=""/>
        <dsp:cNvSpPr/>
      </dsp:nvSpPr>
      <dsp:spPr>
        <a:xfrm>
          <a:off x="279815" y="2574873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Birla (India)</a:t>
          </a:r>
        </a:p>
      </dsp:txBody>
      <dsp:txXfrm>
        <a:off x="279815" y="2574873"/>
        <a:ext cx="3660386" cy="673982"/>
      </dsp:txXfrm>
    </dsp:sp>
    <dsp:sp modelId="{9B3C192E-BB26-4D48-9739-F5B9C49B197D}">
      <dsp:nvSpPr>
        <dsp:cNvPr id="0" name=""/>
        <dsp:cNvSpPr/>
      </dsp:nvSpPr>
      <dsp:spPr>
        <a:xfrm>
          <a:off x="4302" y="3441277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AB377-E7BE-407B-A84C-9DFF590DE123}">
      <dsp:nvSpPr>
        <dsp:cNvPr id="0" name=""/>
        <dsp:cNvSpPr/>
      </dsp:nvSpPr>
      <dsp:spPr>
        <a:xfrm>
          <a:off x="279815" y="3248855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Corning (USA)</a:t>
          </a:r>
        </a:p>
      </dsp:txBody>
      <dsp:txXfrm>
        <a:off x="279815" y="3248855"/>
        <a:ext cx="3660386" cy="673982"/>
      </dsp:txXfrm>
    </dsp:sp>
    <dsp:sp modelId="{3DB61472-4A3B-4316-B1C7-B5987AE2A4DB}">
      <dsp:nvSpPr>
        <dsp:cNvPr id="0" name=""/>
        <dsp:cNvSpPr/>
      </dsp:nvSpPr>
      <dsp:spPr>
        <a:xfrm>
          <a:off x="4302" y="4115259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35FBC-8CB1-4698-83C3-2D8E623C007E}">
      <dsp:nvSpPr>
        <dsp:cNvPr id="0" name=""/>
        <dsp:cNvSpPr/>
      </dsp:nvSpPr>
      <dsp:spPr>
        <a:xfrm>
          <a:off x="279815" y="3922837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Fujikura (JP)</a:t>
          </a:r>
        </a:p>
      </dsp:txBody>
      <dsp:txXfrm>
        <a:off x="279815" y="3922837"/>
        <a:ext cx="3660386" cy="673982"/>
      </dsp:txXfrm>
    </dsp:sp>
    <dsp:sp modelId="{9AF579B1-EC14-4A77-9CE4-6C15ADCDAB19}">
      <dsp:nvSpPr>
        <dsp:cNvPr id="0" name=""/>
        <dsp:cNvSpPr/>
      </dsp:nvSpPr>
      <dsp:spPr>
        <a:xfrm>
          <a:off x="4136997" y="571440"/>
          <a:ext cx="3935899" cy="463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B7FD0-C27A-4065-BEDC-A190EF4F4C74}">
      <dsp:nvSpPr>
        <dsp:cNvPr id="0" name=""/>
        <dsp:cNvSpPr/>
      </dsp:nvSpPr>
      <dsp:spPr>
        <a:xfrm>
          <a:off x="4136997" y="745341"/>
          <a:ext cx="289145" cy="289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082D0-752B-420A-A37A-021DD23957B6}">
      <dsp:nvSpPr>
        <dsp:cNvPr id="0" name=""/>
        <dsp:cNvSpPr/>
      </dsp:nvSpPr>
      <dsp:spPr>
        <a:xfrm>
          <a:off x="4360025" y="0"/>
          <a:ext cx="3489844" cy="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List-2</a:t>
          </a:r>
          <a:endParaRPr lang="en-US" sz="2800" kern="1200" dirty="0"/>
        </a:p>
      </dsp:txBody>
      <dsp:txXfrm>
        <a:off x="4360025" y="0"/>
        <a:ext cx="3489844" cy="311053"/>
      </dsp:txXfrm>
    </dsp:sp>
    <dsp:sp modelId="{0D95608E-C894-4607-864D-4E9BDD4C296F}">
      <dsp:nvSpPr>
        <dsp:cNvPr id="0" name=""/>
        <dsp:cNvSpPr/>
      </dsp:nvSpPr>
      <dsp:spPr>
        <a:xfrm>
          <a:off x="4136997" y="1419331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838FD-C3B8-4715-896A-E3CD206C8074}">
      <dsp:nvSpPr>
        <dsp:cNvPr id="0" name=""/>
        <dsp:cNvSpPr/>
      </dsp:nvSpPr>
      <dsp:spPr>
        <a:xfrm>
          <a:off x="4412510" y="1226909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OFS (USA)</a:t>
          </a:r>
          <a:endParaRPr lang="en-US" sz="2800" kern="1200" dirty="0"/>
        </a:p>
      </dsp:txBody>
      <dsp:txXfrm>
        <a:off x="4412510" y="1226909"/>
        <a:ext cx="3660386" cy="673982"/>
      </dsp:txXfrm>
    </dsp:sp>
    <dsp:sp modelId="{8E93E29D-5200-4DC6-B3FE-63E539D32ECD}">
      <dsp:nvSpPr>
        <dsp:cNvPr id="0" name=""/>
        <dsp:cNvSpPr/>
      </dsp:nvSpPr>
      <dsp:spPr>
        <a:xfrm>
          <a:off x="4136997" y="2093313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52F4B-DA25-433A-B01C-4C0F6AD0B151}">
      <dsp:nvSpPr>
        <dsp:cNvPr id="0" name=""/>
        <dsp:cNvSpPr/>
      </dsp:nvSpPr>
      <dsp:spPr>
        <a:xfrm>
          <a:off x="4412510" y="1900891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Nexans</a:t>
          </a:r>
          <a:r>
            <a:rPr lang="en-US" sz="2800" kern="1200" dirty="0" smtClean="0"/>
            <a:t> (UK)</a:t>
          </a:r>
          <a:endParaRPr lang="en-US" sz="2800" kern="1200" dirty="0"/>
        </a:p>
      </dsp:txBody>
      <dsp:txXfrm>
        <a:off x="4412510" y="1900891"/>
        <a:ext cx="3660386" cy="673982"/>
      </dsp:txXfrm>
    </dsp:sp>
    <dsp:sp modelId="{DDB11A03-3C67-43C8-AE49-D95128C2CCE0}">
      <dsp:nvSpPr>
        <dsp:cNvPr id="0" name=""/>
        <dsp:cNvSpPr/>
      </dsp:nvSpPr>
      <dsp:spPr>
        <a:xfrm>
          <a:off x="4136997" y="2767295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86C7F-EDBC-4065-BEC2-90C9D6F3AEE4}">
      <dsp:nvSpPr>
        <dsp:cNvPr id="0" name=""/>
        <dsp:cNvSpPr/>
      </dsp:nvSpPr>
      <dsp:spPr>
        <a:xfrm>
          <a:off x="4412510" y="2574873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Sumitomo Electric (USA)</a:t>
          </a:r>
          <a:endParaRPr lang="en-US" sz="2400" kern="1200" dirty="0"/>
        </a:p>
      </dsp:txBody>
      <dsp:txXfrm>
        <a:off x="4412510" y="2574873"/>
        <a:ext cx="3660386" cy="673982"/>
      </dsp:txXfrm>
    </dsp:sp>
    <dsp:sp modelId="{BABBB030-0C3A-497D-B934-AD6BE8CA9A66}">
      <dsp:nvSpPr>
        <dsp:cNvPr id="0" name=""/>
        <dsp:cNvSpPr/>
      </dsp:nvSpPr>
      <dsp:spPr>
        <a:xfrm>
          <a:off x="4136997" y="3441277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4CB66-C3EE-4A80-9B45-099A8930D1ED}">
      <dsp:nvSpPr>
        <dsp:cNvPr id="0" name=""/>
        <dsp:cNvSpPr/>
      </dsp:nvSpPr>
      <dsp:spPr>
        <a:xfrm>
          <a:off x="4412510" y="3248855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LS Cable (South Korea)</a:t>
          </a:r>
          <a:endParaRPr lang="en-US" sz="2800" kern="1200" dirty="0"/>
        </a:p>
      </dsp:txBody>
      <dsp:txXfrm>
        <a:off x="4412510" y="3248855"/>
        <a:ext cx="3660386" cy="673982"/>
      </dsp:txXfrm>
    </dsp:sp>
    <dsp:sp modelId="{64C8915C-B7EF-4863-A1BE-41D97F493B0A}">
      <dsp:nvSpPr>
        <dsp:cNvPr id="0" name=""/>
        <dsp:cNvSpPr/>
      </dsp:nvSpPr>
      <dsp:spPr>
        <a:xfrm>
          <a:off x="4136997" y="4115259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22120-0572-4D32-AC3F-9ABA49C5A069}">
      <dsp:nvSpPr>
        <dsp:cNvPr id="0" name=""/>
        <dsp:cNvSpPr/>
      </dsp:nvSpPr>
      <dsp:spPr>
        <a:xfrm>
          <a:off x="4412510" y="3922837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General Cable (USA)</a:t>
          </a:r>
          <a:endParaRPr lang="en-US" sz="2800" kern="1200" dirty="0"/>
        </a:p>
      </dsp:txBody>
      <dsp:txXfrm>
        <a:off x="4412510" y="3922837"/>
        <a:ext cx="3660386" cy="673982"/>
      </dsp:txXfrm>
    </dsp:sp>
    <dsp:sp modelId="{C37C6808-1032-4CD0-A5C9-D27A8F885D53}">
      <dsp:nvSpPr>
        <dsp:cNvPr id="0" name=""/>
        <dsp:cNvSpPr/>
      </dsp:nvSpPr>
      <dsp:spPr>
        <a:xfrm>
          <a:off x="4136997" y="4789241"/>
          <a:ext cx="289138" cy="289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FED70-CB80-4294-BB31-3AA244ACE1EE}">
      <dsp:nvSpPr>
        <dsp:cNvPr id="0" name=""/>
        <dsp:cNvSpPr/>
      </dsp:nvSpPr>
      <dsp:spPr>
        <a:xfrm>
          <a:off x="4412510" y="4596819"/>
          <a:ext cx="3660386" cy="67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Furukawa Electric (JP)</a:t>
          </a:r>
          <a:endParaRPr lang="en-US" sz="2800" kern="1200" dirty="0"/>
        </a:p>
      </dsp:txBody>
      <dsp:txXfrm>
        <a:off x="4412510" y="4596819"/>
        <a:ext cx="3660386" cy="67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52390-EB58-42E7-8686-E4D2538393D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9D97-9679-48CE-8EC2-47575498B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9D97-9679-48CE-8EC2-47575498B4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9D97-9679-48CE-8EC2-47575498B4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9D97-9679-48CE-8EC2-47575498B4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9D97-9679-48CE-8EC2-47575498B4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1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8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88825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29"/>
            <a:endParaRPr lang="en-US" sz="23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4987990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0936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1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4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7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239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479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771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695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19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543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467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391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731"/>
            </a:lvl1pPr>
            <a:lvl2pPr>
              <a:defRPr sz="3198"/>
            </a:lvl2pPr>
            <a:lvl3pPr>
              <a:defRPr sz="2665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731"/>
            </a:lvl1pPr>
            <a:lvl2pPr>
              <a:defRPr sz="3198"/>
            </a:lvl2pPr>
            <a:lvl3pPr>
              <a:defRPr sz="2665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8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239" indent="0">
              <a:buNone/>
              <a:defRPr sz="2665" b="1"/>
            </a:lvl2pPr>
            <a:lvl3pPr marL="1218479" indent="0">
              <a:buNone/>
              <a:defRPr sz="2398" b="1"/>
            </a:lvl3pPr>
            <a:lvl4pPr marL="1827719" indent="0">
              <a:buNone/>
              <a:defRPr sz="2132" b="1"/>
            </a:lvl4pPr>
            <a:lvl5pPr marL="2436958" indent="0">
              <a:buNone/>
              <a:defRPr sz="2132" b="1"/>
            </a:lvl5pPr>
            <a:lvl6pPr marL="3046197" indent="0">
              <a:buNone/>
              <a:defRPr sz="2132" b="1"/>
            </a:lvl6pPr>
            <a:lvl7pPr marL="3655437" indent="0">
              <a:buNone/>
              <a:defRPr sz="2132" b="1"/>
            </a:lvl7pPr>
            <a:lvl8pPr marL="4264675" indent="0">
              <a:buNone/>
              <a:defRPr sz="2132" b="1"/>
            </a:lvl8pPr>
            <a:lvl9pPr marL="4873915" indent="0">
              <a:buNone/>
              <a:defRPr sz="21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65"/>
            </a:lvl2pPr>
            <a:lvl3pPr>
              <a:defRPr sz="2398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5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239" indent="0">
              <a:buNone/>
              <a:defRPr sz="2665" b="1"/>
            </a:lvl2pPr>
            <a:lvl3pPr marL="1218479" indent="0">
              <a:buNone/>
              <a:defRPr sz="2398" b="1"/>
            </a:lvl3pPr>
            <a:lvl4pPr marL="1827719" indent="0">
              <a:buNone/>
              <a:defRPr sz="2132" b="1"/>
            </a:lvl4pPr>
            <a:lvl5pPr marL="2436958" indent="0">
              <a:buNone/>
              <a:defRPr sz="2132" b="1"/>
            </a:lvl5pPr>
            <a:lvl6pPr marL="3046197" indent="0">
              <a:buNone/>
              <a:defRPr sz="2132" b="1"/>
            </a:lvl6pPr>
            <a:lvl7pPr marL="3655437" indent="0">
              <a:buNone/>
              <a:defRPr sz="2132" b="1"/>
            </a:lvl7pPr>
            <a:lvl8pPr marL="4264675" indent="0">
              <a:buNone/>
              <a:defRPr sz="2132" b="1"/>
            </a:lvl8pPr>
            <a:lvl9pPr marL="4873915" indent="0">
              <a:buNone/>
              <a:defRPr sz="21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65"/>
            </a:lvl2pPr>
            <a:lvl3pPr>
              <a:defRPr sz="2398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4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5961"/>
          </a:xfrm>
        </p:spPr>
        <p:txBody>
          <a:bodyPr>
            <a:normAutofit/>
          </a:bodyPr>
          <a:lstStyle>
            <a:lvl1pPr algn="l">
              <a:defRPr sz="3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5961"/>
          </a:xfrm>
        </p:spPr>
        <p:txBody>
          <a:bodyPr>
            <a:normAutofit/>
          </a:bodyPr>
          <a:lstStyle>
            <a:lvl1pPr algn="l">
              <a:defRPr sz="3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6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4265"/>
            </a:lvl1pPr>
            <a:lvl2pPr>
              <a:defRPr sz="3731"/>
            </a:lvl2pPr>
            <a:lvl3pPr>
              <a:defRPr sz="3198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239" indent="0">
              <a:buNone/>
              <a:defRPr sz="1600"/>
            </a:lvl2pPr>
            <a:lvl3pPr marL="1218479" indent="0">
              <a:buNone/>
              <a:defRPr sz="1333"/>
            </a:lvl3pPr>
            <a:lvl4pPr marL="1827719" indent="0">
              <a:buNone/>
              <a:defRPr sz="1200"/>
            </a:lvl4pPr>
            <a:lvl5pPr marL="2436958" indent="0">
              <a:buNone/>
              <a:defRPr sz="1200"/>
            </a:lvl5pPr>
            <a:lvl6pPr marL="3046197" indent="0">
              <a:buNone/>
              <a:defRPr sz="1200"/>
            </a:lvl6pPr>
            <a:lvl7pPr marL="3655437" indent="0">
              <a:buNone/>
              <a:defRPr sz="1200"/>
            </a:lvl7pPr>
            <a:lvl8pPr marL="4264675" indent="0">
              <a:buNone/>
              <a:defRPr sz="1200"/>
            </a:lvl8pPr>
            <a:lvl9pPr marL="48739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2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239" indent="0">
              <a:buNone/>
              <a:defRPr sz="3731"/>
            </a:lvl2pPr>
            <a:lvl3pPr marL="1218479" indent="0">
              <a:buNone/>
              <a:defRPr sz="3198"/>
            </a:lvl3pPr>
            <a:lvl4pPr marL="1827719" indent="0">
              <a:buNone/>
              <a:defRPr sz="2665"/>
            </a:lvl4pPr>
            <a:lvl5pPr marL="2436958" indent="0">
              <a:buNone/>
              <a:defRPr sz="2665"/>
            </a:lvl5pPr>
            <a:lvl6pPr marL="3046197" indent="0">
              <a:buNone/>
              <a:defRPr sz="2665"/>
            </a:lvl6pPr>
            <a:lvl7pPr marL="3655437" indent="0">
              <a:buNone/>
              <a:defRPr sz="2665"/>
            </a:lvl7pPr>
            <a:lvl8pPr marL="4264675" indent="0">
              <a:buNone/>
              <a:defRPr sz="2665"/>
            </a:lvl8pPr>
            <a:lvl9pPr marL="487391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1"/>
            <a:ext cx="7313295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239" indent="0">
              <a:buNone/>
              <a:defRPr sz="1600"/>
            </a:lvl2pPr>
            <a:lvl3pPr marL="1218479" indent="0">
              <a:buNone/>
              <a:defRPr sz="1333"/>
            </a:lvl3pPr>
            <a:lvl4pPr marL="1827719" indent="0">
              <a:buNone/>
              <a:defRPr sz="1200"/>
            </a:lvl4pPr>
            <a:lvl5pPr marL="2436958" indent="0">
              <a:buNone/>
              <a:defRPr sz="1200"/>
            </a:lvl5pPr>
            <a:lvl6pPr marL="3046197" indent="0">
              <a:buNone/>
              <a:defRPr sz="1200"/>
            </a:lvl6pPr>
            <a:lvl7pPr marL="3655437" indent="0">
              <a:buNone/>
              <a:defRPr sz="1200"/>
            </a:lvl7pPr>
            <a:lvl8pPr marL="4264675" indent="0">
              <a:buNone/>
              <a:defRPr sz="1200"/>
            </a:lvl8pPr>
            <a:lvl9pPr marL="48739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9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1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5961"/>
          </a:xfrm>
        </p:spPr>
        <p:txBody>
          <a:bodyPr>
            <a:normAutofit/>
          </a:bodyPr>
          <a:lstStyle>
            <a:lvl1pPr algn="l">
              <a:defRPr sz="3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643"/>
            <a:ext cx="6703854" cy="711081"/>
          </a:xfrm>
        </p:spPr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7/18/2016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SlideModel.com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024" y="6356355"/>
            <a:ext cx="761803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8353" y="362139"/>
            <a:ext cx="4113728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8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0084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213" y="1066800"/>
            <a:ext cx="4191000" cy="762000"/>
          </a:xfrm>
        </p:spPr>
        <p:txBody>
          <a:bodyPr>
            <a:noAutofit/>
          </a:bodyPr>
          <a:lstStyle>
            <a:lvl1pPr>
              <a:defRPr sz="3998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213" y="2057400"/>
            <a:ext cx="4191000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7/18/2016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5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1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08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49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1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9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18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46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80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63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90" y="1600204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4" y="1600204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7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6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9BE4-9485-486A-94F3-C6E127DCAF3D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6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6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4BC-F481-4B76-8D6D-232E71047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29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529"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2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4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29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52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1218479" rtl="0" eaLnBrk="1" latinLnBrk="0" hangingPunct="1">
        <a:spcBef>
          <a:spcPct val="0"/>
        </a:spcBef>
        <a:buNone/>
        <a:defRPr sz="3198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6930" indent="-456930" algn="l" defTabSz="121847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90014" indent="-380775" algn="l" defTabSz="121847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3098" indent="-304621" algn="l" defTabSz="121847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339" indent="-304621" algn="l" defTabSz="1218479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577" indent="-304621" algn="l" defTabSz="1218479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0816" indent="-304621" algn="l" defTabSz="1218479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056" indent="-304621" algn="l" defTabSz="1218479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295" indent="-304621" algn="l" defTabSz="1218479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535" indent="-304621" algn="l" defTabSz="1218479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39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79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19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958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197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437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675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915" algn="l" defTabSz="121847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2729-54C6-4CBA-8568-979BB236B6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4B98-9090-4B07-948D-F51EA5644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gif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chart" Target="../charts/chart1.xml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Microsoft_Excel_97-2003_Worksheet4.xls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Microsoft_Excel_97-2003_Worksheet1.xls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oleObject" Target="../embeddings/Microsoft_Excel_97-2003_Worksheet3.xls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9.wmf"/><Relationship Id="rId4" Type="http://schemas.openxmlformats.org/officeDocument/2006/relationships/image" Target="../media/image2.gif"/><Relationship Id="rId9" Type="http://schemas.openxmlformats.org/officeDocument/2006/relationships/oleObject" Target="../embeddings/Microsoft_Excel_97-2003_Worksheet2.xls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527040"/>
            <a:ext cx="12417425" cy="6103920"/>
          </a:xfrm>
          <a:prstGeom prst="rect">
            <a:avLst/>
          </a:prstGeom>
        </p:spPr>
      </p:pic>
      <p:pic>
        <p:nvPicPr>
          <p:cNvPr id="11" name="Picture 10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881" y="6210580"/>
            <a:ext cx="1364131" cy="571220"/>
          </a:xfrm>
          <a:prstGeom prst="rect">
            <a:avLst/>
          </a:prstGeom>
        </p:spPr>
      </p:pic>
      <p:pic>
        <p:nvPicPr>
          <p:cNvPr id="12" name="Picture 11" descr="ADCom_24-7NOC-01.png"/>
          <p:cNvPicPr>
            <a:picLocks noChangeAspect="1"/>
          </p:cNvPicPr>
          <p:nvPr/>
        </p:nvPicPr>
        <p:blipFill>
          <a:blip r:embed="rId4" cstate="print"/>
          <a:srcRect l="9684" r="11380"/>
          <a:stretch>
            <a:fillRect/>
          </a:stretch>
        </p:blipFill>
        <p:spPr>
          <a:xfrm>
            <a:off x="0" y="6096000"/>
            <a:ext cx="2284412" cy="735873"/>
          </a:xfrm>
          <a:prstGeom prst="rect">
            <a:avLst/>
          </a:prstGeom>
        </p:spPr>
      </p:pic>
      <p:pic>
        <p:nvPicPr>
          <p:cNvPr id="14" name="Picture 13" descr="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1506" y="315310"/>
            <a:ext cx="12211050" cy="60204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 rot="18724212">
            <a:off x="-1982449" y="1433811"/>
            <a:ext cx="3775836" cy="3942828"/>
          </a:xfrm>
          <a:custGeom>
            <a:avLst/>
            <a:gdLst>
              <a:gd name="connsiteX0" fmla="*/ 0 w 5358809"/>
              <a:gd name="connsiteY0" fmla="*/ 0 h 3928760"/>
              <a:gd name="connsiteX1" fmla="*/ 5358809 w 5358809"/>
              <a:gd name="connsiteY1" fmla="*/ 0 h 3928760"/>
              <a:gd name="connsiteX2" fmla="*/ 5358809 w 5358809"/>
              <a:gd name="connsiteY2" fmla="*/ 3928760 h 3928760"/>
              <a:gd name="connsiteX3" fmla="*/ 0 w 5358809"/>
              <a:gd name="connsiteY3" fmla="*/ 3928760 h 3928760"/>
              <a:gd name="connsiteX4" fmla="*/ 0 w 5358809"/>
              <a:gd name="connsiteY4" fmla="*/ 0 h 3928760"/>
              <a:gd name="connsiteX0" fmla="*/ 0 w 5425743"/>
              <a:gd name="connsiteY0" fmla="*/ 0 h 4684543"/>
              <a:gd name="connsiteX1" fmla="*/ 5358809 w 5425743"/>
              <a:gd name="connsiteY1" fmla="*/ 0 h 4684543"/>
              <a:gd name="connsiteX2" fmla="*/ 5425743 w 5425743"/>
              <a:gd name="connsiteY2" fmla="*/ 4684543 h 4684543"/>
              <a:gd name="connsiteX3" fmla="*/ 0 w 5425743"/>
              <a:gd name="connsiteY3" fmla="*/ 3928760 h 4684543"/>
              <a:gd name="connsiteX4" fmla="*/ 0 w 5425743"/>
              <a:gd name="connsiteY4" fmla="*/ 0 h 4684543"/>
              <a:gd name="connsiteX0" fmla="*/ 3533512 w 5425743"/>
              <a:gd name="connsiteY0" fmla="*/ 2442390 h 4684543"/>
              <a:gd name="connsiteX1" fmla="*/ 5358809 w 5425743"/>
              <a:gd name="connsiteY1" fmla="*/ 0 h 4684543"/>
              <a:gd name="connsiteX2" fmla="*/ 5425743 w 5425743"/>
              <a:gd name="connsiteY2" fmla="*/ 4684543 h 4684543"/>
              <a:gd name="connsiteX3" fmla="*/ 0 w 5425743"/>
              <a:gd name="connsiteY3" fmla="*/ 3928760 h 4684543"/>
              <a:gd name="connsiteX4" fmla="*/ 3533512 w 5425743"/>
              <a:gd name="connsiteY4" fmla="*/ 2442390 h 4684543"/>
              <a:gd name="connsiteX0" fmla="*/ 3533512 w 5425743"/>
              <a:gd name="connsiteY0" fmla="*/ 2442390 h 4684543"/>
              <a:gd name="connsiteX1" fmla="*/ 5358809 w 5425743"/>
              <a:gd name="connsiteY1" fmla="*/ 0 h 4684543"/>
              <a:gd name="connsiteX2" fmla="*/ 5425743 w 5425743"/>
              <a:gd name="connsiteY2" fmla="*/ 4684543 h 4684543"/>
              <a:gd name="connsiteX3" fmla="*/ 0 w 5425743"/>
              <a:gd name="connsiteY3" fmla="*/ 3928760 h 4684543"/>
              <a:gd name="connsiteX4" fmla="*/ 1729257 w 5425743"/>
              <a:gd name="connsiteY4" fmla="*/ 3864737 h 4684543"/>
              <a:gd name="connsiteX5" fmla="*/ 3533512 w 5425743"/>
              <a:gd name="connsiteY5" fmla="*/ 2442390 h 4684543"/>
              <a:gd name="connsiteX0" fmla="*/ 1883605 w 3775836"/>
              <a:gd name="connsiteY0" fmla="*/ 2442390 h 4684543"/>
              <a:gd name="connsiteX1" fmla="*/ 3708902 w 3775836"/>
              <a:gd name="connsiteY1" fmla="*/ 0 h 4684543"/>
              <a:gd name="connsiteX2" fmla="*/ 3775836 w 3775836"/>
              <a:gd name="connsiteY2" fmla="*/ 4684543 h 4684543"/>
              <a:gd name="connsiteX3" fmla="*/ 0 w 3775836"/>
              <a:gd name="connsiteY3" fmla="*/ 4170619 h 4684543"/>
              <a:gd name="connsiteX4" fmla="*/ 79350 w 3775836"/>
              <a:gd name="connsiteY4" fmla="*/ 3864737 h 4684543"/>
              <a:gd name="connsiteX5" fmla="*/ 1883605 w 3775836"/>
              <a:gd name="connsiteY5" fmla="*/ 2442390 h 4684543"/>
              <a:gd name="connsiteX0" fmla="*/ 1883605 w 3775836"/>
              <a:gd name="connsiteY0" fmla="*/ 1700675 h 3942828"/>
              <a:gd name="connsiteX1" fmla="*/ 3626931 w 3775836"/>
              <a:gd name="connsiteY1" fmla="*/ 0 h 3942828"/>
              <a:gd name="connsiteX2" fmla="*/ 3775836 w 3775836"/>
              <a:gd name="connsiteY2" fmla="*/ 3942828 h 3942828"/>
              <a:gd name="connsiteX3" fmla="*/ 0 w 3775836"/>
              <a:gd name="connsiteY3" fmla="*/ 3428904 h 3942828"/>
              <a:gd name="connsiteX4" fmla="*/ 79350 w 3775836"/>
              <a:gd name="connsiteY4" fmla="*/ 3123022 h 3942828"/>
              <a:gd name="connsiteX5" fmla="*/ 1883605 w 3775836"/>
              <a:gd name="connsiteY5" fmla="*/ 1700675 h 394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5836" h="3942828">
                <a:moveTo>
                  <a:pt x="1883605" y="1700675"/>
                </a:moveTo>
                <a:lnTo>
                  <a:pt x="3626931" y="0"/>
                </a:lnTo>
                <a:lnTo>
                  <a:pt x="3775836" y="3942828"/>
                </a:lnTo>
                <a:lnTo>
                  <a:pt x="0" y="3428904"/>
                </a:lnTo>
                <a:lnTo>
                  <a:pt x="79350" y="3123022"/>
                </a:lnTo>
                <a:lnTo>
                  <a:pt x="1883605" y="1700675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2987" y="2990485"/>
            <a:ext cx="5407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New OF Laying in Dhaka City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8373484" y="3269672"/>
            <a:ext cx="1066800" cy="13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37212" y="449580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rgbClr val="585858"/>
                </a:solidFill>
                <a:effectLst/>
              </a:rPr>
              <a:t>Summit Communications Limited</a:t>
            </a:r>
            <a:endParaRPr lang="en-US" sz="2800" dirty="0">
              <a:solidFill>
                <a:srgbClr val="58585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3105" y="2455782"/>
            <a:ext cx="270106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n w="0"/>
                <a:solidFill>
                  <a:schemeClr val="bg2">
                    <a:lumMod val="75000"/>
                  </a:schemeClr>
                </a:solidFill>
              </a:rPr>
              <a:t>Red </a:t>
            </a:r>
            <a:r>
              <a:rPr lang="en-US" sz="4400" dirty="0" err="1" smtClean="0">
                <a:ln w="0"/>
                <a:solidFill>
                  <a:schemeClr val="bg2">
                    <a:lumMod val="75000"/>
                  </a:schemeClr>
                </a:solidFill>
              </a:rPr>
              <a:t>Limpia</a:t>
            </a:r>
            <a:endParaRPr lang="en-US" sz="4400" dirty="0" smtClean="0">
              <a:ln w="0"/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4400" dirty="0" smtClean="0">
                <a:ln w="0"/>
                <a:solidFill>
                  <a:schemeClr val="bg2">
                    <a:lumMod val="75000"/>
                  </a:schemeClr>
                </a:solidFill>
              </a:rPr>
              <a:t>   Phase-3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2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8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3" grpId="1"/>
      <p:bldP spid="18" grpId="0"/>
      <p:bldP spid="18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err="1" smtClean="0"/>
              <a:t>Limpia</a:t>
            </a:r>
            <a:r>
              <a:rPr lang="en-US" dirty="0" smtClean="0"/>
              <a:t> Phase-3 Working Steps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46734" y="5942292"/>
            <a:ext cx="5331222" cy="53312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n-US" sz="1798" kern="0">
              <a:solidFill>
                <a:sysClr val="window" lastClr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8078" y="1134902"/>
            <a:ext cx="612348" cy="1015135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5996" b="1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477" y="2484771"/>
            <a:ext cx="612348" cy="1015135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5996" b="1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5996" b="1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19760" y="2525583"/>
            <a:ext cx="3080526" cy="2349634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/>
            <a:endParaRPr lang="en-US" sz="2398">
              <a:solidFill>
                <a:srgbClr val="000000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701684" y="1241362"/>
            <a:ext cx="3080526" cy="2349634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/>
            <a:endParaRPr lang="en-US" sz="2398">
              <a:solidFill>
                <a:srgbClr val="000000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701686" y="2535518"/>
            <a:ext cx="4506089" cy="10554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4" tIns="91392" rIns="913924" bIns="91392" numCol="1" anchor="ctr" anchorCtr="1" compatLnSpc="1">
            <a:prstTxWarp prst="textNoShape">
              <a:avLst/>
            </a:prstTxWarp>
          </a:bodyPr>
          <a:lstStyle/>
          <a:p>
            <a:pPr defTabSz="1218621"/>
            <a:r>
              <a:rPr lang="en-US" sz="1798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New Fiber Laying Design in Dhaka City: Express or Replica</a:t>
            </a:r>
            <a:endParaRPr lang="en-US" sz="1798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2272025" y="1241363"/>
            <a:ext cx="4510185" cy="10554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4" tIns="91392" rIns="913924" bIns="91392" numCol="1" anchor="ctr" anchorCtr="1" compatLnSpc="1">
            <a:prstTxWarp prst="textNoShape">
              <a:avLst/>
            </a:prstTxWarp>
          </a:bodyPr>
          <a:lstStyle/>
          <a:p>
            <a:pPr defTabSz="1218621">
              <a:defRPr/>
            </a:pPr>
            <a:r>
              <a:rPr lang="en-US" sz="1798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Specification &amp; Vendor</a:t>
            </a:r>
            <a:endParaRPr lang="en-US" sz="1798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538745" y="3825556"/>
            <a:ext cx="3080526" cy="2349634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/>
            <a:endParaRPr lang="en-US" sz="2398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538747" y="5119712"/>
            <a:ext cx="4506089" cy="10554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4" tIns="91392" rIns="913924" bIns="91392" numCol="1" anchor="ctr" anchorCtr="1" compatLnSpc="1">
            <a:prstTxWarp prst="textNoShape">
              <a:avLst/>
            </a:prstTxWarp>
          </a:bodyPr>
          <a:lstStyle/>
          <a:p>
            <a:pPr defTabSz="1218621"/>
            <a:r>
              <a:rPr lang="en-US" sz="1798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Vendor Selection, HDD, Permission</a:t>
            </a:r>
            <a:endParaRPr lang="en-US" sz="1798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109086" y="3825557"/>
            <a:ext cx="4510185" cy="10554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924" tIns="91392" rIns="913924" bIns="91392" numCol="1" anchor="ctr" anchorCtr="1" compatLnSpc="1">
            <a:prstTxWarp prst="textNoShape">
              <a:avLst/>
            </a:prstTxWarp>
          </a:bodyPr>
          <a:lstStyle/>
          <a:p>
            <a:pPr defTabSz="1218621"/>
            <a:r>
              <a:rPr lang="en-US" sz="1798" kern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DUCT, HH Find Out, POC</a:t>
            </a:r>
            <a:endParaRPr lang="en-US" sz="1798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1188" y="3795255"/>
            <a:ext cx="612348" cy="1015135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5996" b="1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5996" b="1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3056" y="5013819"/>
            <a:ext cx="612348" cy="1015135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5996" b="1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5996" b="1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9939" y="1144190"/>
            <a:ext cx="3731856" cy="92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8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itchFamily="34" charset="0"/>
                <a:cs typeface="Arial" pitchFamily="34" charset="0"/>
              </a:rPr>
              <a:t>Project Charter merged with main project. </a:t>
            </a:r>
            <a:endParaRPr lang="en-US" sz="1798" kern="0" dirty="0">
              <a:solidFill>
                <a:srgbClr val="000000">
                  <a:lumMod val="75000"/>
                  <a:lumOff val="25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defTabSz="1218621"/>
            <a:endParaRPr lang="en-US" sz="1798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632559" y="1918986"/>
            <a:ext cx="1723550" cy="3690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1798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itchFamily="34" charset="0"/>
                <a:cs typeface="Arial" pitchFamily="34" charset="0"/>
              </a:rPr>
              <a:t>Fiber Selection</a:t>
            </a:r>
            <a:endParaRPr lang="en-US" sz="1798" dirty="0">
              <a:solidFill>
                <a:srgbClr val="000000">
                  <a:lumMod val="85000"/>
                  <a:lumOff val="1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2616441" y="3274114"/>
            <a:ext cx="902811" cy="3690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1798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US" sz="1798" dirty="0">
              <a:solidFill>
                <a:srgbClr val="000000">
                  <a:lumMod val="85000"/>
                  <a:lumOff val="1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V="1">
            <a:off x="3812959" y="4593630"/>
            <a:ext cx="1274708" cy="3690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1798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itchFamily="34" charset="0"/>
                <a:cs typeface="Arial" pitchFamily="34" charset="0"/>
              </a:rPr>
              <a:t>Readiness</a:t>
            </a:r>
            <a:endParaRPr lang="en-US" sz="1798" dirty="0">
              <a:solidFill>
                <a:srgbClr val="000000">
                  <a:lumMod val="85000"/>
                  <a:lumOff val="1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5146647" y="5800534"/>
            <a:ext cx="1197765" cy="3690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1218621"/>
            <a:r>
              <a:rPr lang="en-US" sz="1798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itchFamily="34" charset="0"/>
                <a:cs typeface="Arial" pitchFamily="34" charset="0"/>
              </a:rPr>
              <a:t>Execution</a:t>
            </a:r>
            <a:endParaRPr lang="en-US" sz="1798" dirty="0">
              <a:solidFill>
                <a:srgbClr val="000000">
                  <a:lumMod val="85000"/>
                  <a:lumOff val="1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45" y="1252852"/>
            <a:ext cx="796068" cy="7960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0" y="2560575"/>
            <a:ext cx="796068" cy="7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-125684" y="176348"/>
            <a:ext cx="10896600" cy="609600"/>
          </a:xfrm>
          <a:prstGeom prst="roundRect">
            <a:avLst/>
          </a:prstGeom>
          <a:gradFill>
            <a:gsLst>
              <a:gs pos="0">
                <a:srgbClr val="3A75BC"/>
              </a:gs>
              <a:gs pos="66000">
                <a:schemeClr val="accent5">
                  <a:lumMod val="75000"/>
                </a:schemeClr>
              </a:gs>
              <a:gs pos="100000">
                <a:srgbClr val="50AEC8"/>
              </a:gs>
            </a:gsLst>
            <a:path path="circle">
              <a:fillToRect l="100000" b="10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Gill Sans MT" pitchFamily="34" charset="0"/>
              </a:rPr>
              <a:t>	OF  Vendor Selection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47" name="Picture 46" descr="summit-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3886" y="6210580"/>
            <a:ext cx="1364131" cy="571220"/>
          </a:xfrm>
          <a:prstGeom prst="rect">
            <a:avLst/>
          </a:prstGeom>
        </p:spPr>
      </p:pic>
      <p:pic>
        <p:nvPicPr>
          <p:cNvPr id="48" name="Picture 47" descr="ADCom_24-7NOC-01.png"/>
          <p:cNvPicPr>
            <a:picLocks noChangeAspect="1"/>
          </p:cNvPicPr>
          <p:nvPr/>
        </p:nvPicPr>
        <p:blipFill>
          <a:blip r:embed="rId3" cstate="print"/>
          <a:srcRect l="9684" r="11380"/>
          <a:stretch>
            <a:fillRect/>
          </a:stretch>
        </p:blipFill>
        <p:spPr>
          <a:xfrm>
            <a:off x="3" y="6343042"/>
            <a:ext cx="1598612" cy="51495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0971218" y="176348"/>
            <a:ext cx="1399903" cy="609600"/>
          </a:xfrm>
          <a:prstGeom prst="roundRect">
            <a:avLst/>
          </a:prstGeom>
          <a:solidFill>
            <a:srgbClr val="3A75BC">
              <a:alpha val="17000"/>
            </a:srgbClr>
          </a:solidFill>
          <a:ln w="34925" cap="flat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Red </a:t>
            </a:r>
            <a:r>
              <a:rPr lang="en-US" sz="1600" i="1" dirty="0" err="1" smtClean="0">
                <a:solidFill>
                  <a:schemeClr val="tx1"/>
                </a:solidFill>
              </a:rPr>
              <a:t>Limpia</a:t>
            </a:r>
            <a:endParaRPr lang="en-US" sz="1600" i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71600"/>
            <a:ext cx="10591800" cy="447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08412" y="6210580"/>
            <a:ext cx="3613247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www.integer-research.com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 rot="19702081">
            <a:off x="478617" y="5054322"/>
            <a:ext cx="1567466" cy="457200"/>
          </a:xfrm>
          <a:prstGeom prst="flowChartAlternateProcess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 rot="19702081">
            <a:off x="5766417" y="4952206"/>
            <a:ext cx="1018337" cy="457200"/>
          </a:xfrm>
          <a:prstGeom prst="flowChartAlternateProcess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4" grpId="0" animBg="1"/>
      <p:bldP spid="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886" y="6210580"/>
            <a:ext cx="1364131" cy="571220"/>
          </a:xfrm>
          <a:prstGeom prst="rect">
            <a:avLst/>
          </a:prstGeom>
        </p:spPr>
      </p:pic>
      <p:pic>
        <p:nvPicPr>
          <p:cNvPr id="12" name="Picture 11" descr="ADCom_24-7NOC-01.png"/>
          <p:cNvPicPr>
            <a:picLocks noChangeAspect="1"/>
          </p:cNvPicPr>
          <p:nvPr/>
        </p:nvPicPr>
        <p:blipFill>
          <a:blip r:embed="rId4" cstate="print"/>
          <a:srcRect l="9684" r="11380"/>
          <a:stretch>
            <a:fillRect/>
          </a:stretch>
        </p:blipFill>
        <p:spPr>
          <a:xfrm>
            <a:off x="0" y="6096010"/>
            <a:ext cx="2284412" cy="7358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25684" y="176348"/>
            <a:ext cx="10896600" cy="609600"/>
          </a:xfrm>
          <a:prstGeom prst="roundRect">
            <a:avLst/>
          </a:prstGeom>
          <a:gradFill>
            <a:gsLst>
              <a:gs pos="0">
                <a:srgbClr val="3A75BC"/>
              </a:gs>
              <a:gs pos="66000">
                <a:schemeClr val="accent5">
                  <a:lumMod val="75000"/>
                </a:schemeClr>
              </a:gs>
              <a:gs pos="100000">
                <a:srgbClr val="50AEC8"/>
              </a:gs>
            </a:gsLst>
            <a:path path="circle">
              <a:fillToRect l="100000" b="10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Gill Sans MT" pitchFamily="34" charset="0"/>
              </a:rPr>
              <a:t>	List of </a:t>
            </a:r>
            <a:r>
              <a:rPr lang="en-US" sz="2400" dirty="0" err="1" smtClean="0">
                <a:latin typeface="Gill Sans MT" pitchFamily="34" charset="0"/>
              </a:rPr>
              <a:t>OF</a:t>
            </a:r>
            <a:r>
              <a:rPr lang="en-US" sz="2400" dirty="0" smtClean="0">
                <a:latin typeface="Gill Sans MT" pitchFamily="34" charset="0"/>
              </a:rPr>
              <a:t> Vendor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71218" y="176348"/>
            <a:ext cx="1399903" cy="609600"/>
          </a:xfrm>
          <a:prstGeom prst="roundRect">
            <a:avLst/>
          </a:prstGeom>
          <a:solidFill>
            <a:srgbClr val="3A75BC">
              <a:alpha val="17000"/>
            </a:srgbClr>
          </a:solidFill>
          <a:ln w="34925" cap="flat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Red </a:t>
            </a:r>
            <a:r>
              <a:rPr lang="en-US" sz="1600" i="1" dirty="0" err="1" smtClean="0">
                <a:solidFill>
                  <a:schemeClr val="tx1"/>
                </a:solidFill>
              </a:rPr>
              <a:t>Limpia</a:t>
            </a:r>
            <a:endParaRPr lang="en-US" sz="1600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16272407"/>
              </p:ext>
            </p:extLst>
          </p:nvPr>
        </p:nvGraphicFramePr>
        <p:xfrm>
          <a:off x="-230188" y="1752600"/>
          <a:ext cx="3609975" cy="390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5159783"/>
              </p:ext>
            </p:extLst>
          </p:nvPr>
        </p:nvGraphicFramePr>
        <p:xfrm>
          <a:off x="227012" y="984247"/>
          <a:ext cx="8077200" cy="584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04213" y="984247"/>
            <a:ext cx="3733804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Communication with OF Vendor</a:t>
            </a:r>
          </a:p>
          <a:p>
            <a:endParaRPr lang="en-US" u="sng" dirty="0"/>
          </a:p>
          <a:p>
            <a:pPr marL="342900" indent="-342900">
              <a:buAutoNum type="arabicPeriod"/>
            </a:pPr>
            <a:r>
              <a:rPr lang="en-US" dirty="0" smtClean="0"/>
              <a:t>YOFC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-Placed our expectation</a:t>
            </a:r>
          </a:p>
          <a:p>
            <a:r>
              <a:rPr lang="en-US" dirty="0"/>
              <a:t> </a:t>
            </a:r>
            <a:r>
              <a:rPr lang="en-US" dirty="0" smtClean="0"/>
              <a:t>      - Field Visit with Chinese expert (WASA POC).</a:t>
            </a:r>
          </a:p>
          <a:p>
            <a:r>
              <a:rPr lang="en-US" dirty="0"/>
              <a:t> </a:t>
            </a:r>
            <a:r>
              <a:rPr lang="en-US" dirty="0" smtClean="0"/>
              <a:t>      - YOFC </a:t>
            </a:r>
            <a:r>
              <a:rPr lang="en-US" dirty="0" smtClean="0"/>
              <a:t>agree to meet us requirements.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err="1" smtClean="0"/>
              <a:t>Prysmian</a:t>
            </a:r>
            <a:endParaRPr lang="en-US" dirty="0" smtClean="0"/>
          </a:p>
          <a:p>
            <a:pPr marL="342900" indent="-342900">
              <a:buAutoNum type="arabicPeriod" startAt="2"/>
            </a:pPr>
            <a:endParaRPr lang="en-US" dirty="0"/>
          </a:p>
          <a:p>
            <a:r>
              <a:rPr lang="en-US" dirty="0" smtClean="0"/>
              <a:t>       - SCM collected the technical specification from them.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Fujikura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- Requirements placed to local representative.       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mmit-com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3886" y="6210580"/>
            <a:ext cx="1364131" cy="571220"/>
          </a:xfrm>
          <a:prstGeom prst="rect">
            <a:avLst/>
          </a:prstGeom>
        </p:spPr>
      </p:pic>
      <p:pic>
        <p:nvPicPr>
          <p:cNvPr id="12" name="Picture 11" descr="ADCom_24-7NOC-01.png"/>
          <p:cNvPicPr>
            <a:picLocks noChangeAspect="1"/>
          </p:cNvPicPr>
          <p:nvPr/>
        </p:nvPicPr>
        <p:blipFill>
          <a:blip r:embed="rId5" cstate="print"/>
          <a:srcRect l="9684" r="11380"/>
          <a:stretch>
            <a:fillRect/>
          </a:stretch>
        </p:blipFill>
        <p:spPr>
          <a:xfrm>
            <a:off x="0" y="6096010"/>
            <a:ext cx="2284412" cy="7358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25684" y="176348"/>
            <a:ext cx="10896600" cy="609600"/>
          </a:xfrm>
          <a:prstGeom prst="roundRect">
            <a:avLst/>
          </a:prstGeom>
          <a:gradFill>
            <a:gsLst>
              <a:gs pos="0">
                <a:srgbClr val="3A75BC"/>
              </a:gs>
              <a:gs pos="66000">
                <a:schemeClr val="accent5">
                  <a:lumMod val="75000"/>
                </a:schemeClr>
              </a:gs>
              <a:gs pos="100000">
                <a:srgbClr val="50AEC8"/>
              </a:gs>
            </a:gsLst>
            <a:path path="circle">
              <a:fillToRect l="100000" b="10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Gill Sans MT" pitchFamily="34" charset="0"/>
              </a:rPr>
              <a:t>	OF Specification &amp; Design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71218" y="176348"/>
            <a:ext cx="1399903" cy="609600"/>
          </a:xfrm>
          <a:prstGeom prst="roundRect">
            <a:avLst/>
          </a:prstGeom>
          <a:solidFill>
            <a:srgbClr val="3A75BC">
              <a:alpha val="17000"/>
            </a:srgbClr>
          </a:solidFill>
          <a:ln w="34925" cap="flat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Red </a:t>
            </a:r>
            <a:r>
              <a:rPr lang="en-US" sz="1600" i="1" dirty="0" err="1" smtClean="0">
                <a:solidFill>
                  <a:schemeClr val="tx1"/>
                </a:solidFill>
              </a:rPr>
              <a:t>Limpia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812" y="1496115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     Existing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11" y="1988338"/>
            <a:ext cx="3674065" cy="34980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0812" y="1512332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   Proposed Type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5243" y="5841248"/>
            <a:ext cx="18288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     Loose Tube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5812" y="5774873"/>
            <a:ext cx="18288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     Ribbon Fiber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40787"/>
              </p:ext>
            </p:extLst>
          </p:nvPr>
        </p:nvGraphicFramePr>
        <p:xfrm>
          <a:off x="10673617" y="1357461"/>
          <a:ext cx="1511345" cy="127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Worksheet" showAsIcon="1" r:id="rId7" imgW="914400" imgH="771480" progId="Excel.Sheet.8">
                  <p:embed/>
                </p:oleObj>
              </mc:Choice>
              <mc:Fallback>
                <p:oleObj name="Worksheet" showAsIcon="1" r:id="rId7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73617" y="1357461"/>
                        <a:ext cx="1511345" cy="1275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11613"/>
              </p:ext>
            </p:extLst>
          </p:nvPr>
        </p:nvGraphicFramePr>
        <p:xfrm>
          <a:off x="10640618" y="2610958"/>
          <a:ext cx="1430665" cy="120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Worksheet" showAsIcon="1" r:id="rId9" imgW="914400" imgH="771480" progId="Excel.Sheet.8">
                  <p:embed/>
                </p:oleObj>
              </mc:Choice>
              <mc:Fallback>
                <p:oleObj name="Worksheet" showAsIcon="1" r:id="rId9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0618" y="2610958"/>
                        <a:ext cx="1430665" cy="1207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45503"/>
              </p:ext>
            </p:extLst>
          </p:nvPr>
        </p:nvGraphicFramePr>
        <p:xfrm>
          <a:off x="10633070" y="3760115"/>
          <a:ext cx="1404947" cy="118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Worksheet" showAsIcon="1" r:id="rId11" imgW="914400" imgH="771480" progId="Excel.Sheet.8">
                  <p:embed/>
                </p:oleObj>
              </mc:Choice>
              <mc:Fallback>
                <p:oleObj name="Worksheet" showAsIcon="1" r:id="rId11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3070" y="3760115"/>
                        <a:ext cx="1404947" cy="1185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61265"/>
              </p:ext>
            </p:extLst>
          </p:nvPr>
        </p:nvGraphicFramePr>
        <p:xfrm>
          <a:off x="10693937" y="5027058"/>
          <a:ext cx="1324026" cy="11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Worksheet" showAsIcon="1" r:id="rId13" imgW="914400" imgH="771480" progId="Excel.Sheet.8">
                  <p:embed/>
                </p:oleObj>
              </mc:Choice>
              <mc:Fallback>
                <p:oleObj name="Worksheet" showAsIcon="1" r:id="rId1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93937" y="5027058"/>
                        <a:ext cx="1324026" cy="111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988338"/>
            <a:ext cx="3829407" cy="33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5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886" y="6210580"/>
            <a:ext cx="1364131" cy="571220"/>
          </a:xfrm>
          <a:prstGeom prst="rect">
            <a:avLst/>
          </a:prstGeom>
        </p:spPr>
      </p:pic>
      <p:pic>
        <p:nvPicPr>
          <p:cNvPr id="12" name="Picture 11" descr="ADCom_24-7NOC-01.png"/>
          <p:cNvPicPr>
            <a:picLocks noChangeAspect="1"/>
          </p:cNvPicPr>
          <p:nvPr/>
        </p:nvPicPr>
        <p:blipFill>
          <a:blip r:embed="rId4" cstate="print"/>
          <a:srcRect l="9684" r="11380"/>
          <a:stretch>
            <a:fillRect/>
          </a:stretch>
        </p:blipFill>
        <p:spPr>
          <a:xfrm>
            <a:off x="0" y="6096010"/>
            <a:ext cx="2284412" cy="7358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25684" y="176348"/>
            <a:ext cx="10896600" cy="609600"/>
          </a:xfrm>
          <a:prstGeom prst="roundRect">
            <a:avLst/>
          </a:prstGeom>
          <a:gradFill>
            <a:gsLst>
              <a:gs pos="0">
                <a:srgbClr val="3A75BC"/>
              </a:gs>
              <a:gs pos="66000">
                <a:schemeClr val="accent5">
                  <a:lumMod val="75000"/>
                </a:schemeClr>
              </a:gs>
              <a:gs pos="100000">
                <a:srgbClr val="50AEC8"/>
              </a:gs>
            </a:gsLst>
            <a:path path="circle">
              <a:fillToRect l="100000" b="10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Gill Sans MT" pitchFamily="34" charset="0"/>
              </a:rPr>
              <a:t>	OF Specification &amp; Design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71218" y="176348"/>
            <a:ext cx="1399903" cy="609600"/>
          </a:xfrm>
          <a:prstGeom prst="roundRect">
            <a:avLst/>
          </a:prstGeom>
          <a:solidFill>
            <a:srgbClr val="3A75BC">
              <a:alpha val="17000"/>
            </a:srgbClr>
          </a:solidFill>
          <a:ln w="34925" cap="flat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Red </a:t>
            </a:r>
            <a:r>
              <a:rPr lang="en-US" sz="1600" i="1" dirty="0" err="1" smtClean="0">
                <a:solidFill>
                  <a:schemeClr val="tx1"/>
                </a:solidFill>
              </a:rPr>
              <a:t>Limpia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612" y="1524000"/>
            <a:ext cx="8001000" cy="20313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Express Core Features:</a:t>
            </a:r>
          </a:p>
          <a:p>
            <a:r>
              <a:rPr lang="en-US" dirty="0" smtClean="0"/>
              <a:t>• Patched </a:t>
            </a:r>
            <a:r>
              <a:rPr lang="en-US" dirty="0"/>
              <a:t>with minimum number of POCs between starting and ending location/zone.</a:t>
            </a:r>
          </a:p>
          <a:p>
            <a:r>
              <a:rPr lang="en-US" dirty="0" smtClean="0"/>
              <a:t>• Fewer </a:t>
            </a:r>
            <a:r>
              <a:rPr lang="en-US" dirty="0"/>
              <a:t>number of splicing points, which minimizes high loss issues.</a:t>
            </a:r>
          </a:p>
          <a:p>
            <a:r>
              <a:rPr lang="en-US" dirty="0" smtClean="0"/>
              <a:t>• Minimize </a:t>
            </a:r>
            <a:r>
              <a:rPr lang="en-US" dirty="0"/>
              <a:t>frequent outages due to maintenance or implantation works by field teams.</a:t>
            </a:r>
          </a:p>
          <a:p>
            <a:r>
              <a:rPr lang="en-US" dirty="0" smtClean="0"/>
              <a:t>• Ensures </a:t>
            </a:r>
            <a:r>
              <a:rPr lang="en-US" dirty="0"/>
              <a:t>quality for backbone and high priority clients/links.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9891" y="3689199"/>
            <a:ext cx="91440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95084" y="4619294"/>
            <a:ext cx="80010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Replica Network Features:</a:t>
            </a:r>
          </a:p>
          <a:p>
            <a:r>
              <a:rPr lang="en-US" dirty="0"/>
              <a:t>•Patched with all POCs between starting and ending location/zone.</a:t>
            </a:r>
          </a:p>
          <a:p>
            <a:r>
              <a:rPr lang="en-US" dirty="0"/>
              <a:t>•Higher number of splicing points, which increases high loss issues.</a:t>
            </a:r>
          </a:p>
          <a:p>
            <a:r>
              <a:rPr lang="en-US" dirty="0"/>
              <a:t>•Frequent outages due to maintenance or implantation works by field teams.</a:t>
            </a:r>
          </a:p>
          <a:p>
            <a:r>
              <a:rPr lang="en-US" dirty="0"/>
              <a:t>•Should be used for area wise connectivity, access links etc.</a:t>
            </a:r>
          </a:p>
        </p:txBody>
      </p:sp>
    </p:spTree>
    <p:extLst>
      <p:ext uri="{BB962C8B-B14F-4D97-AF65-F5344CB8AC3E}">
        <p14:creationId xmlns:p14="http://schemas.microsoft.com/office/powerpoint/2010/main" val="950428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mmit-c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886" y="6210580"/>
            <a:ext cx="1364131" cy="571220"/>
          </a:xfrm>
          <a:prstGeom prst="rect">
            <a:avLst/>
          </a:prstGeom>
        </p:spPr>
      </p:pic>
      <p:pic>
        <p:nvPicPr>
          <p:cNvPr id="12" name="Picture 11" descr="ADCom_24-7NOC-01.png"/>
          <p:cNvPicPr>
            <a:picLocks noChangeAspect="1"/>
          </p:cNvPicPr>
          <p:nvPr/>
        </p:nvPicPr>
        <p:blipFill>
          <a:blip r:embed="rId4" cstate="print"/>
          <a:srcRect l="9684" r="11380"/>
          <a:stretch>
            <a:fillRect/>
          </a:stretch>
        </p:blipFill>
        <p:spPr>
          <a:xfrm>
            <a:off x="0" y="6096010"/>
            <a:ext cx="2284412" cy="7358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25684" y="176348"/>
            <a:ext cx="10896600" cy="609600"/>
          </a:xfrm>
          <a:prstGeom prst="roundRect">
            <a:avLst/>
          </a:prstGeom>
          <a:gradFill>
            <a:gsLst>
              <a:gs pos="0">
                <a:srgbClr val="3A75BC"/>
              </a:gs>
              <a:gs pos="66000">
                <a:schemeClr val="accent5">
                  <a:lumMod val="75000"/>
                </a:schemeClr>
              </a:gs>
              <a:gs pos="100000">
                <a:srgbClr val="50AEC8"/>
              </a:gs>
            </a:gsLst>
            <a:path path="circle">
              <a:fillToRect l="100000" b="10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Gill Sans MT" pitchFamily="34" charset="0"/>
              </a:rPr>
              <a:t>	New OF Distribution Design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71218" y="176348"/>
            <a:ext cx="1399903" cy="609600"/>
          </a:xfrm>
          <a:prstGeom prst="roundRect">
            <a:avLst/>
          </a:prstGeom>
          <a:solidFill>
            <a:srgbClr val="3A75BC">
              <a:alpha val="17000"/>
            </a:srgbClr>
          </a:solidFill>
          <a:ln w="34925" cap="flat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Red </a:t>
            </a:r>
            <a:r>
              <a:rPr lang="en-US" sz="1600" i="1" dirty="0" err="1" smtClean="0">
                <a:solidFill>
                  <a:schemeClr val="tx1"/>
                </a:solidFill>
              </a:rPr>
              <a:t>Limpia</a:t>
            </a:r>
            <a:endParaRPr lang="en-US" sz="1600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229083"/>
            <a:ext cx="9525006" cy="5234863"/>
          </a:xfrm>
          <a:prstGeom prst="rect">
            <a:avLst/>
          </a:prstGeom>
        </p:spPr>
      </p:pic>
      <p:sp>
        <p:nvSpPr>
          <p:cNvPr id="2" name="Hexagon 1"/>
          <p:cNvSpPr/>
          <p:nvPr/>
        </p:nvSpPr>
        <p:spPr>
          <a:xfrm>
            <a:off x="3959218" y="2590800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370910" y="2667000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758524" y="2667000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322616" y="2674961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910924" y="3288579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983091" y="3444094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277639" y="3215494"/>
            <a:ext cx="152400" cy="152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3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2612" y="1066800"/>
            <a:ext cx="54864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13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8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Fus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8555</TotalTime>
  <Words>335</Words>
  <Application>Microsoft Office PowerPoint</Application>
  <PresentationFormat>Custom</PresentationFormat>
  <Paragraphs>80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Open Sans</vt:lpstr>
      <vt:lpstr>Office Theme</vt:lpstr>
      <vt:lpstr>7_Office Theme</vt:lpstr>
      <vt:lpstr>2_Office Theme</vt:lpstr>
      <vt:lpstr>Worksheet</vt:lpstr>
      <vt:lpstr>PowerPoint Presentation</vt:lpstr>
      <vt:lpstr>Red Limpia Phase-3 Working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raihan.parvez</dc:creator>
  <cp:lastModifiedBy>Md. Shariful Islam</cp:lastModifiedBy>
  <cp:revision>893</cp:revision>
  <dcterms:created xsi:type="dcterms:W3CDTF">2015-10-23T16:41:31Z</dcterms:created>
  <dcterms:modified xsi:type="dcterms:W3CDTF">2016-07-18T04:07:02Z</dcterms:modified>
</cp:coreProperties>
</file>