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0FC25-55E0-4343-85AC-424B3B344898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55493A-D785-4522-BFA4-E64EC862FA25}">
      <dgm:prSet phldrT="[Text]"/>
      <dgm:spPr/>
      <dgm:t>
        <a:bodyPr/>
        <a:lstStyle/>
        <a:p>
          <a:r>
            <a:rPr lang="en-US" dirty="0" smtClean="0"/>
            <a:t> SLA Management</a:t>
          </a:r>
          <a:endParaRPr lang="en-US" dirty="0"/>
        </a:p>
      </dgm:t>
    </dgm:pt>
    <dgm:pt modelId="{063F9DDD-E631-445E-AC4B-DD3CBCB1F708}" type="parTrans" cxnId="{EAAE7A9B-FFCE-4716-AA89-6A604DEDDED5}">
      <dgm:prSet/>
      <dgm:spPr/>
      <dgm:t>
        <a:bodyPr/>
        <a:lstStyle/>
        <a:p>
          <a:endParaRPr lang="en-US"/>
        </a:p>
      </dgm:t>
    </dgm:pt>
    <dgm:pt modelId="{1E4C6D13-65AB-45BD-85BF-51FAEA72BD43}" type="sibTrans" cxnId="{EAAE7A9B-FFCE-4716-AA89-6A604DEDDED5}">
      <dgm:prSet/>
      <dgm:spPr/>
      <dgm:t>
        <a:bodyPr/>
        <a:lstStyle/>
        <a:p>
          <a:endParaRPr lang="en-US"/>
        </a:p>
      </dgm:t>
    </dgm:pt>
    <dgm:pt modelId="{AC898129-0A67-4F59-B56B-03A2FB255CC0}">
      <dgm:prSet/>
      <dgm:spPr/>
      <dgm:t>
        <a:bodyPr/>
        <a:lstStyle/>
        <a:p>
          <a:r>
            <a:rPr lang="en-US" dirty="0" smtClean="0"/>
            <a:t>Network configuration management</a:t>
          </a:r>
        </a:p>
      </dgm:t>
    </dgm:pt>
    <dgm:pt modelId="{9E40C2D6-71C3-45E0-BA9E-E904F004357A}" type="parTrans" cxnId="{723B2C15-0113-400A-A9D7-966872531B7A}">
      <dgm:prSet/>
      <dgm:spPr/>
      <dgm:t>
        <a:bodyPr/>
        <a:lstStyle/>
        <a:p>
          <a:endParaRPr lang="en-US"/>
        </a:p>
      </dgm:t>
    </dgm:pt>
    <dgm:pt modelId="{588ABB1B-39B9-4FE9-B751-5F2A9EE4B993}" type="sibTrans" cxnId="{723B2C15-0113-400A-A9D7-966872531B7A}">
      <dgm:prSet/>
      <dgm:spPr/>
      <dgm:t>
        <a:bodyPr/>
        <a:lstStyle/>
        <a:p>
          <a:endParaRPr lang="en-US"/>
        </a:p>
      </dgm:t>
    </dgm:pt>
    <dgm:pt modelId="{F3FAD91F-3D56-4AB4-8E0D-359A0C2C9ACC}">
      <dgm:prSet/>
      <dgm:spPr/>
      <dgm:t>
        <a:bodyPr/>
        <a:lstStyle/>
        <a:p>
          <a:r>
            <a:rPr lang="en-US" dirty="0" smtClean="0"/>
            <a:t> Fault Management</a:t>
          </a:r>
        </a:p>
      </dgm:t>
    </dgm:pt>
    <dgm:pt modelId="{2F75F6A8-1583-4B7D-AFD8-B6D782FF3F80}" type="parTrans" cxnId="{9C3741C7-B0D3-4496-98BD-55DC942CAFA8}">
      <dgm:prSet/>
      <dgm:spPr/>
      <dgm:t>
        <a:bodyPr/>
        <a:lstStyle/>
        <a:p>
          <a:endParaRPr lang="en-US"/>
        </a:p>
      </dgm:t>
    </dgm:pt>
    <dgm:pt modelId="{064DE531-F3EB-470E-8EDE-FDF3FF07AC46}" type="sibTrans" cxnId="{9C3741C7-B0D3-4496-98BD-55DC942CAFA8}">
      <dgm:prSet/>
      <dgm:spPr/>
      <dgm:t>
        <a:bodyPr/>
        <a:lstStyle/>
        <a:p>
          <a:endParaRPr lang="en-US"/>
        </a:p>
      </dgm:t>
    </dgm:pt>
    <dgm:pt modelId="{A693A221-1612-4FE3-A2F9-8ED18072E9CF}">
      <dgm:prSet/>
      <dgm:spPr/>
      <dgm:t>
        <a:bodyPr/>
        <a:lstStyle/>
        <a:p>
          <a:r>
            <a:rPr lang="en-US" dirty="0" smtClean="0"/>
            <a:t>Performance Management</a:t>
          </a:r>
        </a:p>
      </dgm:t>
    </dgm:pt>
    <dgm:pt modelId="{24B68F03-FB49-43E5-9ADA-F2DA330F4BBB}" type="parTrans" cxnId="{349A0EB1-298C-4DCA-BF27-39B5091F6A7C}">
      <dgm:prSet/>
      <dgm:spPr/>
      <dgm:t>
        <a:bodyPr/>
        <a:lstStyle/>
        <a:p>
          <a:endParaRPr lang="en-US"/>
        </a:p>
      </dgm:t>
    </dgm:pt>
    <dgm:pt modelId="{F5115677-DD3F-4439-8FAE-499B11429267}" type="sibTrans" cxnId="{349A0EB1-298C-4DCA-BF27-39B5091F6A7C}">
      <dgm:prSet/>
      <dgm:spPr/>
      <dgm:t>
        <a:bodyPr/>
        <a:lstStyle/>
        <a:p>
          <a:endParaRPr lang="en-US"/>
        </a:p>
      </dgm:t>
    </dgm:pt>
    <dgm:pt modelId="{BE2B4359-2938-46B3-9757-6C7D4E7AC0C3}">
      <dgm:prSet/>
      <dgm:spPr/>
      <dgm:t>
        <a:bodyPr/>
        <a:lstStyle/>
        <a:p>
          <a:r>
            <a:rPr lang="en-US" dirty="0" smtClean="0"/>
            <a:t> Traffic Monitoring Analysis</a:t>
          </a:r>
        </a:p>
      </dgm:t>
    </dgm:pt>
    <dgm:pt modelId="{65475E86-A27D-4094-A792-0509A52AABBE}" type="parTrans" cxnId="{4ADC2F86-8F87-44AA-95C7-30B164783DEE}">
      <dgm:prSet/>
      <dgm:spPr/>
      <dgm:t>
        <a:bodyPr/>
        <a:lstStyle/>
        <a:p>
          <a:endParaRPr lang="en-US"/>
        </a:p>
      </dgm:t>
    </dgm:pt>
    <dgm:pt modelId="{A5A4AEC4-7D45-4634-98A8-BF63D3F5377F}" type="sibTrans" cxnId="{4ADC2F86-8F87-44AA-95C7-30B164783DEE}">
      <dgm:prSet/>
      <dgm:spPr/>
      <dgm:t>
        <a:bodyPr/>
        <a:lstStyle/>
        <a:p>
          <a:endParaRPr lang="en-US"/>
        </a:p>
      </dgm:t>
    </dgm:pt>
    <dgm:pt modelId="{F556C3CC-4018-409F-837E-8F46AED5D955}">
      <dgm:prSet/>
      <dgm:spPr/>
      <dgm:t>
        <a:bodyPr/>
        <a:lstStyle/>
        <a:p>
          <a:r>
            <a:rPr lang="en-US" dirty="0" smtClean="0"/>
            <a:t> Infrastructure Discovery and Inventory</a:t>
          </a:r>
        </a:p>
      </dgm:t>
    </dgm:pt>
    <dgm:pt modelId="{EE90BFAE-04F8-42DA-9F3E-2380B15C868D}" type="parTrans" cxnId="{E1C68254-136A-48B1-8849-3CD5B46CE626}">
      <dgm:prSet/>
      <dgm:spPr/>
      <dgm:t>
        <a:bodyPr/>
        <a:lstStyle/>
        <a:p>
          <a:endParaRPr lang="en-US"/>
        </a:p>
      </dgm:t>
    </dgm:pt>
    <dgm:pt modelId="{09479EBA-BB5C-47D7-B46E-22C932179080}" type="sibTrans" cxnId="{E1C68254-136A-48B1-8849-3CD5B46CE626}">
      <dgm:prSet/>
      <dgm:spPr/>
      <dgm:t>
        <a:bodyPr/>
        <a:lstStyle/>
        <a:p>
          <a:endParaRPr lang="en-US"/>
        </a:p>
      </dgm:t>
    </dgm:pt>
    <dgm:pt modelId="{DEDBCE83-530B-4E59-896D-37BDBECEB654}">
      <dgm:prSet custT="1"/>
      <dgm:spPr/>
      <dgm:t>
        <a:bodyPr/>
        <a:lstStyle/>
        <a:p>
          <a:r>
            <a:rPr lang="en-US" sz="2000" dirty="0" smtClean="0"/>
            <a:t>Topology, Geographical and  E2E map</a:t>
          </a:r>
        </a:p>
      </dgm:t>
    </dgm:pt>
    <dgm:pt modelId="{10F3BE92-94AF-4834-B6B4-5503AB0E126D}" type="parTrans" cxnId="{568BA2F0-F581-48CE-96E4-E8F47DA2B14C}">
      <dgm:prSet/>
      <dgm:spPr/>
      <dgm:t>
        <a:bodyPr/>
        <a:lstStyle/>
        <a:p>
          <a:endParaRPr lang="en-US"/>
        </a:p>
      </dgm:t>
    </dgm:pt>
    <dgm:pt modelId="{5ADA557D-F52D-4341-8C22-D92F524BC7A1}" type="sibTrans" cxnId="{568BA2F0-F581-48CE-96E4-E8F47DA2B14C}">
      <dgm:prSet/>
      <dgm:spPr/>
      <dgm:t>
        <a:bodyPr/>
        <a:lstStyle/>
        <a:p>
          <a:endParaRPr lang="en-US"/>
        </a:p>
      </dgm:t>
    </dgm:pt>
    <dgm:pt modelId="{4377B50E-BED9-4854-932E-9E2592F838A7}">
      <dgm:prSet/>
      <dgm:spPr/>
      <dgm:t>
        <a:bodyPr/>
        <a:lstStyle/>
        <a:p>
          <a:r>
            <a:rPr lang="en-US" dirty="0" smtClean="0"/>
            <a:t>Application Management</a:t>
          </a:r>
        </a:p>
      </dgm:t>
    </dgm:pt>
    <dgm:pt modelId="{FE0F9D82-44A2-4880-BC81-E0886F81142E}" type="parTrans" cxnId="{9EF399EF-C051-4A40-B294-F03D9FD716C1}">
      <dgm:prSet/>
      <dgm:spPr/>
      <dgm:t>
        <a:bodyPr/>
        <a:lstStyle/>
        <a:p>
          <a:endParaRPr lang="en-US"/>
        </a:p>
      </dgm:t>
    </dgm:pt>
    <dgm:pt modelId="{98546BE5-50A5-4DED-BA25-1FB6CD382321}" type="sibTrans" cxnId="{9EF399EF-C051-4A40-B294-F03D9FD716C1}">
      <dgm:prSet/>
      <dgm:spPr/>
      <dgm:t>
        <a:bodyPr/>
        <a:lstStyle/>
        <a:p>
          <a:endParaRPr lang="en-US"/>
        </a:p>
      </dgm:t>
    </dgm:pt>
    <dgm:pt modelId="{63FDBF4B-2BE0-48C6-A6A6-4F77404CBF5A}">
      <dgm:prSet/>
      <dgm:spPr/>
      <dgm:t>
        <a:bodyPr/>
        <a:lstStyle/>
        <a:p>
          <a:r>
            <a:rPr lang="en-US" dirty="0" smtClean="0"/>
            <a:t>Northbound Interfacing</a:t>
          </a:r>
        </a:p>
      </dgm:t>
    </dgm:pt>
    <dgm:pt modelId="{216A106D-2A42-45F9-B73B-983487ACD946}" type="parTrans" cxnId="{FF49018D-B67A-46DB-907E-D8DE0E228E65}">
      <dgm:prSet/>
      <dgm:spPr/>
      <dgm:t>
        <a:bodyPr/>
        <a:lstStyle/>
        <a:p>
          <a:endParaRPr lang="en-US"/>
        </a:p>
      </dgm:t>
    </dgm:pt>
    <dgm:pt modelId="{7664D8B2-5430-442E-ADD3-99B22BAADC01}" type="sibTrans" cxnId="{FF49018D-B67A-46DB-907E-D8DE0E228E65}">
      <dgm:prSet/>
      <dgm:spPr/>
      <dgm:t>
        <a:bodyPr/>
        <a:lstStyle/>
        <a:p>
          <a:endParaRPr lang="en-US"/>
        </a:p>
      </dgm:t>
    </dgm:pt>
    <dgm:pt modelId="{F75AAEE2-17D4-472F-8BE5-E60FECAB06CA}">
      <dgm:prSet/>
      <dgm:spPr/>
      <dgm:t>
        <a:bodyPr/>
        <a:lstStyle/>
        <a:p>
          <a:r>
            <a:rPr lang="en-US" dirty="0" smtClean="0"/>
            <a:t> Reporting</a:t>
          </a:r>
        </a:p>
      </dgm:t>
    </dgm:pt>
    <dgm:pt modelId="{1B62C894-49A8-4703-88E9-C4C2AF3F8DAA}" type="parTrans" cxnId="{3A5E8E1C-A7FA-4794-A9BF-D21E231029F0}">
      <dgm:prSet/>
      <dgm:spPr/>
      <dgm:t>
        <a:bodyPr/>
        <a:lstStyle/>
        <a:p>
          <a:endParaRPr lang="en-US"/>
        </a:p>
      </dgm:t>
    </dgm:pt>
    <dgm:pt modelId="{D3B95437-4D36-4218-9B77-142496879BA7}" type="sibTrans" cxnId="{3A5E8E1C-A7FA-4794-A9BF-D21E231029F0}">
      <dgm:prSet/>
      <dgm:spPr/>
      <dgm:t>
        <a:bodyPr/>
        <a:lstStyle/>
        <a:p>
          <a:endParaRPr lang="en-US"/>
        </a:p>
      </dgm:t>
    </dgm:pt>
    <dgm:pt modelId="{AD41118D-740E-430F-BD35-DEDDE35CB68F}">
      <dgm:prSet/>
      <dgm:spPr/>
      <dgm:t>
        <a:bodyPr/>
        <a:lstStyle/>
        <a:p>
          <a:r>
            <a:rPr lang="en-US" dirty="0" smtClean="0"/>
            <a:t> Dashboard</a:t>
          </a:r>
          <a:endParaRPr lang="en-US" dirty="0"/>
        </a:p>
      </dgm:t>
    </dgm:pt>
    <dgm:pt modelId="{77E00528-3316-40BE-95B3-38A231B31028}" type="parTrans" cxnId="{965053FD-324C-4EE7-882C-C847FA1A83A0}">
      <dgm:prSet/>
      <dgm:spPr/>
      <dgm:t>
        <a:bodyPr/>
        <a:lstStyle/>
        <a:p>
          <a:endParaRPr lang="en-US"/>
        </a:p>
      </dgm:t>
    </dgm:pt>
    <dgm:pt modelId="{791B3F01-2A6A-4594-A1FD-A26A2F17352F}" type="sibTrans" cxnId="{965053FD-324C-4EE7-882C-C847FA1A83A0}">
      <dgm:prSet/>
      <dgm:spPr/>
      <dgm:t>
        <a:bodyPr/>
        <a:lstStyle/>
        <a:p>
          <a:endParaRPr lang="en-US"/>
        </a:p>
      </dgm:t>
    </dgm:pt>
    <dgm:pt modelId="{152F1113-269E-4D0E-9A72-BA95DF2B5F60}" type="pres">
      <dgm:prSet presAssocID="{D820FC25-55E0-4343-85AC-424B3B3448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0D567-E360-45D4-A6EB-DB90EB58EBE8}" type="pres">
      <dgm:prSet presAssocID="{6255493A-D785-4522-BFA4-E64EC862FA25}" presName="node" presStyleLbl="node1" presStyleIdx="0" presStyleCnt="11" custLinFactX="100000" custLinFactNeighborX="120772" custLinFactNeighborY="-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402B-9FA4-41DC-8526-32FB1113FFE3}" type="pres">
      <dgm:prSet presAssocID="{1E4C6D13-65AB-45BD-85BF-51FAEA72BD43}" presName="sibTrans" presStyleCnt="0"/>
      <dgm:spPr/>
    </dgm:pt>
    <dgm:pt modelId="{D7C87486-E383-4BD9-B0CD-4136E7500CC8}" type="pres">
      <dgm:prSet presAssocID="{AC898129-0A67-4F59-B56B-03A2FB255CC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9DE4A-3046-4126-A702-469AD34A8AF2}" type="pres">
      <dgm:prSet presAssocID="{588ABB1B-39B9-4FE9-B751-5F2A9EE4B993}" presName="sibTrans" presStyleCnt="0"/>
      <dgm:spPr/>
    </dgm:pt>
    <dgm:pt modelId="{02875B6C-699B-4248-966E-3ECA9770EEA5}" type="pres">
      <dgm:prSet presAssocID="{F3FAD91F-3D56-4AB4-8E0D-359A0C2C9ACC}" presName="node" presStyleLbl="node1" presStyleIdx="2" presStyleCnt="11" custLinFactX="-100000" custLinFactNeighborX="-122057" custLinFactNeighborY="-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01046-5BD1-4F4D-98D9-715D1111C601}" type="pres">
      <dgm:prSet presAssocID="{064DE531-F3EB-470E-8EDE-FDF3FF07AC46}" presName="sibTrans" presStyleCnt="0"/>
      <dgm:spPr/>
    </dgm:pt>
    <dgm:pt modelId="{6A165887-2DBC-43C6-9DF2-35F04DE1652F}" type="pres">
      <dgm:prSet presAssocID="{A693A221-1612-4FE3-A2F9-8ED18072E9CF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8840D-E787-46BA-A963-7B71B4CC27F8}" type="pres">
      <dgm:prSet presAssocID="{F5115677-DD3F-4439-8FAE-499B11429267}" presName="sibTrans" presStyleCnt="0"/>
      <dgm:spPr/>
    </dgm:pt>
    <dgm:pt modelId="{B80A765B-DF28-4BEF-B61A-708AC161C624}" type="pres">
      <dgm:prSet presAssocID="{BE2B4359-2938-46B3-9757-6C7D4E7AC0C3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4F7B-3D06-440B-A7DD-C1BA9162F1B0}" type="pres">
      <dgm:prSet presAssocID="{A5A4AEC4-7D45-4634-98A8-BF63D3F5377F}" presName="sibTrans" presStyleCnt="0"/>
      <dgm:spPr/>
    </dgm:pt>
    <dgm:pt modelId="{CEB45981-62DC-4A8E-BC80-8CF06C931B52}" type="pres">
      <dgm:prSet presAssocID="{F556C3CC-4018-409F-837E-8F46AED5D955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AD1E3-3192-40C1-B23B-02C7559EBE7B}" type="pres">
      <dgm:prSet presAssocID="{09479EBA-BB5C-47D7-B46E-22C932179080}" presName="sibTrans" presStyleCnt="0"/>
      <dgm:spPr/>
    </dgm:pt>
    <dgm:pt modelId="{1BA2E74C-27EE-4BC4-9239-9530A7837E3F}" type="pres">
      <dgm:prSet presAssocID="{DEDBCE83-530B-4E59-896D-37BDBECEB654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3CEB1-5A68-4508-97F3-EC7A5313F4DD}" type="pres">
      <dgm:prSet presAssocID="{5ADA557D-F52D-4341-8C22-D92F524BC7A1}" presName="sibTrans" presStyleCnt="0"/>
      <dgm:spPr/>
    </dgm:pt>
    <dgm:pt modelId="{C42CDC84-EE16-4B01-AE10-61293EACF9A5}" type="pres">
      <dgm:prSet presAssocID="{4377B50E-BED9-4854-932E-9E2592F838A7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356E5-2241-45A7-B4CF-612E173148C8}" type="pres">
      <dgm:prSet presAssocID="{98546BE5-50A5-4DED-BA25-1FB6CD382321}" presName="sibTrans" presStyleCnt="0"/>
      <dgm:spPr/>
    </dgm:pt>
    <dgm:pt modelId="{03418D67-90E0-415D-8C0A-B103F24CAFCE}" type="pres">
      <dgm:prSet presAssocID="{63FDBF4B-2BE0-48C6-A6A6-4F77404CBF5A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31182-12DE-44DC-A193-0BA7A22EF93E}" type="pres">
      <dgm:prSet presAssocID="{7664D8B2-5430-442E-ADD3-99B22BAADC01}" presName="sibTrans" presStyleCnt="0"/>
      <dgm:spPr/>
    </dgm:pt>
    <dgm:pt modelId="{46038D52-1DAD-4DB8-8723-E78C8B4097A9}" type="pres">
      <dgm:prSet presAssocID="{F75AAEE2-17D4-472F-8BE5-E60FECAB06CA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90303-C377-4A97-8B0D-C51121A18140}" type="pres">
      <dgm:prSet presAssocID="{D3B95437-4D36-4218-9B77-142496879BA7}" presName="sibTrans" presStyleCnt="0"/>
      <dgm:spPr/>
    </dgm:pt>
    <dgm:pt modelId="{552BD221-3B75-49B5-9C22-D52C905D9803}" type="pres">
      <dgm:prSet presAssocID="{AD41118D-740E-430F-BD35-DEDDE35CB68F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A6C214-1D98-4A8F-B96D-42FD3526E6C2}" type="presOf" srcId="{DEDBCE83-530B-4E59-896D-37BDBECEB654}" destId="{1BA2E74C-27EE-4BC4-9239-9530A7837E3F}" srcOrd="0" destOrd="0" presId="urn:microsoft.com/office/officeart/2005/8/layout/default"/>
    <dgm:cxn modelId="{965053FD-324C-4EE7-882C-C847FA1A83A0}" srcId="{D820FC25-55E0-4343-85AC-424B3B344898}" destId="{AD41118D-740E-430F-BD35-DEDDE35CB68F}" srcOrd="10" destOrd="0" parTransId="{77E00528-3316-40BE-95B3-38A231B31028}" sibTransId="{791B3F01-2A6A-4594-A1FD-A26A2F17352F}"/>
    <dgm:cxn modelId="{B4FC4E5A-02FC-4FD9-9FCF-4012D7CB6B95}" type="presOf" srcId="{F3FAD91F-3D56-4AB4-8E0D-359A0C2C9ACC}" destId="{02875B6C-699B-4248-966E-3ECA9770EEA5}" srcOrd="0" destOrd="0" presId="urn:microsoft.com/office/officeart/2005/8/layout/default"/>
    <dgm:cxn modelId="{1DEBC354-95D8-49AC-BEB0-4292519D0852}" type="presOf" srcId="{A693A221-1612-4FE3-A2F9-8ED18072E9CF}" destId="{6A165887-2DBC-43C6-9DF2-35F04DE1652F}" srcOrd="0" destOrd="0" presId="urn:microsoft.com/office/officeart/2005/8/layout/default"/>
    <dgm:cxn modelId="{A5044226-D517-4B2C-ADCE-0A4BC7F27B45}" type="presOf" srcId="{6255493A-D785-4522-BFA4-E64EC862FA25}" destId="{DB80D567-E360-45D4-A6EB-DB90EB58EBE8}" srcOrd="0" destOrd="0" presId="urn:microsoft.com/office/officeart/2005/8/layout/default"/>
    <dgm:cxn modelId="{B845EEF8-6137-4759-9765-9BA49839A03A}" type="presOf" srcId="{BE2B4359-2938-46B3-9757-6C7D4E7AC0C3}" destId="{B80A765B-DF28-4BEF-B61A-708AC161C624}" srcOrd="0" destOrd="0" presId="urn:microsoft.com/office/officeart/2005/8/layout/default"/>
    <dgm:cxn modelId="{C6387D4C-38A6-4884-914B-24BD06F3638C}" type="presOf" srcId="{D820FC25-55E0-4343-85AC-424B3B344898}" destId="{152F1113-269E-4D0E-9A72-BA95DF2B5F60}" srcOrd="0" destOrd="0" presId="urn:microsoft.com/office/officeart/2005/8/layout/default"/>
    <dgm:cxn modelId="{4ADC2F86-8F87-44AA-95C7-30B164783DEE}" srcId="{D820FC25-55E0-4343-85AC-424B3B344898}" destId="{BE2B4359-2938-46B3-9757-6C7D4E7AC0C3}" srcOrd="4" destOrd="0" parTransId="{65475E86-A27D-4094-A792-0509A52AABBE}" sibTransId="{A5A4AEC4-7D45-4634-98A8-BF63D3F5377F}"/>
    <dgm:cxn modelId="{3A5E8E1C-A7FA-4794-A9BF-D21E231029F0}" srcId="{D820FC25-55E0-4343-85AC-424B3B344898}" destId="{F75AAEE2-17D4-472F-8BE5-E60FECAB06CA}" srcOrd="9" destOrd="0" parTransId="{1B62C894-49A8-4703-88E9-C4C2AF3F8DAA}" sibTransId="{D3B95437-4D36-4218-9B77-142496879BA7}"/>
    <dgm:cxn modelId="{FF49018D-B67A-46DB-907E-D8DE0E228E65}" srcId="{D820FC25-55E0-4343-85AC-424B3B344898}" destId="{63FDBF4B-2BE0-48C6-A6A6-4F77404CBF5A}" srcOrd="8" destOrd="0" parTransId="{216A106D-2A42-45F9-B73B-983487ACD946}" sibTransId="{7664D8B2-5430-442E-ADD3-99B22BAADC01}"/>
    <dgm:cxn modelId="{EAAE7A9B-FFCE-4716-AA89-6A604DEDDED5}" srcId="{D820FC25-55E0-4343-85AC-424B3B344898}" destId="{6255493A-D785-4522-BFA4-E64EC862FA25}" srcOrd="0" destOrd="0" parTransId="{063F9DDD-E631-445E-AC4B-DD3CBCB1F708}" sibTransId="{1E4C6D13-65AB-45BD-85BF-51FAEA72BD43}"/>
    <dgm:cxn modelId="{10552DC3-E053-40A2-A71F-A11940F9B11B}" type="presOf" srcId="{4377B50E-BED9-4854-932E-9E2592F838A7}" destId="{C42CDC84-EE16-4B01-AE10-61293EACF9A5}" srcOrd="0" destOrd="0" presId="urn:microsoft.com/office/officeart/2005/8/layout/default"/>
    <dgm:cxn modelId="{7913D696-E0E7-4562-BDC5-139B7AF49DE5}" type="presOf" srcId="{63FDBF4B-2BE0-48C6-A6A6-4F77404CBF5A}" destId="{03418D67-90E0-415D-8C0A-B103F24CAFCE}" srcOrd="0" destOrd="0" presId="urn:microsoft.com/office/officeart/2005/8/layout/default"/>
    <dgm:cxn modelId="{E1C68254-136A-48B1-8849-3CD5B46CE626}" srcId="{D820FC25-55E0-4343-85AC-424B3B344898}" destId="{F556C3CC-4018-409F-837E-8F46AED5D955}" srcOrd="5" destOrd="0" parTransId="{EE90BFAE-04F8-42DA-9F3E-2380B15C868D}" sibTransId="{09479EBA-BB5C-47D7-B46E-22C932179080}"/>
    <dgm:cxn modelId="{9EF399EF-C051-4A40-B294-F03D9FD716C1}" srcId="{D820FC25-55E0-4343-85AC-424B3B344898}" destId="{4377B50E-BED9-4854-932E-9E2592F838A7}" srcOrd="7" destOrd="0" parTransId="{FE0F9D82-44A2-4880-BC81-E0886F81142E}" sibTransId="{98546BE5-50A5-4DED-BA25-1FB6CD382321}"/>
    <dgm:cxn modelId="{095BF7C9-6572-4FB9-B8E6-2AA5115482E9}" type="presOf" srcId="{F75AAEE2-17D4-472F-8BE5-E60FECAB06CA}" destId="{46038D52-1DAD-4DB8-8723-E78C8B4097A9}" srcOrd="0" destOrd="0" presId="urn:microsoft.com/office/officeart/2005/8/layout/default"/>
    <dgm:cxn modelId="{723B2C15-0113-400A-A9D7-966872531B7A}" srcId="{D820FC25-55E0-4343-85AC-424B3B344898}" destId="{AC898129-0A67-4F59-B56B-03A2FB255CC0}" srcOrd="1" destOrd="0" parTransId="{9E40C2D6-71C3-45E0-BA9E-E904F004357A}" sibTransId="{588ABB1B-39B9-4FE9-B751-5F2A9EE4B993}"/>
    <dgm:cxn modelId="{349A0EB1-298C-4DCA-BF27-39B5091F6A7C}" srcId="{D820FC25-55E0-4343-85AC-424B3B344898}" destId="{A693A221-1612-4FE3-A2F9-8ED18072E9CF}" srcOrd="3" destOrd="0" parTransId="{24B68F03-FB49-43E5-9ADA-F2DA330F4BBB}" sibTransId="{F5115677-DD3F-4439-8FAE-499B11429267}"/>
    <dgm:cxn modelId="{9C3741C7-B0D3-4496-98BD-55DC942CAFA8}" srcId="{D820FC25-55E0-4343-85AC-424B3B344898}" destId="{F3FAD91F-3D56-4AB4-8E0D-359A0C2C9ACC}" srcOrd="2" destOrd="0" parTransId="{2F75F6A8-1583-4B7D-AFD8-B6D782FF3F80}" sibTransId="{064DE531-F3EB-470E-8EDE-FDF3FF07AC46}"/>
    <dgm:cxn modelId="{2C6C3989-C732-4E2C-B830-EB8225F25718}" type="presOf" srcId="{AD41118D-740E-430F-BD35-DEDDE35CB68F}" destId="{552BD221-3B75-49B5-9C22-D52C905D9803}" srcOrd="0" destOrd="0" presId="urn:microsoft.com/office/officeart/2005/8/layout/default"/>
    <dgm:cxn modelId="{A757A655-84A1-4E34-8840-AE9F8BD8C21F}" type="presOf" srcId="{AC898129-0A67-4F59-B56B-03A2FB255CC0}" destId="{D7C87486-E383-4BD9-B0CD-4136E7500CC8}" srcOrd="0" destOrd="0" presId="urn:microsoft.com/office/officeart/2005/8/layout/default"/>
    <dgm:cxn modelId="{568BA2F0-F581-48CE-96E4-E8F47DA2B14C}" srcId="{D820FC25-55E0-4343-85AC-424B3B344898}" destId="{DEDBCE83-530B-4E59-896D-37BDBECEB654}" srcOrd="6" destOrd="0" parTransId="{10F3BE92-94AF-4834-B6B4-5503AB0E126D}" sibTransId="{5ADA557D-F52D-4341-8C22-D92F524BC7A1}"/>
    <dgm:cxn modelId="{6844A10B-7718-4BDA-AFBA-336E46A3D5EE}" type="presOf" srcId="{F556C3CC-4018-409F-837E-8F46AED5D955}" destId="{CEB45981-62DC-4A8E-BC80-8CF06C931B52}" srcOrd="0" destOrd="0" presId="urn:microsoft.com/office/officeart/2005/8/layout/default"/>
    <dgm:cxn modelId="{B50F8840-8866-4DEC-8656-2E7A705DDC9E}" type="presParOf" srcId="{152F1113-269E-4D0E-9A72-BA95DF2B5F60}" destId="{DB80D567-E360-45D4-A6EB-DB90EB58EBE8}" srcOrd="0" destOrd="0" presId="urn:microsoft.com/office/officeart/2005/8/layout/default"/>
    <dgm:cxn modelId="{9691DE6B-514C-42F9-942C-15A271257FB1}" type="presParOf" srcId="{152F1113-269E-4D0E-9A72-BA95DF2B5F60}" destId="{B0DA402B-9FA4-41DC-8526-32FB1113FFE3}" srcOrd="1" destOrd="0" presId="urn:microsoft.com/office/officeart/2005/8/layout/default"/>
    <dgm:cxn modelId="{D3C6260C-CC3E-49AA-9FCE-22B5027D3779}" type="presParOf" srcId="{152F1113-269E-4D0E-9A72-BA95DF2B5F60}" destId="{D7C87486-E383-4BD9-B0CD-4136E7500CC8}" srcOrd="2" destOrd="0" presId="urn:microsoft.com/office/officeart/2005/8/layout/default"/>
    <dgm:cxn modelId="{B06DA690-782B-4FCB-B2F3-3AA9BB07A2A8}" type="presParOf" srcId="{152F1113-269E-4D0E-9A72-BA95DF2B5F60}" destId="{48C9DE4A-3046-4126-A702-469AD34A8AF2}" srcOrd="3" destOrd="0" presId="urn:microsoft.com/office/officeart/2005/8/layout/default"/>
    <dgm:cxn modelId="{207DDF6E-E10F-4A3A-A287-3E8F8B72D277}" type="presParOf" srcId="{152F1113-269E-4D0E-9A72-BA95DF2B5F60}" destId="{02875B6C-699B-4248-966E-3ECA9770EEA5}" srcOrd="4" destOrd="0" presId="urn:microsoft.com/office/officeart/2005/8/layout/default"/>
    <dgm:cxn modelId="{17ADD021-79D5-475C-8886-D937CEAD89EF}" type="presParOf" srcId="{152F1113-269E-4D0E-9A72-BA95DF2B5F60}" destId="{A1A01046-5BD1-4F4D-98D9-715D1111C601}" srcOrd="5" destOrd="0" presId="urn:microsoft.com/office/officeart/2005/8/layout/default"/>
    <dgm:cxn modelId="{2AC3916B-343A-46E9-AB70-CA252D7247A8}" type="presParOf" srcId="{152F1113-269E-4D0E-9A72-BA95DF2B5F60}" destId="{6A165887-2DBC-43C6-9DF2-35F04DE1652F}" srcOrd="6" destOrd="0" presId="urn:microsoft.com/office/officeart/2005/8/layout/default"/>
    <dgm:cxn modelId="{D1A0F058-29BC-4AA7-850D-B8E66DDD9A5A}" type="presParOf" srcId="{152F1113-269E-4D0E-9A72-BA95DF2B5F60}" destId="{EDB8840D-E787-46BA-A963-7B71B4CC27F8}" srcOrd="7" destOrd="0" presId="urn:microsoft.com/office/officeart/2005/8/layout/default"/>
    <dgm:cxn modelId="{573EB24F-E844-4ED0-A24F-FBDEFFA63548}" type="presParOf" srcId="{152F1113-269E-4D0E-9A72-BA95DF2B5F60}" destId="{B80A765B-DF28-4BEF-B61A-708AC161C624}" srcOrd="8" destOrd="0" presId="urn:microsoft.com/office/officeart/2005/8/layout/default"/>
    <dgm:cxn modelId="{2DB02848-C056-4EBA-B911-F078B0D7DC88}" type="presParOf" srcId="{152F1113-269E-4D0E-9A72-BA95DF2B5F60}" destId="{093E4F7B-3D06-440B-A7DD-C1BA9162F1B0}" srcOrd="9" destOrd="0" presId="urn:microsoft.com/office/officeart/2005/8/layout/default"/>
    <dgm:cxn modelId="{BBF3867D-E270-4023-913F-DF639281A87C}" type="presParOf" srcId="{152F1113-269E-4D0E-9A72-BA95DF2B5F60}" destId="{CEB45981-62DC-4A8E-BC80-8CF06C931B52}" srcOrd="10" destOrd="0" presId="urn:microsoft.com/office/officeart/2005/8/layout/default"/>
    <dgm:cxn modelId="{D1289337-DDB6-4C4A-A567-5A23DEBD2AD1}" type="presParOf" srcId="{152F1113-269E-4D0E-9A72-BA95DF2B5F60}" destId="{45CAD1E3-3192-40C1-B23B-02C7559EBE7B}" srcOrd="11" destOrd="0" presId="urn:microsoft.com/office/officeart/2005/8/layout/default"/>
    <dgm:cxn modelId="{53E53C80-26FF-4AD2-90CE-FEF71DD1ED88}" type="presParOf" srcId="{152F1113-269E-4D0E-9A72-BA95DF2B5F60}" destId="{1BA2E74C-27EE-4BC4-9239-9530A7837E3F}" srcOrd="12" destOrd="0" presId="urn:microsoft.com/office/officeart/2005/8/layout/default"/>
    <dgm:cxn modelId="{927BCBFD-058D-4AAF-B5C6-ACDC2ACDFAB7}" type="presParOf" srcId="{152F1113-269E-4D0E-9A72-BA95DF2B5F60}" destId="{4B43CEB1-5A68-4508-97F3-EC7A5313F4DD}" srcOrd="13" destOrd="0" presId="urn:microsoft.com/office/officeart/2005/8/layout/default"/>
    <dgm:cxn modelId="{BEA64AF7-848D-490F-970F-638BE1C3FA91}" type="presParOf" srcId="{152F1113-269E-4D0E-9A72-BA95DF2B5F60}" destId="{C42CDC84-EE16-4B01-AE10-61293EACF9A5}" srcOrd="14" destOrd="0" presId="urn:microsoft.com/office/officeart/2005/8/layout/default"/>
    <dgm:cxn modelId="{22D18C20-915E-4F88-8D44-D7A0D2D86687}" type="presParOf" srcId="{152F1113-269E-4D0E-9A72-BA95DF2B5F60}" destId="{A9A356E5-2241-45A7-B4CF-612E173148C8}" srcOrd="15" destOrd="0" presId="urn:microsoft.com/office/officeart/2005/8/layout/default"/>
    <dgm:cxn modelId="{3D4C0657-69F4-4EBA-9D13-B88A47E4CAC0}" type="presParOf" srcId="{152F1113-269E-4D0E-9A72-BA95DF2B5F60}" destId="{03418D67-90E0-415D-8C0A-B103F24CAFCE}" srcOrd="16" destOrd="0" presId="urn:microsoft.com/office/officeart/2005/8/layout/default"/>
    <dgm:cxn modelId="{BA399FDF-31CB-496F-9BBC-51CD0E334D81}" type="presParOf" srcId="{152F1113-269E-4D0E-9A72-BA95DF2B5F60}" destId="{94031182-12DE-44DC-A193-0BA7A22EF93E}" srcOrd="17" destOrd="0" presId="urn:microsoft.com/office/officeart/2005/8/layout/default"/>
    <dgm:cxn modelId="{E721287C-08A5-470A-BB07-F2F39B976134}" type="presParOf" srcId="{152F1113-269E-4D0E-9A72-BA95DF2B5F60}" destId="{46038D52-1DAD-4DB8-8723-E78C8B4097A9}" srcOrd="18" destOrd="0" presId="urn:microsoft.com/office/officeart/2005/8/layout/default"/>
    <dgm:cxn modelId="{116981B0-AFC9-4B50-9176-3C6E9428AD61}" type="presParOf" srcId="{152F1113-269E-4D0E-9A72-BA95DF2B5F60}" destId="{C1190303-C377-4A97-8B0D-C51121A18140}" srcOrd="19" destOrd="0" presId="urn:microsoft.com/office/officeart/2005/8/layout/default"/>
    <dgm:cxn modelId="{B43B36C3-AB67-49D7-AD4B-0A7BE906B139}" type="presParOf" srcId="{152F1113-269E-4D0E-9A72-BA95DF2B5F60}" destId="{552BD221-3B75-49B5-9C22-D52C905D9803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ADF54-37C0-41CD-875B-FEB73E17B13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C969F3-6F2E-4E55-B56F-8414B9F00960}">
      <dgm:prSet phldrT="[Text]" custT="1"/>
      <dgm:spPr/>
      <dgm:t>
        <a:bodyPr/>
        <a:lstStyle/>
        <a:p>
          <a:r>
            <a:rPr lang="en-US" sz="1800" dirty="0" smtClean="0"/>
            <a:t>DMX Technologies</a:t>
          </a:r>
          <a:endParaRPr lang="en-US" sz="1800" dirty="0"/>
        </a:p>
      </dgm:t>
    </dgm:pt>
    <dgm:pt modelId="{DD488056-3D3D-4543-A2F1-5113E184B6D9}" type="parTrans" cxnId="{BE2C7349-3BAE-4DF8-8A59-3E1EA5F34C47}">
      <dgm:prSet/>
      <dgm:spPr/>
      <dgm:t>
        <a:bodyPr/>
        <a:lstStyle/>
        <a:p>
          <a:endParaRPr lang="en-US"/>
        </a:p>
      </dgm:t>
    </dgm:pt>
    <dgm:pt modelId="{6AECB35E-C040-483F-A6B3-1E3B10108EFE}" type="sibTrans" cxnId="{BE2C7349-3BAE-4DF8-8A59-3E1EA5F34C47}">
      <dgm:prSet/>
      <dgm:spPr/>
      <dgm:t>
        <a:bodyPr/>
        <a:lstStyle/>
        <a:p>
          <a:endParaRPr lang="en-US"/>
        </a:p>
      </dgm:t>
    </dgm:pt>
    <dgm:pt modelId="{749AF804-0413-4B98-8001-A6C420A32F87}">
      <dgm:prSet phldrT="[Text]"/>
      <dgm:spPr/>
      <dgm:t>
        <a:bodyPr/>
        <a:lstStyle/>
        <a:p>
          <a:r>
            <a:rPr lang="en-US" dirty="0" smtClean="0"/>
            <a:t> Everest</a:t>
          </a:r>
          <a:endParaRPr lang="en-US" dirty="0"/>
        </a:p>
      </dgm:t>
    </dgm:pt>
    <dgm:pt modelId="{0451CB0B-E63E-4031-B083-86711ECACE39}" type="parTrans" cxnId="{ABF6677B-15BF-4A86-825D-A1C295B3D833}">
      <dgm:prSet/>
      <dgm:spPr/>
      <dgm:t>
        <a:bodyPr/>
        <a:lstStyle/>
        <a:p>
          <a:endParaRPr lang="en-US"/>
        </a:p>
      </dgm:t>
    </dgm:pt>
    <dgm:pt modelId="{02F5F0BB-72E8-4262-B155-AAB573766E2F}" type="sibTrans" cxnId="{ABF6677B-15BF-4A86-825D-A1C295B3D833}">
      <dgm:prSet/>
      <dgm:spPr/>
      <dgm:t>
        <a:bodyPr/>
        <a:lstStyle/>
        <a:p>
          <a:endParaRPr lang="en-US"/>
        </a:p>
      </dgm:t>
    </dgm:pt>
    <dgm:pt modelId="{2FDD5875-4F95-4C2B-A7B3-019BC78797D5}">
      <dgm:prSet phldrT="[Text]" custT="1"/>
      <dgm:spPr/>
      <dgm:t>
        <a:bodyPr/>
        <a:lstStyle/>
        <a:p>
          <a:r>
            <a:rPr lang="en-US" sz="2000" b="1" i="0" dirty="0" err="1" smtClean="0"/>
            <a:t>NetBoss</a:t>
          </a:r>
          <a:endParaRPr lang="en-US" sz="2000" b="1" i="0" dirty="0" smtClean="0"/>
        </a:p>
        <a:p>
          <a:r>
            <a:rPr lang="en-US" sz="2000" b="1" i="1" dirty="0" smtClean="0"/>
            <a:t> </a:t>
          </a:r>
          <a:r>
            <a:rPr lang="en-US" sz="2000" b="1" i="0" dirty="0" smtClean="0"/>
            <a:t>Technology</a:t>
          </a:r>
          <a:endParaRPr lang="en-US" sz="2000" i="0" dirty="0"/>
        </a:p>
      </dgm:t>
    </dgm:pt>
    <dgm:pt modelId="{99FFBA3A-EF59-48F8-A96F-0D787903A0C0}" type="parTrans" cxnId="{C8EF02FA-83EA-498C-AD37-9DA2DA5DC58C}">
      <dgm:prSet/>
      <dgm:spPr/>
      <dgm:t>
        <a:bodyPr/>
        <a:lstStyle/>
        <a:p>
          <a:endParaRPr lang="en-US"/>
        </a:p>
      </dgm:t>
    </dgm:pt>
    <dgm:pt modelId="{2D62D82B-001F-4CEC-95C9-6318911103E4}" type="sibTrans" cxnId="{C8EF02FA-83EA-498C-AD37-9DA2DA5DC58C}">
      <dgm:prSet/>
      <dgm:spPr/>
      <dgm:t>
        <a:bodyPr/>
        <a:lstStyle/>
        <a:p>
          <a:endParaRPr lang="en-US"/>
        </a:p>
      </dgm:t>
    </dgm:pt>
    <dgm:pt modelId="{4D42E14E-F2D8-4A2D-8784-7C694D53FB0C}">
      <dgm:prSet phldrT="[Text]"/>
      <dgm:spPr/>
      <dgm:t>
        <a:bodyPr/>
        <a:lstStyle/>
        <a:p>
          <a:r>
            <a:rPr lang="en-US" dirty="0" err="1" smtClean="0"/>
            <a:t>Dataminer</a:t>
          </a:r>
          <a:endParaRPr lang="en-US" dirty="0"/>
        </a:p>
      </dgm:t>
    </dgm:pt>
    <dgm:pt modelId="{F41177A2-E1C1-4DC3-8345-158AB664C713}" type="parTrans" cxnId="{70868071-924C-498F-B772-AC5333FC7DD6}">
      <dgm:prSet/>
      <dgm:spPr/>
      <dgm:t>
        <a:bodyPr/>
        <a:lstStyle/>
        <a:p>
          <a:endParaRPr lang="en-US"/>
        </a:p>
      </dgm:t>
    </dgm:pt>
    <dgm:pt modelId="{B9343137-7A0D-4E0C-B165-277448A196BC}" type="sibTrans" cxnId="{70868071-924C-498F-B772-AC5333FC7DD6}">
      <dgm:prSet/>
      <dgm:spPr/>
      <dgm:t>
        <a:bodyPr/>
        <a:lstStyle/>
        <a:p>
          <a:endParaRPr lang="en-US"/>
        </a:p>
      </dgm:t>
    </dgm:pt>
    <dgm:pt modelId="{E8085116-0404-4599-BEE3-674AE847467E}">
      <dgm:prSet phldrT="[Text]" custT="1"/>
      <dgm:spPr/>
      <dgm:t>
        <a:bodyPr/>
        <a:lstStyle/>
        <a:p>
          <a:r>
            <a:rPr lang="en-US" sz="2000" dirty="0" smtClean="0"/>
            <a:t>CA </a:t>
          </a:r>
          <a:r>
            <a:rPr lang="en-US" sz="1800" dirty="0" smtClean="0"/>
            <a:t>Technologies</a:t>
          </a:r>
          <a:endParaRPr lang="en-US" sz="1800" dirty="0"/>
        </a:p>
      </dgm:t>
    </dgm:pt>
    <dgm:pt modelId="{D73E4539-F104-4A6D-B063-2CB52318D4B2}" type="parTrans" cxnId="{D22B75D1-147E-4883-B2B4-B421FD05AAC5}">
      <dgm:prSet/>
      <dgm:spPr/>
      <dgm:t>
        <a:bodyPr/>
        <a:lstStyle/>
        <a:p>
          <a:endParaRPr lang="en-US"/>
        </a:p>
      </dgm:t>
    </dgm:pt>
    <dgm:pt modelId="{47888A05-CC3B-448C-BB4C-CF98E024E728}" type="sibTrans" cxnId="{D22B75D1-147E-4883-B2B4-B421FD05AAC5}">
      <dgm:prSet/>
      <dgm:spPr/>
      <dgm:t>
        <a:bodyPr/>
        <a:lstStyle/>
        <a:p>
          <a:endParaRPr lang="en-US"/>
        </a:p>
      </dgm:t>
    </dgm:pt>
    <dgm:pt modelId="{574A6B4A-428E-453C-949B-17FC913599FE}">
      <dgm:prSet phldrT="[Text]"/>
      <dgm:spPr/>
      <dgm:t>
        <a:bodyPr/>
        <a:lstStyle/>
        <a:p>
          <a:r>
            <a:rPr lang="en-US" dirty="0" smtClean="0"/>
            <a:t>Spectrum</a:t>
          </a:r>
          <a:endParaRPr lang="en-US" dirty="0"/>
        </a:p>
      </dgm:t>
    </dgm:pt>
    <dgm:pt modelId="{DB59A937-9637-491F-8208-852358EDE5C5}" type="parTrans" cxnId="{D8F59BD1-CE0A-421E-918B-601449196E3C}">
      <dgm:prSet/>
      <dgm:spPr/>
      <dgm:t>
        <a:bodyPr/>
        <a:lstStyle/>
        <a:p>
          <a:endParaRPr lang="en-US"/>
        </a:p>
      </dgm:t>
    </dgm:pt>
    <dgm:pt modelId="{4738BC22-6F63-4DDA-8A13-CA70E4B2D4E9}" type="sibTrans" cxnId="{D8F59BD1-CE0A-421E-918B-601449196E3C}">
      <dgm:prSet/>
      <dgm:spPr/>
      <dgm:t>
        <a:bodyPr/>
        <a:lstStyle/>
        <a:p>
          <a:endParaRPr lang="en-US"/>
        </a:p>
      </dgm:t>
    </dgm:pt>
    <dgm:pt modelId="{3990B086-3CCF-471A-873C-4B4992DAAC31}">
      <dgm:prSet phldrT="[Text]"/>
      <dgm:spPr/>
      <dgm:t>
        <a:bodyPr/>
        <a:lstStyle/>
        <a:p>
          <a:r>
            <a:rPr lang="en-US" dirty="0" err="1" smtClean="0"/>
            <a:t>Netboss</a:t>
          </a:r>
          <a:r>
            <a:rPr lang="en-US" dirty="0" smtClean="0"/>
            <a:t> XT</a:t>
          </a:r>
        </a:p>
      </dgm:t>
    </dgm:pt>
    <dgm:pt modelId="{5DA11FEB-3B57-4416-B3C6-971C49E2F7D0}" type="sibTrans" cxnId="{DC6E1CE1-A69B-418B-926F-86AE3FC15D4C}">
      <dgm:prSet/>
      <dgm:spPr/>
      <dgm:t>
        <a:bodyPr/>
        <a:lstStyle/>
        <a:p>
          <a:endParaRPr lang="en-US"/>
        </a:p>
      </dgm:t>
    </dgm:pt>
    <dgm:pt modelId="{E60B3244-190D-4E0E-BCCB-FB0AF7305B52}" type="parTrans" cxnId="{DC6E1CE1-A69B-418B-926F-86AE3FC15D4C}">
      <dgm:prSet/>
      <dgm:spPr/>
      <dgm:t>
        <a:bodyPr/>
        <a:lstStyle/>
        <a:p>
          <a:endParaRPr lang="en-US"/>
        </a:p>
      </dgm:t>
    </dgm:pt>
    <dgm:pt modelId="{15CCF594-F7E6-4BF1-8142-A53A0D72B087}">
      <dgm:prSet phldrT="[Text]" custT="1"/>
      <dgm:spPr/>
      <dgm:t>
        <a:bodyPr/>
        <a:lstStyle/>
        <a:p>
          <a:r>
            <a:rPr lang="en-US" sz="2000" dirty="0" smtClean="0"/>
            <a:t>Skyline</a:t>
          </a:r>
          <a:endParaRPr lang="en-US" sz="2000" dirty="0"/>
        </a:p>
      </dgm:t>
    </dgm:pt>
    <dgm:pt modelId="{FC00C734-750A-4765-B70F-2BE5D884051E}" type="sibTrans" cxnId="{38C31055-EF8D-439B-A1BF-575E5E9DB640}">
      <dgm:prSet/>
      <dgm:spPr/>
      <dgm:t>
        <a:bodyPr/>
        <a:lstStyle/>
        <a:p>
          <a:endParaRPr lang="en-US"/>
        </a:p>
      </dgm:t>
    </dgm:pt>
    <dgm:pt modelId="{FA75CA33-3EB6-4AF9-A426-5E1E72C2EF00}" type="parTrans" cxnId="{38C31055-EF8D-439B-A1BF-575E5E9DB640}">
      <dgm:prSet/>
      <dgm:spPr/>
      <dgm:t>
        <a:bodyPr/>
        <a:lstStyle/>
        <a:p>
          <a:endParaRPr lang="en-US"/>
        </a:p>
      </dgm:t>
    </dgm:pt>
    <dgm:pt modelId="{02DC6C9B-AB14-48B8-BEA6-479D67912A89}" type="pres">
      <dgm:prSet presAssocID="{2D1ADF54-37C0-41CD-875B-FEB73E17B1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8768F0-A0B5-4BF5-A27A-C8BBCA1A12C7}" type="pres">
      <dgm:prSet presAssocID="{04C969F3-6F2E-4E55-B56F-8414B9F00960}" presName="root" presStyleCnt="0"/>
      <dgm:spPr/>
      <dgm:t>
        <a:bodyPr/>
        <a:lstStyle/>
        <a:p>
          <a:endParaRPr lang="en-US"/>
        </a:p>
      </dgm:t>
    </dgm:pt>
    <dgm:pt modelId="{50F262A0-5894-403B-B6AA-F9052695A19F}" type="pres">
      <dgm:prSet presAssocID="{04C969F3-6F2E-4E55-B56F-8414B9F00960}" presName="rootComposite" presStyleCnt="0"/>
      <dgm:spPr/>
      <dgm:t>
        <a:bodyPr/>
        <a:lstStyle/>
        <a:p>
          <a:endParaRPr lang="en-US"/>
        </a:p>
      </dgm:t>
    </dgm:pt>
    <dgm:pt modelId="{EDD4772D-E7F3-497D-AD37-7743C7CDA414}" type="pres">
      <dgm:prSet presAssocID="{04C969F3-6F2E-4E55-B56F-8414B9F00960}" presName="rootText" presStyleLbl="node1" presStyleIdx="0" presStyleCnt="4" custLinFactNeighborX="-87" custLinFactNeighborY="1780"/>
      <dgm:spPr/>
      <dgm:t>
        <a:bodyPr/>
        <a:lstStyle/>
        <a:p>
          <a:endParaRPr lang="en-US"/>
        </a:p>
      </dgm:t>
    </dgm:pt>
    <dgm:pt modelId="{DA02585A-BA62-4FD4-89FA-4E8C8BCF9DC7}" type="pres">
      <dgm:prSet presAssocID="{04C969F3-6F2E-4E55-B56F-8414B9F00960}" presName="rootConnector" presStyleLbl="node1" presStyleIdx="0" presStyleCnt="4"/>
      <dgm:spPr/>
      <dgm:t>
        <a:bodyPr/>
        <a:lstStyle/>
        <a:p>
          <a:endParaRPr lang="en-US"/>
        </a:p>
      </dgm:t>
    </dgm:pt>
    <dgm:pt modelId="{C2739B13-76F1-4EEA-9011-A0C8DEA9A74D}" type="pres">
      <dgm:prSet presAssocID="{04C969F3-6F2E-4E55-B56F-8414B9F00960}" presName="childShape" presStyleCnt="0"/>
      <dgm:spPr/>
      <dgm:t>
        <a:bodyPr/>
        <a:lstStyle/>
        <a:p>
          <a:endParaRPr lang="en-US"/>
        </a:p>
      </dgm:t>
    </dgm:pt>
    <dgm:pt modelId="{7DF213B5-A59D-445D-B1FF-6756834B754F}" type="pres">
      <dgm:prSet presAssocID="{0451CB0B-E63E-4031-B083-86711ECACE3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78C5C5E5-E824-4F5B-9562-984705A46C11}" type="pres">
      <dgm:prSet presAssocID="{749AF804-0413-4B98-8001-A6C420A32F87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DA7F7-B489-43BA-9ADF-39B972A4905D}" type="pres">
      <dgm:prSet presAssocID="{2FDD5875-4F95-4C2B-A7B3-019BC78797D5}" presName="root" presStyleCnt="0"/>
      <dgm:spPr/>
      <dgm:t>
        <a:bodyPr/>
        <a:lstStyle/>
        <a:p>
          <a:endParaRPr lang="en-US"/>
        </a:p>
      </dgm:t>
    </dgm:pt>
    <dgm:pt modelId="{3E74D88B-E4E5-4315-A547-733C2CDC8F48}" type="pres">
      <dgm:prSet presAssocID="{2FDD5875-4F95-4C2B-A7B3-019BC78797D5}" presName="rootComposite" presStyleCnt="0"/>
      <dgm:spPr/>
      <dgm:t>
        <a:bodyPr/>
        <a:lstStyle/>
        <a:p>
          <a:endParaRPr lang="en-US"/>
        </a:p>
      </dgm:t>
    </dgm:pt>
    <dgm:pt modelId="{CD937755-276A-43D2-A450-A7FE7F67D3CC}" type="pres">
      <dgm:prSet presAssocID="{2FDD5875-4F95-4C2B-A7B3-019BC78797D5}" presName="rootText" presStyleLbl="node1" presStyleIdx="1" presStyleCnt="4"/>
      <dgm:spPr/>
      <dgm:t>
        <a:bodyPr/>
        <a:lstStyle/>
        <a:p>
          <a:endParaRPr lang="en-US"/>
        </a:p>
      </dgm:t>
    </dgm:pt>
    <dgm:pt modelId="{F63962BA-710C-4B97-9186-237E7D8C079E}" type="pres">
      <dgm:prSet presAssocID="{2FDD5875-4F95-4C2B-A7B3-019BC78797D5}" presName="rootConnector" presStyleLbl="node1" presStyleIdx="1" presStyleCnt="4"/>
      <dgm:spPr/>
      <dgm:t>
        <a:bodyPr/>
        <a:lstStyle/>
        <a:p>
          <a:endParaRPr lang="en-US"/>
        </a:p>
      </dgm:t>
    </dgm:pt>
    <dgm:pt modelId="{0395D6D1-487A-472F-A23A-E38DD5EBAC7A}" type="pres">
      <dgm:prSet presAssocID="{2FDD5875-4F95-4C2B-A7B3-019BC78797D5}" presName="childShape" presStyleCnt="0"/>
      <dgm:spPr/>
      <dgm:t>
        <a:bodyPr/>
        <a:lstStyle/>
        <a:p>
          <a:endParaRPr lang="en-US"/>
        </a:p>
      </dgm:t>
    </dgm:pt>
    <dgm:pt modelId="{2D1619D3-6D39-49AB-91BB-0E8972C2FF0D}" type="pres">
      <dgm:prSet presAssocID="{E60B3244-190D-4E0E-BCCB-FB0AF7305B52}" presName="Name13" presStyleLbl="parChTrans1D2" presStyleIdx="1" presStyleCnt="4"/>
      <dgm:spPr/>
      <dgm:t>
        <a:bodyPr/>
        <a:lstStyle/>
        <a:p>
          <a:endParaRPr lang="en-US"/>
        </a:p>
      </dgm:t>
    </dgm:pt>
    <dgm:pt modelId="{7DE58697-3052-4A95-83AC-9D4998756C5F}" type="pres">
      <dgm:prSet presAssocID="{3990B086-3CCF-471A-873C-4B4992DAAC3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4A0D9-B6E0-4E41-9B96-DBF6BA0946C0}" type="pres">
      <dgm:prSet presAssocID="{15CCF594-F7E6-4BF1-8142-A53A0D72B087}" presName="root" presStyleCnt="0"/>
      <dgm:spPr/>
      <dgm:t>
        <a:bodyPr/>
        <a:lstStyle/>
        <a:p>
          <a:endParaRPr lang="en-US"/>
        </a:p>
      </dgm:t>
    </dgm:pt>
    <dgm:pt modelId="{C82C003A-73DD-42E9-860D-8538F0D83B64}" type="pres">
      <dgm:prSet presAssocID="{15CCF594-F7E6-4BF1-8142-A53A0D72B087}" presName="rootComposite" presStyleCnt="0"/>
      <dgm:spPr/>
      <dgm:t>
        <a:bodyPr/>
        <a:lstStyle/>
        <a:p>
          <a:endParaRPr lang="en-US"/>
        </a:p>
      </dgm:t>
    </dgm:pt>
    <dgm:pt modelId="{EC935380-F1C6-46F2-9E4C-76A5B5226391}" type="pres">
      <dgm:prSet presAssocID="{15CCF594-F7E6-4BF1-8142-A53A0D72B087}" presName="rootText" presStyleLbl="node1" presStyleIdx="2" presStyleCnt="4"/>
      <dgm:spPr/>
      <dgm:t>
        <a:bodyPr/>
        <a:lstStyle/>
        <a:p>
          <a:endParaRPr lang="en-US"/>
        </a:p>
      </dgm:t>
    </dgm:pt>
    <dgm:pt modelId="{BBFA1B47-D7FA-4BCE-BA0F-C807FE640D88}" type="pres">
      <dgm:prSet presAssocID="{15CCF594-F7E6-4BF1-8142-A53A0D72B087}" presName="rootConnector" presStyleLbl="node1" presStyleIdx="2" presStyleCnt="4"/>
      <dgm:spPr/>
      <dgm:t>
        <a:bodyPr/>
        <a:lstStyle/>
        <a:p>
          <a:endParaRPr lang="en-US"/>
        </a:p>
      </dgm:t>
    </dgm:pt>
    <dgm:pt modelId="{EE7EDF1C-CF53-4049-9668-A8CC3D4B3892}" type="pres">
      <dgm:prSet presAssocID="{15CCF594-F7E6-4BF1-8142-A53A0D72B087}" presName="childShape" presStyleCnt="0"/>
      <dgm:spPr/>
      <dgm:t>
        <a:bodyPr/>
        <a:lstStyle/>
        <a:p>
          <a:endParaRPr lang="en-US"/>
        </a:p>
      </dgm:t>
    </dgm:pt>
    <dgm:pt modelId="{16EAA310-BB03-4567-888D-B07052F7A490}" type="pres">
      <dgm:prSet presAssocID="{F41177A2-E1C1-4DC3-8345-158AB664C713}" presName="Name13" presStyleLbl="parChTrans1D2" presStyleIdx="2" presStyleCnt="4"/>
      <dgm:spPr/>
      <dgm:t>
        <a:bodyPr/>
        <a:lstStyle/>
        <a:p>
          <a:endParaRPr lang="en-US"/>
        </a:p>
      </dgm:t>
    </dgm:pt>
    <dgm:pt modelId="{43BCE283-8D53-4756-9E23-936A10C529BC}" type="pres">
      <dgm:prSet presAssocID="{4D42E14E-F2D8-4A2D-8784-7C694D53FB0C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8D8CF-AB84-4193-93E9-5A38659E3506}" type="pres">
      <dgm:prSet presAssocID="{E8085116-0404-4599-BEE3-674AE847467E}" presName="root" presStyleCnt="0"/>
      <dgm:spPr/>
      <dgm:t>
        <a:bodyPr/>
        <a:lstStyle/>
        <a:p>
          <a:endParaRPr lang="en-US"/>
        </a:p>
      </dgm:t>
    </dgm:pt>
    <dgm:pt modelId="{B8B7DC5C-6A38-4F43-97FF-E02DFEACB395}" type="pres">
      <dgm:prSet presAssocID="{E8085116-0404-4599-BEE3-674AE847467E}" presName="rootComposite" presStyleCnt="0"/>
      <dgm:spPr/>
      <dgm:t>
        <a:bodyPr/>
        <a:lstStyle/>
        <a:p>
          <a:endParaRPr lang="en-US"/>
        </a:p>
      </dgm:t>
    </dgm:pt>
    <dgm:pt modelId="{04960FFE-11B5-4B57-9DF5-16BF8BCAECC3}" type="pres">
      <dgm:prSet presAssocID="{E8085116-0404-4599-BEE3-674AE847467E}" presName="rootText" presStyleLbl="node1" presStyleIdx="3" presStyleCnt="4"/>
      <dgm:spPr/>
      <dgm:t>
        <a:bodyPr/>
        <a:lstStyle/>
        <a:p>
          <a:endParaRPr lang="en-US"/>
        </a:p>
      </dgm:t>
    </dgm:pt>
    <dgm:pt modelId="{3411ED3C-A75F-4F78-B2F6-FDA100C52A84}" type="pres">
      <dgm:prSet presAssocID="{E8085116-0404-4599-BEE3-674AE847467E}" presName="rootConnector" presStyleLbl="node1" presStyleIdx="3" presStyleCnt="4"/>
      <dgm:spPr/>
      <dgm:t>
        <a:bodyPr/>
        <a:lstStyle/>
        <a:p>
          <a:endParaRPr lang="en-US"/>
        </a:p>
      </dgm:t>
    </dgm:pt>
    <dgm:pt modelId="{AEA2E6B5-B633-47AA-8C4B-E1FC48EF080B}" type="pres">
      <dgm:prSet presAssocID="{E8085116-0404-4599-BEE3-674AE847467E}" presName="childShape" presStyleCnt="0"/>
      <dgm:spPr/>
      <dgm:t>
        <a:bodyPr/>
        <a:lstStyle/>
        <a:p>
          <a:endParaRPr lang="en-US"/>
        </a:p>
      </dgm:t>
    </dgm:pt>
    <dgm:pt modelId="{D10A8039-D8BA-4A56-8220-4BCBF4942314}" type="pres">
      <dgm:prSet presAssocID="{DB59A937-9637-491F-8208-852358EDE5C5}" presName="Name13" presStyleLbl="parChTrans1D2" presStyleIdx="3" presStyleCnt="4"/>
      <dgm:spPr/>
      <dgm:t>
        <a:bodyPr/>
        <a:lstStyle/>
        <a:p>
          <a:endParaRPr lang="en-US"/>
        </a:p>
      </dgm:t>
    </dgm:pt>
    <dgm:pt modelId="{5C26D521-BAB8-46ED-ACE5-9000907B46FA}" type="pres">
      <dgm:prSet presAssocID="{574A6B4A-428E-453C-949B-17FC913599F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8B0796-0945-473E-871A-5761B730B630}" type="presOf" srcId="{574A6B4A-428E-453C-949B-17FC913599FE}" destId="{5C26D521-BAB8-46ED-ACE5-9000907B46FA}" srcOrd="0" destOrd="0" presId="urn:microsoft.com/office/officeart/2005/8/layout/hierarchy3"/>
    <dgm:cxn modelId="{7C4A1175-EC8D-4DA1-8493-1A1C51972C42}" type="presOf" srcId="{0451CB0B-E63E-4031-B083-86711ECACE39}" destId="{7DF213B5-A59D-445D-B1FF-6756834B754F}" srcOrd="0" destOrd="0" presId="urn:microsoft.com/office/officeart/2005/8/layout/hierarchy3"/>
    <dgm:cxn modelId="{1E5197E5-271A-4D76-8E27-F182FB3B11C7}" type="presOf" srcId="{04C969F3-6F2E-4E55-B56F-8414B9F00960}" destId="{DA02585A-BA62-4FD4-89FA-4E8C8BCF9DC7}" srcOrd="1" destOrd="0" presId="urn:microsoft.com/office/officeart/2005/8/layout/hierarchy3"/>
    <dgm:cxn modelId="{377AF03A-BCDD-40FC-B99B-447E20CD0921}" type="presOf" srcId="{E60B3244-190D-4E0E-BCCB-FB0AF7305B52}" destId="{2D1619D3-6D39-49AB-91BB-0E8972C2FF0D}" srcOrd="0" destOrd="0" presId="urn:microsoft.com/office/officeart/2005/8/layout/hierarchy3"/>
    <dgm:cxn modelId="{2E3CF48A-C991-4DF2-90DF-0DD602548838}" type="presOf" srcId="{2FDD5875-4F95-4C2B-A7B3-019BC78797D5}" destId="{F63962BA-710C-4B97-9186-237E7D8C079E}" srcOrd="1" destOrd="0" presId="urn:microsoft.com/office/officeart/2005/8/layout/hierarchy3"/>
    <dgm:cxn modelId="{38C31055-EF8D-439B-A1BF-575E5E9DB640}" srcId="{2D1ADF54-37C0-41CD-875B-FEB73E17B138}" destId="{15CCF594-F7E6-4BF1-8142-A53A0D72B087}" srcOrd="2" destOrd="0" parTransId="{FA75CA33-3EB6-4AF9-A426-5E1E72C2EF00}" sibTransId="{FC00C734-750A-4765-B70F-2BE5D884051E}"/>
    <dgm:cxn modelId="{70868071-924C-498F-B772-AC5333FC7DD6}" srcId="{15CCF594-F7E6-4BF1-8142-A53A0D72B087}" destId="{4D42E14E-F2D8-4A2D-8784-7C694D53FB0C}" srcOrd="0" destOrd="0" parTransId="{F41177A2-E1C1-4DC3-8345-158AB664C713}" sibTransId="{B9343137-7A0D-4E0C-B165-277448A196BC}"/>
    <dgm:cxn modelId="{4435070B-0897-4A58-9291-3DA5CF05CF71}" type="presOf" srcId="{04C969F3-6F2E-4E55-B56F-8414B9F00960}" destId="{EDD4772D-E7F3-497D-AD37-7743C7CDA414}" srcOrd="0" destOrd="0" presId="urn:microsoft.com/office/officeart/2005/8/layout/hierarchy3"/>
    <dgm:cxn modelId="{BE2C7349-3BAE-4DF8-8A59-3E1EA5F34C47}" srcId="{2D1ADF54-37C0-41CD-875B-FEB73E17B138}" destId="{04C969F3-6F2E-4E55-B56F-8414B9F00960}" srcOrd="0" destOrd="0" parTransId="{DD488056-3D3D-4543-A2F1-5113E184B6D9}" sibTransId="{6AECB35E-C040-483F-A6B3-1E3B10108EFE}"/>
    <dgm:cxn modelId="{ABF6677B-15BF-4A86-825D-A1C295B3D833}" srcId="{04C969F3-6F2E-4E55-B56F-8414B9F00960}" destId="{749AF804-0413-4B98-8001-A6C420A32F87}" srcOrd="0" destOrd="0" parTransId="{0451CB0B-E63E-4031-B083-86711ECACE39}" sibTransId="{02F5F0BB-72E8-4262-B155-AAB573766E2F}"/>
    <dgm:cxn modelId="{D8F59BD1-CE0A-421E-918B-601449196E3C}" srcId="{E8085116-0404-4599-BEE3-674AE847467E}" destId="{574A6B4A-428E-453C-949B-17FC913599FE}" srcOrd="0" destOrd="0" parTransId="{DB59A937-9637-491F-8208-852358EDE5C5}" sibTransId="{4738BC22-6F63-4DDA-8A13-CA70E4B2D4E9}"/>
    <dgm:cxn modelId="{D22B75D1-147E-4883-B2B4-B421FD05AAC5}" srcId="{2D1ADF54-37C0-41CD-875B-FEB73E17B138}" destId="{E8085116-0404-4599-BEE3-674AE847467E}" srcOrd="3" destOrd="0" parTransId="{D73E4539-F104-4A6D-B063-2CB52318D4B2}" sibTransId="{47888A05-CC3B-448C-BB4C-CF98E024E728}"/>
    <dgm:cxn modelId="{F6E29D39-6435-47B3-BCBE-3A2DB5CA29C0}" type="presOf" srcId="{3990B086-3CCF-471A-873C-4B4992DAAC31}" destId="{7DE58697-3052-4A95-83AC-9D4998756C5F}" srcOrd="0" destOrd="0" presId="urn:microsoft.com/office/officeart/2005/8/layout/hierarchy3"/>
    <dgm:cxn modelId="{E719A7BE-4E46-431D-8175-77C459BE0D24}" type="presOf" srcId="{15CCF594-F7E6-4BF1-8142-A53A0D72B087}" destId="{EC935380-F1C6-46F2-9E4C-76A5B5226391}" srcOrd="0" destOrd="0" presId="urn:microsoft.com/office/officeart/2005/8/layout/hierarchy3"/>
    <dgm:cxn modelId="{60EAF3D5-7F66-4E96-A6B0-9DBF858832BA}" type="presOf" srcId="{E8085116-0404-4599-BEE3-674AE847467E}" destId="{04960FFE-11B5-4B57-9DF5-16BF8BCAECC3}" srcOrd="0" destOrd="0" presId="urn:microsoft.com/office/officeart/2005/8/layout/hierarchy3"/>
    <dgm:cxn modelId="{E227E0EC-3CBE-4CFD-B57B-D17605F0025D}" type="presOf" srcId="{2FDD5875-4F95-4C2B-A7B3-019BC78797D5}" destId="{CD937755-276A-43D2-A450-A7FE7F67D3CC}" srcOrd="0" destOrd="0" presId="urn:microsoft.com/office/officeart/2005/8/layout/hierarchy3"/>
    <dgm:cxn modelId="{0B047E0B-A908-4332-A9B9-4F3DE8420AA7}" type="presOf" srcId="{15CCF594-F7E6-4BF1-8142-A53A0D72B087}" destId="{BBFA1B47-D7FA-4BCE-BA0F-C807FE640D88}" srcOrd="1" destOrd="0" presId="urn:microsoft.com/office/officeart/2005/8/layout/hierarchy3"/>
    <dgm:cxn modelId="{DC6E1CE1-A69B-418B-926F-86AE3FC15D4C}" srcId="{2FDD5875-4F95-4C2B-A7B3-019BC78797D5}" destId="{3990B086-3CCF-471A-873C-4B4992DAAC31}" srcOrd="0" destOrd="0" parTransId="{E60B3244-190D-4E0E-BCCB-FB0AF7305B52}" sibTransId="{5DA11FEB-3B57-4416-B3C6-971C49E2F7D0}"/>
    <dgm:cxn modelId="{9DBE0227-CFE8-42D8-91B2-E0431428A3D1}" type="presOf" srcId="{749AF804-0413-4B98-8001-A6C420A32F87}" destId="{78C5C5E5-E824-4F5B-9562-984705A46C11}" srcOrd="0" destOrd="0" presId="urn:microsoft.com/office/officeart/2005/8/layout/hierarchy3"/>
    <dgm:cxn modelId="{FC68C125-BF6E-41E7-8C61-0CFA425220DF}" type="presOf" srcId="{F41177A2-E1C1-4DC3-8345-158AB664C713}" destId="{16EAA310-BB03-4567-888D-B07052F7A490}" srcOrd="0" destOrd="0" presId="urn:microsoft.com/office/officeart/2005/8/layout/hierarchy3"/>
    <dgm:cxn modelId="{1A644EE0-6395-4859-A4FF-01825718E17F}" type="presOf" srcId="{DB59A937-9637-491F-8208-852358EDE5C5}" destId="{D10A8039-D8BA-4A56-8220-4BCBF4942314}" srcOrd="0" destOrd="0" presId="urn:microsoft.com/office/officeart/2005/8/layout/hierarchy3"/>
    <dgm:cxn modelId="{7438E1AC-0393-4524-932E-24B3AFA92B7A}" type="presOf" srcId="{4D42E14E-F2D8-4A2D-8784-7C694D53FB0C}" destId="{43BCE283-8D53-4756-9E23-936A10C529BC}" srcOrd="0" destOrd="0" presId="urn:microsoft.com/office/officeart/2005/8/layout/hierarchy3"/>
    <dgm:cxn modelId="{6B27E0E5-4FA2-40AD-A7AF-C3998BD145B6}" type="presOf" srcId="{2D1ADF54-37C0-41CD-875B-FEB73E17B138}" destId="{02DC6C9B-AB14-48B8-BEA6-479D67912A89}" srcOrd="0" destOrd="0" presId="urn:microsoft.com/office/officeart/2005/8/layout/hierarchy3"/>
    <dgm:cxn modelId="{6FFB4A0A-8925-42FB-BF76-21F21A20A6E9}" type="presOf" srcId="{E8085116-0404-4599-BEE3-674AE847467E}" destId="{3411ED3C-A75F-4F78-B2F6-FDA100C52A84}" srcOrd="1" destOrd="0" presId="urn:microsoft.com/office/officeart/2005/8/layout/hierarchy3"/>
    <dgm:cxn modelId="{C8EF02FA-83EA-498C-AD37-9DA2DA5DC58C}" srcId="{2D1ADF54-37C0-41CD-875B-FEB73E17B138}" destId="{2FDD5875-4F95-4C2B-A7B3-019BC78797D5}" srcOrd="1" destOrd="0" parTransId="{99FFBA3A-EF59-48F8-A96F-0D787903A0C0}" sibTransId="{2D62D82B-001F-4CEC-95C9-6318911103E4}"/>
    <dgm:cxn modelId="{9355FEF7-42C2-4BA2-A0BB-199E6CB615B8}" type="presParOf" srcId="{02DC6C9B-AB14-48B8-BEA6-479D67912A89}" destId="{CA8768F0-A0B5-4BF5-A27A-C8BBCA1A12C7}" srcOrd="0" destOrd="0" presId="urn:microsoft.com/office/officeart/2005/8/layout/hierarchy3"/>
    <dgm:cxn modelId="{3602AAA5-2A91-4284-B54E-3ED4F4EEA562}" type="presParOf" srcId="{CA8768F0-A0B5-4BF5-A27A-C8BBCA1A12C7}" destId="{50F262A0-5894-403B-B6AA-F9052695A19F}" srcOrd="0" destOrd="0" presId="urn:microsoft.com/office/officeart/2005/8/layout/hierarchy3"/>
    <dgm:cxn modelId="{E4AC08D2-72DD-4781-93EC-920482E8791A}" type="presParOf" srcId="{50F262A0-5894-403B-B6AA-F9052695A19F}" destId="{EDD4772D-E7F3-497D-AD37-7743C7CDA414}" srcOrd="0" destOrd="0" presId="urn:microsoft.com/office/officeart/2005/8/layout/hierarchy3"/>
    <dgm:cxn modelId="{40A19229-7C3F-42B1-BD4B-BF62B11753A4}" type="presParOf" srcId="{50F262A0-5894-403B-B6AA-F9052695A19F}" destId="{DA02585A-BA62-4FD4-89FA-4E8C8BCF9DC7}" srcOrd="1" destOrd="0" presId="urn:microsoft.com/office/officeart/2005/8/layout/hierarchy3"/>
    <dgm:cxn modelId="{A9498266-06B8-4888-A571-2266D7AC9038}" type="presParOf" srcId="{CA8768F0-A0B5-4BF5-A27A-C8BBCA1A12C7}" destId="{C2739B13-76F1-4EEA-9011-A0C8DEA9A74D}" srcOrd="1" destOrd="0" presId="urn:microsoft.com/office/officeart/2005/8/layout/hierarchy3"/>
    <dgm:cxn modelId="{A6427B3E-F8BB-42B9-BAB0-C7EAB80C16DC}" type="presParOf" srcId="{C2739B13-76F1-4EEA-9011-A0C8DEA9A74D}" destId="{7DF213B5-A59D-445D-B1FF-6756834B754F}" srcOrd="0" destOrd="0" presId="urn:microsoft.com/office/officeart/2005/8/layout/hierarchy3"/>
    <dgm:cxn modelId="{53E15DFB-2990-41FF-8CB0-D2C2280B0C60}" type="presParOf" srcId="{C2739B13-76F1-4EEA-9011-A0C8DEA9A74D}" destId="{78C5C5E5-E824-4F5B-9562-984705A46C11}" srcOrd="1" destOrd="0" presId="urn:microsoft.com/office/officeart/2005/8/layout/hierarchy3"/>
    <dgm:cxn modelId="{F25C1414-6C26-4439-B3D2-C42D8D6624E5}" type="presParOf" srcId="{02DC6C9B-AB14-48B8-BEA6-479D67912A89}" destId="{4B9DA7F7-B489-43BA-9ADF-39B972A4905D}" srcOrd="1" destOrd="0" presId="urn:microsoft.com/office/officeart/2005/8/layout/hierarchy3"/>
    <dgm:cxn modelId="{A367F636-12EA-4AC4-B93F-7A56DE77E6C9}" type="presParOf" srcId="{4B9DA7F7-B489-43BA-9ADF-39B972A4905D}" destId="{3E74D88B-E4E5-4315-A547-733C2CDC8F48}" srcOrd="0" destOrd="0" presId="urn:microsoft.com/office/officeart/2005/8/layout/hierarchy3"/>
    <dgm:cxn modelId="{EE175656-2FF4-4821-8362-82614847C19E}" type="presParOf" srcId="{3E74D88B-E4E5-4315-A547-733C2CDC8F48}" destId="{CD937755-276A-43D2-A450-A7FE7F67D3CC}" srcOrd="0" destOrd="0" presId="urn:microsoft.com/office/officeart/2005/8/layout/hierarchy3"/>
    <dgm:cxn modelId="{1FF31DAE-DB68-4CC4-9F3D-9B55931E3D19}" type="presParOf" srcId="{3E74D88B-E4E5-4315-A547-733C2CDC8F48}" destId="{F63962BA-710C-4B97-9186-237E7D8C079E}" srcOrd="1" destOrd="0" presId="urn:microsoft.com/office/officeart/2005/8/layout/hierarchy3"/>
    <dgm:cxn modelId="{7B4DB7ED-3869-426A-BCB6-206875058BD8}" type="presParOf" srcId="{4B9DA7F7-B489-43BA-9ADF-39B972A4905D}" destId="{0395D6D1-487A-472F-A23A-E38DD5EBAC7A}" srcOrd="1" destOrd="0" presId="urn:microsoft.com/office/officeart/2005/8/layout/hierarchy3"/>
    <dgm:cxn modelId="{C5245CC7-4B7F-459B-8A5D-63DD39D6D560}" type="presParOf" srcId="{0395D6D1-487A-472F-A23A-E38DD5EBAC7A}" destId="{2D1619D3-6D39-49AB-91BB-0E8972C2FF0D}" srcOrd="0" destOrd="0" presId="urn:microsoft.com/office/officeart/2005/8/layout/hierarchy3"/>
    <dgm:cxn modelId="{22E5CC45-5AC7-41D7-B836-055A54EF8BA8}" type="presParOf" srcId="{0395D6D1-487A-472F-A23A-E38DD5EBAC7A}" destId="{7DE58697-3052-4A95-83AC-9D4998756C5F}" srcOrd="1" destOrd="0" presId="urn:microsoft.com/office/officeart/2005/8/layout/hierarchy3"/>
    <dgm:cxn modelId="{0FDF3774-36C7-49A8-900A-A56DE432B8B7}" type="presParOf" srcId="{02DC6C9B-AB14-48B8-BEA6-479D67912A89}" destId="{6F74A0D9-B6E0-4E41-9B96-DBF6BA0946C0}" srcOrd="2" destOrd="0" presId="urn:microsoft.com/office/officeart/2005/8/layout/hierarchy3"/>
    <dgm:cxn modelId="{E5D260DB-0AE5-4B04-B83A-30E80C94A870}" type="presParOf" srcId="{6F74A0D9-B6E0-4E41-9B96-DBF6BA0946C0}" destId="{C82C003A-73DD-42E9-860D-8538F0D83B64}" srcOrd="0" destOrd="0" presId="urn:microsoft.com/office/officeart/2005/8/layout/hierarchy3"/>
    <dgm:cxn modelId="{8C720D7A-F96E-4EDD-ABF4-FEBB7B959C72}" type="presParOf" srcId="{C82C003A-73DD-42E9-860D-8538F0D83B64}" destId="{EC935380-F1C6-46F2-9E4C-76A5B5226391}" srcOrd="0" destOrd="0" presId="urn:microsoft.com/office/officeart/2005/8/layout/hierarchy3"/>
    <dgm:cxn modelId="{35D8CE6C-1800-4479-8ADF-AB06F3C9CC86}" type="presParOf" srcId="{C82C003A-73DD-42E9-860D-8538F0D83B64}" destId="{BBFA1B47-D7FA-4BCE-BA0F-C807FE640D88}" srcOrd="1" destOrd="0" presId="urn:microsoft.com/office/officeart/2005/8/layout/hierarchy3"/>
    <dgm:cxn modelId="{E8138601-93FA-4FF9-B9B6-93F6BD2DF459}" type="presParOf" srcId="{6F74A0D9-B6E0-4E41-9B96-DBF6BA0946C0}" destId="{EE7EDF1C-CF53-4049-9668-A8CC3D4B3892}" srcOrd="1" destOrd="0" presId="urn:microsoft.com/office/officeart/2005/8/layout/hierarchy3"/>
    <dgm:cxn modelId="{886B8357-75FD-4D22-B96A-C46B74850288}" type="presParOf" srcId="{EE7EDF1C-CF53-4049-9668-A8CC3D4B3892}" destId="{16EAA310-BB03-4567-888D-B07052F7A490}" srcOrd="0" destOrd="0" presId="urn:microsoft.com/office/officeart/2005/8/layout/hierarchy3"/>
    <dgm:cxn modelId="{289C447A-28EB-4335-88F4-8EB413424DD9}" type="presParOf" srcId="{EE7EDF1C-CF53-4049-9668-A8CC3D4B3892}" destId="{43BCE283-8D53-4756-9E23-936A10C529BC}" srcOrd="1" destOrd="0" presId="urn:microsoft.com/office/officeart/2005/8/layout/hierarchy3"/>
    <dgm:cxn modelId="{0027F8FF-5433-4598-A82A-D4A209087D6B}" type="presParOf" srcId="{02DC6C9B-AB14-48B8-BEA6-479D67912A89}" destId="{D338D8CF-AB84-4193-93E9-5A38659E3506}" srcOrd="3" destOrd="0" presId="urn:microsoft.com/office/officeart/2005/8/layout/hierarchy3"/>
    <dgm:cxn modelId="{5BAC5A48-347F-4607-923A-D3B1A7869D5C}" type="presParOf" srcId="{D338D8CF-AB84-4193-93E9-5A38659E3506}" destId="{B8B7DC5C-6A38-4F43-97FF-E02DFEACB395}" srcOrd="0" destOrd="0" presId="urn:microsoft.com/office/officeart/2005/8/layout/hierarchy3"/>
    <dgm:cxn modelId="{F39C1E82-8B0B-4E90-A486-D55D046F4865}" type="presParOf" srcId="{B8B7DC5C-6A38-4F43-97FF-E02DFEACB395}" destId="{04960FFE-11B5-4B57-9DF5-16BF8BCAECC3}" srcOrd="0" destOrd="0" presId="urn:microsoft.com/office/officeart/2005/8/layout/hierarchy3"/>
    <dgm:cxn modelId="{15BFF0F6-B87A-4934-9CC9-ED7DAA37554C}" type="presParOf" srcId="{B8B7DC5C-6A38-4F43-97FF-E02DFEACB395}" destId="{3411ED3C-A75F-4F78-B2F6-FDA100C52A84}" srcOrd="1" destOrd="0" presId="urn:microsoft.com/office/officeart/2005/8/layout/hierarchy3"/>
    <dgm:cxn modelId="{C226FA26-29B4-414E-9D5D-97DEDFB7C088}" type="presParOf" srcId="{D338D8CF-AB84-4193-93E9-5A38659E3506}" destId="{AEA2E6B5-B633-47AA-8C4B-E1FC48EF080B}" srcOrd="1" destOrd="0" presId="urn:microsoft.com/office/officeart/2005/8/layout/hierarchy3"/>
    <dgm:cxn modelId="{DC5FC4CD-5E43-4C71-89F4-7BD09CFABA01}" type="presParOf" srcId="{AEA2E6B5-B633-47AA-8C4B-E1FC48EF080B}" destId="{D10A8039-D8BA-4A56-8220-4BCBF4942314}" srcOrd="0" destOrd="0" presId="urn:microsoft.com/office/officeart/2005/8/layout/hierarchy3"/>
    <dgm:cxn modelId="{F5379D82-3BF3-4EBA-B494-BB540EAC9538}" type="presParOf" srcId="{AEA2E6B5-B633-47AA-8C4B-E1FC48EF080B}" destId="{5C26D521-BAB8-46ED-ACE5-9000907B46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0E32A-746E-4401-9091-F38D1049122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30B159-BD55-4AA2-9DB4-3352B3DBC7C6}">
      <dgm:prSet phldrT="[Text]"/>
      <dgm:spPr/>
      <dgm:t>
        <a:bodyPr/>
        <a:lstStyle/>
        <a:p>
          <a:pPr algn="ctr"/>
          <a:r>
            <a:rPr lang="en-US" smtClean="0"/>
            <a:t>Server</a:t>
          </a:r>
          <a:endParaRPr lang="en-US"/>
        </a:p>
      </dgm:t>
    </dgm:pt>
    <dgm:pt modelId="{B62D079F-6925-4DD2-8C56-04F8BA22DDEB}" type="parTrans" cxnId="{06BE4842-EC04-48EF-843C-A43ED9C50074}">
      <dgm:prSet/>
      <dgm:spPr/>
      <dgm:t>
        <a:bodyPr/>
        <a:lstStyle/>
        <a:p>
          <a:pPr algn="ctr"/>
          <a:endParaRPr lang="en-US"/>
        </a:p>
      </dgm:t>
    </dgm:pt>
    <dgm:pt modelId="{4F29193B-3B28-44C8-B063-91F5766FA705}" type="sibTrans" cxnId="{06BE4842-EC04-48EF-843C-A43ED9C50074}">
      <dgm:prSet/>
      <dgm:spPr/>
      <dgm:t>
        <a:bodyPr/>
        <a:lstStyle/>
        <a:p>
          <a:pPr algn="ctr"/>
          <a:endParaRPr lang="en-US"/>
        </a:p>
      </dgm:t>
    </dgm:pt>
    <dgm:pt modelId="{5232C311-6FD1-4802-AA93-9F1827F41C03}">
      <dgm:prSet/>
      <dgm:spPr/>
      <dgm:t>
        <a:bodyPr/>
        <a:lstStyle/>
        <a:p>
          <a:pPr algn="ctr"/>
          <a:r>
            <a:rPr lang="en-US" smtClean="0"/>
            <a:t>Configuration Management</a:t>
          </a:r>
          <a:endParaRPr lang="en-US"/>
        </a:p>
      </dgm:t>
    </dgm:pt>
    <dgm:pt modelId="{110D10FF-AF65-40FF-B9FD-48E52398335C}" type="parTrans" cxnId="{2E8452E9-7898-494B-9EB6-AE5E5670AFAC}">
      <dgm:prSet/>
      <dgm:spPr/>
      <dgm:t>
        <a:bodyPr/>
        <a:lstStyle/>
        <a:p>
          <a:pPr algn="ctr"/>
          <a:endParaRPr lang="en-US"/>
        </a:p>
      </dgm:t>
    </dgm:pt>
    <dgm:pt modelId="{477A94D6-B7B9-40B1-AC92-498D3AAFBA74}" type="sibTrans" cxnId="{2E8452E9-7898-494B-9EB6-AE5E5670AFAC}">
      <dgm:prSet/>
      <dgm:spPr/>
      <dgm:t>
        <a:bodyPr/>
        <a:lstStyle/>
        <a:p>
          <a:pPr algn="ctr"/>
          <a:endParaRPr lang="en-US"/>
        </a:p>
      </dgm:t>
    </dgm:pt>
    <dgm:pt modelId="{FEEA1A8A-5A14-4B72-BF06-26D3DB09D2CE}">
      <dgm:prSet/>
      <dgm:spPr/>
      <dgm:t>
        <a:bodyPr/>
        <a:lstStyle/>
        <a:p>
          <a:pPr algn="ctr"/>
          <a:r>
            <a:rPr lang="en-US" smtClean="0"/>
            <a:t>Fault Management</a:t>
          </a:r>
          <a:endParaRPr lang="en-US"/>
        </a:p>
      </dgm:t>
    </dgm:pt>
    <dgm:pt modelId="{A13A9608-8FC4-42E7-8435-CE799780A1AA}" type="parTrans" cxnId="{CD65A921-36E3-4183-80D9-75C9FA6391F9}">
      <dgm:prSet/>
      <dgm:spPr/>
      <dgm:t>
        <a:bodyPr/>
        <a:lstStyle/>
        <a:p>
          <a:pPr algn="ctr"/>
          <a:endParaRPr lang="en-US"/>
        </a:p>
      </dgm:t>
    </dgm:pt>
    <dgm:pt modelId="{ED39899C-C07C-4E5A-A694-337EB735CB77}" type="sibTrans" cxnId="{CD65A921-36E3-4183-80D9-75C9FA6391F9}">
      <dgm:prSet/>
      <dgm:spPr/>
      <dgm:t>
        <a:bodyPr/>
        <a:lstStyle/>
        <a:p>
          <a:pPr algn="ctr"/>
          <a:endParaRPr lang="en-US"/>
        </a:p>
      </dgm:t>
    </dgm:pt>
    <dgm:pt modelId="{62DCD4EC-5F67-42AE-874F-9C651501ED9D}">
      <dgm:prSet/>
      <dgm:spPr/>
      <dgm:t>
        <a:bodyPr/>
        <a:lstStyle/>
        <a:p>
          <a:pPr algn="ctr"/>
          <a:r>
            <a:rPr lang="en-US" smtClean="0"/>
            <a:t>Performance Management</a:t>
          </a:r>
          <a:endParaRPr lang="en-US"/>
        </a:p>
      </dgm:t>
    </dgm:pt>
    <dgm:pt modelId="{1BD0FD05-23BA-4DAE-9E77-A234BEB86A0F}" type="parTrans" cxnId="{3937C25B-9BBF-4418-BE37-FC78E0C3B574}">
      <dgm:prSet/>
      <dgm:spPr/>
      <dgm:t>
        <a:bodyPr/>
        <a:lstStyle/>
        <a:p>
          <a:pPr algn="ctr"/>
          <a:endParaRPr lang="en-US"/>
        </a:p>
      </dgm:t>
    </dgm:pt>
    <dgm:pt modelId="{9E7DA608-6363-4867-8542-153E0AF0122E}" type="sibTrans" cxnId="{3937C25B-9BBF-4418-BE37-FC78E0C3B574}">
      <dgm:prSet/>
      <dgm:spPr/>
      <dgm:t>
        <a:bodyPr/>
        <a:lstStyle/>
        <a:p>
          <a:pPr algn="ctr"/>
          <a:endParaRPr lang="en-US"/>
        </a:p>
      </dgm:t>
    </dgm:pt>
    <dgm:pt modelId="{F8C04BF3-CE69-454C-9718-BCFD4FD85808}">
      <dgm:prSet/>
      <dgm:spPr/>
      <dgm:t>
        <a:bodyPr/>
        <a:lstStyle/>
        <a:p>
          <a:pPr algn="ctr"/>
          <a:r>
            <a:rPr lang="en-US" smtClean="0"/>
            <a:t>Reporting</a:t>
          </a:r>
          <a:endParaRPr lang="en-US"/>
        </a:p>
      </dgm:t>
    </dgm:pt>
    <dgm:pt modelId="{3F3D96AC-8836-481A-A52F-C49092CD061D}" type="parTrans" cxnId="{FBBD3A13-CB70-4D4C-B5BD-406432CA7AF7}">
      <dgm:prSet/>
      <dgm:spPr/>
      <dgm:t>
        <a:bodyPr/>
        <a:lstStyle/>
        <a:p>
          <a:pPr algn="ctr"/>
          <a:endParaRPr lang="en-US"/>
        </a:p>
      </dgm:t>
    </dgm:pt>
    <dgm:pt modelId="{2C3FFF7B-204B-42E4-BEB1-605F156199A0}" type="sibTrans" cxnId="{FBBD3A13-CB70-4D4C-B5BD-406432CA7AF7}">
      <dgm:prSet/>
      <dgm:spPr/>
      <dgm:t>
        <a:bodyPr/>
        <a:lstStyle/>
        <a:p>
          <a:pPr algn="ctr"/>
          <a:endParaRPr lang="en-US"/>
        </a:p>
      </dgm:t>
    </dgm:pt>
    <dgm:pt modelId="{D006996C-9825-4988-A831-14F006EB39FA}">
      <dgm:prSet/>
      <dgm:spPr/>
      <dgm:t>
        <a:bodyPr/>
        <a:lstStyle/>
        <a:p>
          <a:pPr algn="ctr"/>
          <a:r>
            <a:rPr lang="en-US" dirty="0" smtClean="0"/>
            <a:t>Discovery</a:t>
          </a:r>
          <a:endParaRPr lang="en-US" dirty="0"/>
        </a:p>
      </dgm:t>
    </dgm:pt>
    <dgm:pt modelId="{512D32A1-6214-481C-AA6B-A70C87DDE7A4}" type="parTrans" cxnId="{8DEBC31F-E97C-429C-A6AF-5F4BCDCFE21B}">
      <dgm:prSet/>
      <dgm:spPr/>
      <dgm:t>
        <a:bodyPr/>
        <a:lstStyle/>
        <a:p>
          <a:pPr algn="ctr"/>
          <a:endParaRPr lang="en-US"/>
        </a:p>
      </dgm:t>
    </dgm:pt>
    <dgm:pt modelId="{00A8090E-27F6-429E-86A8-B4AE6006DDD7}" type="sibTrans" cxnId="{8DEBC31F-E97C-429C-A6AF-5F4BCDCFE21B}">
      <dgm:prSet/>
      <dgm:spPr/>
      <dgm:t>
        <a:bodyPr/>
        <a:lstStyle/>
        <a:p>
          <a:pPr algn="ctr"/>
          <a:endParaRPr lang="en-US"/>
        </a:p>
      </dgm:t>
    </dgm:pt>
    <dgm:pt modelId="{D65930BA-D42F-49F2-B92F-4457A97D44D6}">
      <dgm:prSet/>
      <dgm:spPr/>
      <dgm:t>
        <a:bodyPr/>
        <a:lstStyle/>
        <a:p>
          <a:pPr algn="ctr"/>
          <a:r>
            <a:rPr lang="en-US" dirty="0" smtClean="0"/>
            <a:t>Map</a:t>
          </a:r>
          <a:endParaRPr lang="en-US" dirty="0"/>
        </a:p>
      </dgm:t>
    </dgm:pt>
    <dgm:pt modelId="{3CF45FA9-AA67-4334-9690-C6EEA64C3EF4}" type="parTrans" cxnId="{0C45D830-5F35-4CB9-93F5-4378C7890D23}">
      <dgm:prSet/>
      <dgm:spPr/>
      <dgm:t>
        <a:bodyPr/>
        <a:lstStyle/>
        <a:p>
          <a:pPr algn="ctr"/>
          <a:endParaRPr lang="en-US"/>
        </a:p>
      </dgm:t>
    </dgm:pt>
    <dgm:pt modelId="{754D5B50-640A-4863-9940-BF3C6CEF4086}" type="sibTrans" cxnId="{0C45D830-5F35-4CB9-93F5-4378C7890D23}">
      <dgm:prSet/>
      <dgm:spPr/>
      <dgm:t>
        <a:bodyPr/>
        <a:lstStyle/>
        <a:p>
          <a:pPr algn="ctr"/>
          <a:endParaRPr lang="en-US"/>
        </a:p>
      </dgm:t>
    </dgm:pt>
    <dgm:pt modelId="{24D919E3-5E28-4739-9DC4-036886E4408C}">
      <dgm:prSet/>
      <dgm:spPr/>
      <dgm:t>
        <a:bodyPr/>
        <a:lstStyle/>
        <a:p>
          <a:pPr algn="ctr"/>
          <a:r>
            <a:rPr lang="en-US" smtClean="0"/>
            <a:t>Backup Management</a:t>
          </a:r>
          <a:endParaRPr lang="en-US"/>
        </a:p>
      </dgm:t>
    </dgm:pt>
    <dgm:pt modelId="{3DD8A470-08F4-436A-82BC-D92468D85851}" type="parTrans" cxnId="{D479BDDE-5E15-4161-9AEF-AF88C782DAFF}">
      <dgm:prSet/>
      <dgm:spPr/>
      <dgm:t>
        <a:bodyPr/>
        <a:lstStyle/>
        <a:p>
          <a:pPr algn="ctr"/>
          <a:endParaRPr lang="en-US"/>
        </a:p>
      </dgm:t>
    </dgm:pt>
    <dgm:pt modelId="{746E615B-03B4-4545-BADE-692564E87ACB}" type="sibTrans" cxnId="{D479BDDE-5E15-4161-9AEF-AF88C782DAFF}">
      <dgm:prSet/>
      <dgm:spPr/>
      <dgm:t>
        <a:bodyPr/>
        <a:lstStyle/>
        <a:p>
          <a:pPr algn="ctr"/>
          <a:endParaRPr lang="en-US"/>
        </a:p>
      </dgm:t>
    </dgm:pt>
    <dgm:pt modelId="{54A1B258-472E-4193-8E60-6C112D209355}">
      <dgm:prSet/>
      <dgm:spPr/>
      <dgm:t>
        <a:bodyPr/>
        <a:lstStyle/>
        <a:p>
          <a:pPr algn="ctr"/>
          <a:r>
            <a:rPr lang="en-US" dirty="0" smtClean="0"/>
            <a:t>   AMC	</a:t>
          </a:r>
          <a:endParaRPr lang="en-US" dirty="0"/>
        </a:p>
      </dgm:t>
    </dgm:pt>
    <dgm:pt modelId="{7AEFE575-B1A3-4B25-A8AB-15681FCD9707}" type="parTrans" cxnId="{0385D3FD-6A16-4EDC-9C3A-BEBEFE4E9653}">
      <dgm:prSet/>
      <dgm:spPr/>
      <dgm:t>
        <a:bodyPr/>
        <a:lstStyle/>
        <a:p>
          <a:pPr algn="ctr"/>
          <a:endParaRPr lang="en-US"/>
        </a:p>
      </dgm:t>
    </dgm:pt>
    <dgm:pt modelId="{43F84AEA-59BA-4B59-9A11-0901774A3103}" type="sibTrans" cxnId="{0385D3FD-6A16-4EDC-9C3A-BEBEFE4E9653}">
      <dgm:prSet/>
      <dgm:spPr/>
      <dgm:t>
        <a:bodyPr/>
        <a:lstStyle/>
        <a:p>
          <a:pPr algn="ctr"/>
          <a:endParaRPr lang="en-US"/>
        </a:p>
      </dgm:t>
    </dgm:pt>
    <dgm:pt modelId="{E50487C5-2952-460D-B1F7-4900962C0A31}">
      <dgm:prSet/>
      <dgm:spPr/>
      <dgm:t>
        <a:bodyPr/>
        <a:lstStyle/>
        <a:p>
          <a:pPr algn="ctr"/>
          <a:r>
            <a:rPr lang="en-US" smtClean="0"/>
            <a:t>Other Technical Feature	</a:t>
          </a:r>
          <a:endParaRPr lang="en-US"/>
        </a:p>
      </dgm:t>
    </dgm:pt>
    <dgm:pt modelId="{5B8AC226-4C4C-452F-AC2B-664FFBA94EB6}" type="parTrans" cxnId="{D3D526FC-168F-4411-8B1C-A116C97EF289}">
      <dgm:prSet/>
      <dgm:spPr/>
      <dgm:t>
        <a:bodyPr/>
        <a:lstStyle/>
        <a:p>
          <a:pPr algn="ctr"/>
          <a:endParaRPr lang="en-US"/>
        </a:p>
      </dgm:t>
    </dgm:pt>
    <dgm:pt modelId="{82F5E8CF-4563-456F-AAFE-B45C66CDEF01}" type="sibTrans" cxnId="{D3D526FC-168F-4411-8B1C-A116C97EF289}">
      <dgm:prSet/>
      <dgm:spPr/>
      <dgm:t>
        <a:bodyPr/>
        <a:lstStyle/>
        <a:p>
          <a:pPr algn="ctr"/>
          <a:endParaRPr lang="en-US"/>
        </a:p>
      </dgm:t>
    </dgm:pt>
    <dgm:pt modelId="{B97B7A08-04A4-47B1-893E-774F3299651A}">
      <dgm:prSet/>
      <dgm:spPr/>
      <dgm:t>
        <a:bodyPr/>
        <a:lstStyle/>
        <a:p>
          <a:pPr algn="ctr"/>
          <a:r>
            <a:rPr lang="en-US" dirty="0" smtClean="0"/>
            <a:t> Demo </a:t>
          </a:r>
          <a:r>
            <a:rPr lang="en-US" dirty="0" smtClean="0"/>
            <a:t>Session	</a:t>
          </a:r>
          <a:endParaRPr lang="en-US" dirty="0"/>
        </a:p>
      </dgm:t>
    </dgm:pt>
    <dgm:pt modelId="{6D3D5C5D-2DE3-4928-9739-D0177149F85C}" type="parTrans" cxnId="{329EBD6D-1EA4-45B5-8470-FCF505CBA302}">
      <dgm:prSet/>
      <dgm:spPr/>
      <dgm:t>
        <a:bodyPr/>
        <a:lstStyle/>
        <a:p>
          <a:pPr algn="ctr"/>
          <a:endParaRPr lang="en-US"/>
        </a:p>
      </dgm:t>
    </dgm:pt>
    <dgm:pt modelId="{E828D54F-41A8-4964-981F-0BDF2381B93F}" type="sibTrans" cxnId="{329EBD6D-1EA4-45B5-8470-FCF505CBA302}">
      <dgm:prSet/>
      <dgm:spPr/>
      <dgm:t>
        <a:bodyPr/>
        <a:lstStyle/>
        <a:p>
          <a:pPr algn="ctr"/>
          <a:endParaRPr lang="en-US"/>
        </a:p>
      </dgm:t>
    </dgm:pt>
    <dgm:pt modelId="{F88BF5EB-7F9C-4086-87B8-20FC0CB50ED3}">
      <dgm:prSet/>
      <dgm:spPr/>
      <dgm:t>
        <a:bodyPr/>
        <a:lstStyle/>
        <a:p>
          <a:pPr algn="ctr"/>
          <a:r>
            <a:rPr lang="en-US" dirty="0" smtClean="0"/>
            <a:t>Customizability</a:t>
          </a:r>
          <a:endParaRPr lang="en-US" dirty="0"/>
        </a:p>
      </dgm:t>
    </dgm:pt>
    <dgm:pt modelId="{76C09FDD-E594-4FE8-8C7D-B8FFC0B6F799}" type="parTrans" cxnId="{53174386-0BEB-49B9-8439-EB5B615CF59B}">
      <dgm:prSet/>
      <dgm:spPr/>
      <dgm:t>
        <a:bodyPr/>
        <a:lstStyle/>
        <a:p>
          <a:pPr algn="ctr"/>
          <a:endParaRPr lang="en-US"/>
        </a:p>
      </dgm:t>
    </dgm:pt>
    <dgm:pt modelId="{C7071859-D5B9-4CF5-B1E0-85AD991F5321}" type="sibTrans" cxnId="{53174386-0BEB-49B9-8439-EB5B615CF59B}">
      <dgm:prSet/>
      <dgm:spPr/>
      <dgm:t>
        <a:bodyPr/>
        <a:lstStyle/>
        <a:p>
          <a:pPr algn="ctr"/>
          <a:endParaRPr lang="en-US"/>
        </a:p>
      </dgm:t>
    </dgm:pt>
    <dgm:pt modelId="{82FB1E96-78ED-4D84-A042-E4DFBB74ECBD}">
      <dgm:prSet/>
      <dgm:spPr/>
      <dgm:t>
        <a:bodyPr/>
        <a:lstStyle/>
        <a:p>
          <a:pPr algn="ctr"/>
          <a:r>
            <a:rPr lang="en-US" smtClean="0"/>
            <a:t>Local Partner Competency</a:t>
          </a:r>
          <a:endParaRPr lang="en-US"/>
        </a:p>
      </dgm:t>
    </dgm:pt>
    <dgm:pt modelId="{D32D2A9C-4026-44B7-A695-8E2FB8BAD7A6}" type="parTrans" cxnId="{E8B1A6F3-7CDA-452C-BB32-0031E7A8BD9D}">
      <dgm:prSet/>
      <dgm:spPr/>
      <dgm:t>
        <a:bodyPr/>
        <a:lstStyle/>
        <a:p>
          <a:pPr algn="ctr"/>
          <a:endParaRPr lang="en-US"/>
        </a:p>
      </dgm:t>
    </dgm:pt>
    <dgm:pt modelId="{2D1099A2-A942-402A-928C-D2C4C5F9C8A1}" type="sibTrans" cxnId="{E8B1A6F3-7CDA-452C-BB32-0031E7A8BD9D}">
      <dgm:prSet/>
      <dgm:spPr/>
      <dgm:t>
        <a:bodyPr/>
        <a:lstStyle/>
        <a:p>
          <a:pPr algn="ctr"/>
          <a:endParaRPr lang="en-US"/>
        </a:p>
      </dgm:t>
    </dgm:pt>
    <dgm:pt modelId="{299D2E20-34EB-4DFD-9C27-CADDA9EAAA46}">
      <dgm:prSet/>
      <dgm:spPr/>
      <dgm:t>
        <a:bodyPr/>
        <a:lstStyle/>
        <a:p>
          <a:pPr algn="ctr"/>
          <a:r>
            <a:rPr lang="en-US" smtClean="0"/>
            <a:t>Client Base</a:t>
          </a:r>
          <a:endParaRPr lang="en-US"/>
        </a:p>
      </dgm:t>
    </dgm:pt>
    <dgm:pt modelId="{280C7EE8-30BD-4A1D-A4E5-0D25570351D5}" type="parTrans" cxnId="{C6B3D2D8-9DC5-4B42-A633-56A99CFA5A15}">
      <dgm:prSet/>
      <dgm:spPr/>
      <dgm:t>
        <a:bodyPr/>
        <a:lstStyle/>
        <a:p>
          <a:pPr algn="ctr"/>
          <a:endParaRPr lang="en-US"/>
        </a:p>
      </dgm:t>
    </dgm:pt>
    <dgm:pt modelId="{C457B267-E80E-4046-8342-F6F4C3755953}" type="sibTrans" cxnId="{C6B3D2D8-9DC5-4B42-A633-56A99CFA5A15}">
      <dgm:prSet/>
      <dgm:spPr/>
      <dgm:t>
        <a:bodyPr/>
        <a:lstStyle/>
        <a:p>
          <a:pPr algn="ctr"/>
          <a:endParaRPr lang="en-US"/>
        </a:p>
      </dgm:t>
    </dgm:pt>
    <dgm:pt modelId="{35A4980C-BC81-4BD2-BD67-5C7F2D80890B}">
      <dgm:prSet/>
      <dgm:spPr/>
      <dgm:t>
        <a:bodyPr/>
        <a:lstStyle/>
        <a:p>
          <a:pPr algn="ctr"/>
          <a:r>
            <a:rPr lang="en-US" dirty="0" smtClean="0"/>
            <a:t>UX &amp; </a:t>
          </a:r>
          <a:r>
            <a:rPr lang="en-US" dirty="0" smtClean="0"/>
            <a:t>UI</a:t>
          </a:r>
          <a:endParaRPr lang="en-US" dirty="0"/>
        </a:p>
      </dgm:t>
    </dgm:pt>
    <dgm:pt modelId="{093D56D6-792F-446A-950E-8E950B737D2C}" type="parTrans" cxnId="{2E7A0322-FF24-4E5E-BEA9-694CFDFA4182}">
      <dgm:prSet/>
      <dgm:spPr/>
      <dgm:t>
        <a:bodyPr/>
        <a:lstStyle/>
        <a:p>
          <a:pPr algn="ctr"/>
          <a:endParaRPr lang="en-US"/>
        </a:p>
      </dgm:t>
    </dgm:pt>
    <dgm:pt modelId="{0E81B5C3-9D84-4A1B-B44F-430A1DFB584F}" type="sibTrans" cxnId="{2E7A0322-FF24-4E5E-BEA9-694CFDFA4182}">
      <dgm:prSet/>
      <dgm:spPr/>
      <dgm:t>
        <a:bodyPr/>
        <a:lstStyle/>
        <a:p>
          <a:pPr algn="ctr"/>
          <a:endParaRPr lang="en-US"/>
        </a:p>
      </dgm:t>
    </dgm:pt>
    <dgm:pt modelId="{AD409FB1-70CE-4ACD-B546-7EEFF51F57E2}">
      <dgm:prSet/>
      <dgm:spPr/>
      <dgm:t>
        <a:bodyPr/>
        <a:lstStyle/>
        <a:p>
          <a:pPr algn="ctr"/>
          <a:r>
            <a:rPr lang="en-US" smtClean="0"/>
            <a:t>Year of Experience</a:t>
          </a:r>
          <a:endParaRPr lang="en-US"/>
        </a:p>
      </dgm:t>
    </dgm:pt>
    <dgm:pt modelId="{75CA765D-54EA-441C-ABEF-4B217E15CD18}" type="parTrans" cxnId="{271DBF19-DF29-4F07-8B20-40B3F6AC4403}">
      <dgm:prSet/>
      <dgm:spPr/>
      <dgm:t>
        <a:bodyPr/>
        <a:lstStyle/>
        <a:p>
          <a:pPr algn="ctr"/>
          <a:endParaRPr lang="en-US"/>
        </a:p>
      </dgm:t>
    </dgm:pt>
    <dgm:pt modelId="{96A28C2A-589E-45CB-A211-B77CCFD7624F}" type="sibTrans" cxnId="{271DBF19-DF29-4F07-8B20-40B3F6AC4403}">
      <dgm:prSet/>
      <dgm:spPr/>
      <dgm:t>
        <a:bodyPr/>
        <a:lstStyle/>
        <a:p>
          <a:pPr algn="ctr"/>
          <a:endParaRPr lang="en-US"/>
        </a:p>
      </dgm:t>
    </dgm:pt>
    <dgm:pt modelId="{24EC3D76-C9D9-491E-B37C-59EFB416FEB3}" type="pres">
      <dgm:prSet presAssocID="{F640E32A-746E-4401-9091-F38D1049122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7AEBC4-7A2A-4160-9BDF-0A85239A27E8}" type="pres">
      <dgm:prSet presAssocID="{8130B159-BD55-4AA2-9DB4-3352B3DBC7C6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9DE7-33B9-4752-9087-E2F4E986B767}" type="pres">
      <dgm:prSet presAssocID="{4F29193B-3B28-44C8-B063-91F5766FA705}" presName="sibTrans" presStyleCnt="0"/>
      <dgm:spPr/>
      <dgm:t>
        <a:bodyPr/>
        <a:lstStyle/>
        <a:p>
          <a:endParaRPr lang="en-US"/>
        </a:p>
      </dgm:t>
    </dgm:pt>
    <dgm:pt modelId="{90AE4C4F-B9BC-41D3-BCC7-CA6BDC581C33}" type="pres">
      <dgm:prSet presAssocID="{5232C311-6FD1-4802-AA93-9F1827F41C03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F7A8D-C3BF-4702-B684-DA701A0323A0}" type="pres">
      <dgm:prSet presAssocID="{477A94D6-B7B9-40B1-AC92-498D3AAFBA74}" presName="sibTrans" presStyleCnt="0"/>
      <dgm:spPr/>
      <dgm:t>
        <a:bodyPr/>
        <a:lstStyle/>
        <a:p>
          <a:endParaRPr lang="en-US"/>
        </a:p>
      </dgm:t>
    </dgm:pt>
    <dgm:pt modelId="{C9C4B82E-CCE9-4B70-A515-5217DB7F6CC6}" type="pres">
      <dgm:prSet presAssocID="{FEEA1A8A-5A14-4B72-BF06-26D3DB09D2CE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AF4F5-2C5F-4A69-AF3C-3EF20FB523B3}" type="pres">
      <dgm:prSet presAssocID="{ED39899C-C07C-4E5A-A694-337EB735CB77}" presName="sibTrans" presStyleCnt="0"/>
      <dgm:spPr/>
      <dgm:t>
        <a:bodyPr/>
        <a:lstStyle/>
        <a:p>
          <a:endParaRPr lang="en-US"/>
        </a:p>
      </dgm:t>
    </dgm:pt>
    <dgm:pt modelId="{4786D821-FC1D-41EB-9225-DF0F30915F20}" type="pres">
      <dgm:prSet presAssocID="{62DCD4EC-5F67-42AE-874F-9C651501ED9D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92455-25BD-4591-BCFC-39208BA5A71E}" type="pres">
      <dgm:prSet presAssocID="{9E7DA608-6363-4867-8542-153E0AF0122E}" presName="sibTrans" presStyleCnt="0"/>
      <dgm:spPr/>
      <dgm:t>
        <a:bodyPr/>
        <a:lstStyle/>
        <a:p>
          <a:endParaRPr lang="en-US"/>
        </a:p>
      </dgm:t>
    </dgm:pt>
    <dgm:pt modelId="{E802EB3C-A40D-4779-98B0-9690772AD415}" type="pres">
      <dgm:prSet presAssocID="{F8C04BF3-CE69-454C-9718-BCFD4FD85808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22E48-DA91-497E-A95C-D31E9F1188D5}" type="pres">
      <dgm:prSet presAssocID="{2C3FFF7B-204B-42E4-BEB1-605F156199A0}" presName="sibTrans" presStyleCnt="0"/>
      <dgm:spPr/>
      <dgm:t>
        <a:bodyPr/>
        <a:lstStyle/>
        <a:p>
          <a:endParaRPr lang="en-US"/>
        </a:p>
      </dgm:t>
    </dgm:pt>
    <dgm:pt modelId="{3E0F4FE1-72D3-4FB5-83BE-E8B403283EDE}" type="pres">
      <dgm:prSet presAssocID="{D006996C-9825-4988-A831-14F006EB39FA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6864B-8CED-4F43-937C-7AAF57B8F2F9}" type="pres">
      <dgm:prSet presAssocID="{00A8090E-27F6-429E-86A8-B4AE6006DDD7}" presName="sibTrans" presStyleCnt="0"/>
      <dgm:spPr/>
      <dgm:t>
        <a:bodyPr/>
        <a:lstStyle/>
        <a:p>
          <a:endParaRPr lang="en-US"/>
        </a:p>
      </dgm:t>
    </dgm:pt>
    <dgm:pt modelId="{B3D8E01A-C210-47F8-A6A9-ECE9BF071854}" type="pres">
      <dgm:prSet presAssocID="{D65930BA-D42F-49F2-B92F-4457A97D44D6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2CEBF-908F-4971-8D59-593FC69A5759}" type="pres">
      <dgm:prSet presAssocID="{754D5B50-640A-4863-9940-BF3C6CEF4086}" presName="sibTrans" presStyleCnt="0"/>
      <dgm:spPr/>
      <dgm:t>
        <a:bodyPr/>
        <a:lstStyle/>
        <a:p>
          <a:endParaRPr lang="en-US"/>
        </a:p>
      </dgm:t>
    </dgm:pt>
    <dgm:pt modelId="{FC5587D0-9E9A-4442-9F9B-388B036CE303}" type="pres">
      <dgm:prSet presAssocID="{24D919E3-5E28-4739-9DC4-036886E4408C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3CF26-DE75-416E-B21B-F04688F6AE65}" type="pres">
      <dgm:prSet presAssocID="{746E615B-03B4-4545-BADE-692564E87ACB}" presName="sibTrans" presStyleCnt="0"/>
      <dgm:spPr/>
      <dgm:t>
        <a:bodyPr/>
        <a:lstStyle/>
        <a:p>
          <a:endParaRPr lang="en-US"/>
        </a:p>
      </dgm:t>
    </dgm:pt>
    <dgm:pt modelId="{771E43B3-920E-493C-A215-FB42A9D7170D}" type="pres">
      <dgm:prSet presAssocID="{54A1B258-472E-4193-8E60-6C112D209355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8A056-7494-47E5-ABDD-C820F98BD89D}" type="pres">
      <dgm:prSet presAssocID="{43F84AEA-59BA-4B59-9A11-0901774A3103}" presName="sibTrans" presStyleCnt="0"/>
      <dgm:spPr/>
      <dgm:t>
        <a:bodyPr/>
        <a:lstStyle/>
        <a:p>
          <a:endParaRPr lang="en-US"/>
        </a:p>
      </dgm:t>
    </dgm:pt>
    <dgm:pt modelId="{EA7BD75D-72D4-4C5F-AA3C-C95E361311E6}" type="pres">
      <dgm:prSet presAssocID="{E50487C5-2952-460D-B1F7-4900962C0A31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C5F2-9C99-4907-A703-F02197CFC8D4}" type="pres">
      <dgm:prSet presAssocID="{82F5E8CF-4563-456F-AAFE-B45C66CDEF01}" presName="sibTrans" presStyleCnt="0"/>
      <dgm:spPr/>
      <dgm:t>
        <a:bodyPr/>
        <a:lstStyle/>
        <a:p>
          <a:endParaRPr lang="en-US"/>
        </a:p>
      </dgm:t>
    </dgm:pt>
    <dgm:pt modelId="{B0CB4BE3-C072-4FDA-A31F-698A9F4F25B9}" type="pres">
      <dgm:prSet presAssocID="{B97B7A08-04A4-47B1-893E-774F3299651A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85216-3F8F-4C4A-81B1-E5CD6B080A85}" type="pres">
      <dgm:prSet presAssocID="{E828D54F-41A8-4964-981F-0BDF2381B93F}" presName="sibTrans" presStyleCnt="0"/>
      <dgm:spPr/>
      <dgm:t>
        <a:bodyPr/>
        <a:lstStyle/>
        <a:p>
          <a:endParaRPr lang="en-US"/>
        </a:p>
      </dgm:t>
    </dgm:pt>
    <dgm:pt modelId="{988711BA-CBF8-4A66-ACCD-4B315ED944B9}" type="pres">
      <dgm:prSet presAssocID="{F88BF5EB-7F9C-4086-87B8-20FC0CB50ED3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B58DD-BEE4-4E67-8407-B99D636F8FE1}" type="pres">
      <dgm:prSet presAssocID="{C7071859-D5B9-4CF5-B1E0-85AD991F5321}" presName="sibTrans" presStyleCnt="0"/>
      <dgm:spPr/>
      <dgm:t>
        <a:bodyPr/>
        <a:lstStyle/>
        <a:p>
          <a:endParaRPr lang="en-US"/>
        </a:p>
      </dgm:t>
    </dgm:pt>
    <dgm:pt modelId="{7B5E2A14-4B36-4729-8FD1-84F7328F7B9B}" type="pres">
      <dgm:prSet presAssocID="{82FB1E96-78ED-4D84-A042-E4DFBB74ECBD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851DE-33FA-4BF2-91F9-CCFE4694E555}" type="pres">
      <dgm:prSet presAssocID="{2D1099A2-A942-402A-928C-D2C4C5F9C8A1}" presName="sibTrans" presStyleCnt="0"/>
      <dgm:spPr/>
      <dgm:t>
        <a:bodyPr/>
        <a:lstStyle/>
        <a:p>
          <a:endParaRPr lang="en-US"/>
        </a:p>
      </dgm:t>
    </dgm:pt>
    <dgm:pt modelId="{DB0C7228-E3BC-4B31-BF82-5A4B8AE4C125}" type="pres">
      <dgm:prSet presAssocID="{299D2E20-34EB-4DFD-9C27-CADDA9EAAA46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D3687-9538-4D91-A4B2-C3218117FE8D}" type="pres">
      <dgm:prSet presAssocID="{C457B267-E80E-4046-8342-F6F4C3755953}" presName="sibTrans" presStyleCnt="0"/>
      <dgm:spPr/>
      <dgm:t>
        <a:bodyPr/>
        <a:lstStyle/>
        <a:p>
          <a:endParaRPr lang="en-US"/>
        </a:p>
      </dgm:t>
    </dgm:pt>
    <dgm:pt modelId="{51174E6B-5895-41BD-A5E3-98845662E7CC}" type="pres">
      <dgm:prSet presAssocID="{35A4980C-BC81-4BD2-BD67-5C7F2D80890B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500A1-ACA6-4445-A6EF-6B616166FF15}" type="pres">
      <dgm:prSet presAssocID="{0E81B5C3-9D84-4A1B-B44F-430A1DFB584F}" presName="sibTrans" presStyleCnt="0"/>
      <dgm:spPr/>
      <dgm:t>
        <a:bodyPr/>
        <a:lstStyle/>
        <a:p>
          <a:endParaRPr lang="en-US"/>
        </a:p>
      </dgm:t>
    </dgm:pt>
    <dgm:pt modelId="{D3836389-DE39-4D72-991E-274D2F278DFF}" type="pres">
      <dgm:prSet presAssocID="{AD409FB1-70CE-4ACD-B546-7EEFF51F57E2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866880-6961-420A-A2DE-C0D8D93AE649}" type="presOf" srcId="{62DCD4EC-5F67-42AE-874F-9C651501ED9D}" destId="{4786D821-FC1D-41EB-9225-DF0F30915F20}" srcOrd="0" destOrd="0" presId="urn:microsoft.com/office/officeart/2005/8/layout/default"/>
    <dgm:cxn modelId="{3937C25B-9BBF-4418-BE37-FC78E0C3B574}" srcId="{F640E32A-746E-4401-9091-F38D10491224}" destId="{62DCD4EC-5F67-42AE-874F-9C651501ED9D}" srcOrd="3" destOrd="0" parTransId="{1BD0FD05-23BA-4DAE-9E77-A234BEB86A0F}" sibTransId="{9E7DA608-6363-4867-8542-153E0AF0122E}"/>
    <dgm:cxn modelId="{DB619805-86B5-45BE-8F4F-48A8FA0BBCFF}" type="presOf" srcId="{E50487C5-2952-460D-B1F7-4900962C0A31}" destId="{EA7BD75D-72D4-4C5F-AA3C-C95E361311E6}" srcOrd="0" destOrd="0" presId="urn:microsoft.com/office/officeart/2005/8/layout/default"/>
    <dgm:cxn modelId="{16213DC5-2AA9-4EA8-A237-E77BD7733561}" type="presOf" srcId="{35A4980C-BC81-4BD2-BD67-5C7F2D80890B}" destId="{51174E6B-5895-41BD-A5E3-98845662E7CC}" srcOrd="0" destOrd="0" presId="urn:microsoft.com/office/officeart/2005/8/layout/default"/>
    <dgm:cxn modelId="{4E06848A-E69A-4265-B995-B60241B31FFD}" type="presOf" srcId="{8130B159-BD55-4AA2-9DB4-3352B3DBC7C6}" destId="{D27AEBC4-7A2A-4160-9BDF-0A85239A27E8}" srcOrd="0" destOrd="0" presId="urn:microsoft.com/office/officeart/2005/8/layout/default"/>
    <dgm:cxn modelId="{C6B3D2D8-9DC5-4B42-A633-56A99CFA5A15}" srcId="{F640E32A-746E-4401-9091-F38D10491224}" destId="{299D2E20-34EB-4DFD-9C27-CADDA9EAAA46}" srcOrd="13" destOrd="0" parTransId="{280C7EE8-30BD-4A1D-A4E5-0D25570351D5}" sibTransId="{C457B267-E80E-4046-8342-F6F4C3755953}"/>
    <dgm:cxn modelId="{E85CC4D5-73C4-4DA3-9D19-DA8E1AAD2541}" type="presOf" srcId="{54A1B258-472E-4193-8E60-6C112D209355}" destId="{771E43B3-920E-493C-A215-FB42A9D7170D}" srcOrd="0" destOrd="0" presId="urn:microsoft.com/office/officeart/2005/8/layout/default"/>
    <dgm:cxn modelId="{B04DEC86-B0F3-445D-827C-32B38027361A}" type="presOf" srcId="{F8C04BF3-CE69-454C-9718-BCFD4FD85808}" destId="{E802EB3C-A40D-4779-98B0-9690772AD415}" srcOrd="0" destOrd="0" presId="urn:microsoft.com/office/officeart/2005/8/layout/default"/>
    <dgm:cxn modelId="{D455216B-6CE8-46C6-9E83-97AE5DC18A85}" type="presOf" srcId="{24D919E3-5E28-4739-9DC4-036886E4408C}" destId="{FC5587D0-9E9A-4442-9F9B-388B036CE303}" srcOrd="0" destOrd="0" presId="urn:microsoft.com/office/officeart/2005/8/layout/default"/>
    <dgm:cxn modelId="{8DEBC31F-E97C-429C-A6AF-5F4BCDCFE21B}" srcId="{F640E32A-746E-4401-9091-F38D10491224}" destId="{D006996C-9825-4988-A831-14F006EB39FA}" srcOrd="5" destOrd="0" parTransId="{512D32A1-6214-481C-AA6B-A70C87DDE7A4}" sibTransId="{00A8090E-27F6-429E-86A8-B4AE6006DDD7}"/>
    <dgm:cxn modelId="{0385D3FD-6A16-4EDC-9C3A-BEBEFE4E9653}" srcId="{F640E32A-746E-4401-9091-F38D10491224}" destId="{54A1B258-472E-4193-8E60-6C112D209355}" srcOrd="8" destOrd="0" parTransId="{7AEFE575-B1A3-4B25-A8AB-15681FCD9707}" sibTransId="{43F84AEA-59BA-4B59-9A11-0901774A3103}"/>
    <dgm:cxn modelId="{AC72DA66-A4E9-44F7-BBE8-13B4CAB8A587}" type="presOf" srcId="{299D2E20-34EB-4DFD-9C27-CADDA9EAAA46}" destId="{DB0C7228-E3BC-4B31-BF82-5A4B8AE4C125}" srcOrd="0" destOrd="0" presId="urn:microsoft.com/office/officeart/2005/8/layout/default"/>
    <dgm:cxn modelId="{53174386-0BEB-49B9-8439-EB5B615CF59B}" srcId="{F640E32A-746E-4401-9091-F38D10491224}" destId="{F88BF5EB-7F9C-4086-87B8-20FC0CB50ED3}" srcOrd="11" destOrd="0" parTransId="{76C09FDD-E594-4FE8-8C7D-B8FFC0B6F799}" sibTransId="{C7071859-D5B9-4CF5-B1E0-85AD991F5321}"/>
    <dgm:cxn modelId="{4A1DA735-E8A3-4738-95A0-23AF607812D5}" type="presOf" srcId="{F640E32A-746E-4401-9091-F38D10491224}" destId="{24EC3D76-C9D9-491E-B37C-59EFB416FEB3}" srcOrd="0" destOrd="0" presId="urn:microsoft.com/office/officeart/2005/8/layout/default"/>
    <dgm:cxn modelId="{CD65A921-36E3-4183-80D9-75C9FA6391F9}" srcId="{F640E32A-746E-4401-9091-F38D10491224}" destId="{FEEA1A8A-5A14-4B72-BF06-26D3DB09D2CE}" srcOrd="2" destOrd="0" parTransId="{A13A9608-8FC4-42E7-8435-CE799780A1AA}" sibTransId="{ED39899C-C07C-4E5A-A694-337EB735CB77}"/>
    <dgm:cxn modelId="{D3D526FC-168F-4411-8B1C-A116C97EF289}" srcId="{F640E32A-746E-4401-9091-F38D10491224}" destId="{E50487C5-2952-460D-B1F7-4900962C0A31}" srcOrd="9" destOrd="0" parTransId="{5B8AC226-4C4C-452F-AC2B-664FFBA94EB6}" sibTransId="{82F5E8CF-4563-456F-AAFE-B45C66CDEF01}"/>
    <dgm:cxn modelId="{06BE4842-EC04-48EF-843C-A43ED9C50074}" srcId="{F640E32A-746E-4401-9091-F38D10491224}" destId="{8130B159-BD55-4AA2-9DB4-3352B3DBC7C6}" srcOrd="0" destOrd="0" parTransId="{B62D079F-6925-4DD2-8C56-04F8BA22DDEB}" sibTransId="{4F29193B-3B28-44C8-B063-91F5766FA705}"/>
    <dgm:cxn modelId="{E5BF88BE-1CBA-42DA-A821-4DB8CD59525A}" type="presOf" srcId="{5232C311-6FD1-4802-AA93-9F1827F41C03}" destId="{90AE4C4F-B9BC-41D3-BCC7-CA6BDC581C33}" srcOrd="0" destOrd="0" presId="urn:microsoft.com/office/officeart/2005/8/layout/default"/>
    <dgm:cxn modelId="{FBBD3A13-CB70-4D4C-B5BD-406432CA7AF7}" srcId="{F640E32A-746E-4401-9091-F38D10491224}" destId="{F8C04BF3-CE69-454C-9718-BCFD4FD85808}" srcOrd="4" destOrd="0" parTransId="{3F3D96AC-8836-481A-A52F-C49092CD061D}" sibTransId="{2C3FFF7B-204B-42E4-BEB1-605F156199A0}"/>
    <dgm:cxn modelId="{D5219664-596F-45F7-8A49-C32C06055A83}" type="presOf" srcId="{82FB1E96-78ED-4D84-A042-E4DFBB74ECBD}" destId="{7B5E2A14-4B36-4729-8FD1-84F7328F7B9B}" srcOrd="0" destOrd="0" presId="urn:microsoft.com/office/officeart/2005/8/layout/default"/>
    <dgm:cxn modelId="{E7C3392E-681D-48A1-B46B-E27FAF4AF827}" type="presOf" srcId="{AD409FB1-70CE-4ACD-B546-7EEFF51F57E2}" destId="{D3836389-DE39-4D72-991E-274D2F278DFF}" srcOrd="0" destOrd="0" presId="urn:microsoft.com/office/officeart/2005/8/layout/default"/>
    <dgm:cxn modelId="{2E7A0322-FF24-4E5E-BEA9-694CFDFA4182}" srcId="{F640E32A-746E-4401-9091-F38D10491224}" destId="{35A4980C-BC81-4BD2-BD67-5C7F2D80890B}" srcOrd="14" destOrd="0" parTransId="{093D56D6-792F-446A-950E-8E950B737D2C}" sibTransId="{0E81B5C3-9D84-4A1B-B44F-430A1DFB584F}"/>
    <dgm:cxn modelId="{FBA397E4-5B4D-489C-AF58-A28E45C2EC08}" type="presOf" srcId="{D006996C-9825-4988-A831-14F006EB39FA}" destId="{3E0F4FE1-72D3-4FB5-83BE-E8B403283EDE}" srcOrd="0" destOrd="0" presId="urn:microsoft.com/office/officeart/2005/8/layout/default"/>
    <dgm:cxn modelId="{D479BDDE-5E15-4161-9AEF-AF88C782DAFF}" srcId="{F640E32A-746E-4401-9091-F38D10491224}" destId="{24D919E3-5E28-4739-9DC4-036886E4408C}" srcOrd="7" destOrd="0" parTransId="{3DD8A470-08F4-436A-82BC-D92468D85851}" sibTransId="{746E615B-03B4-4545-BADE-692564E87ACB}"/>
    <dgm:cxn modelId="{8FE4902A-C395-4C46-956C-E2B53797D997}" type="presOf" srcId="{B97B7A08-04A4-47B1-893E-774F3299651A}" destId="{B0CB4BE3-C072-4FDA-A31F-698A9F4F25B9}" srcOrd="0" destOrd="0" presId="urn:microsoft.com/office/officeart/2005/8/layout/default"/>
    <dgm:cxn modelId="{E8B1A6F3-7CDA-452C-BB32-0031E7A8BD9D}" srcId="{F640E32A-746E-4401-9091-F38D10491224}" destId="{82FB1E96-78ED-4D84-A042-E4DFBB74ECBD}" srcOrd="12" destOrd="0" parTransId="{D32D2A9C-4026-44B7-A695-8E2FB8BAD7A6}" sibTransId="{2D1099A2-A942-402A-928C-D2C4C5F9C8A1}"/>
    <dgm:cxn modelId="{2E8452E9-7898-494B-9EB6-AE5E5670AFAC}" srcId="{F640E32A-746E-4401-9091-F38D10491224}" destId="{5232C311-6FD1-4802-AA93-9F1827F41C03}" srcOrd="1" destOrd="0" parTransId="{110D10FF-AF65-40FF-B9FD-48E52398335C}" sibTransId="{477A94D6-B7B9-40B1-AC92-498D3AAFBA74}"/>
    <dgm:cxn modelId="{0C45D830-5F35-4CB9-93F5-4378C7890D23}" srcId="{F640E32A-746E-4401-9091-F38D10491224}" destId="{D65930BA-D42F-49F2-B92F-4457A97D44D6}" srcOrd="6" destOrd="0" parTransId="{3CF45FA9-AA67-4334-9690-C6EEA64C3EF4}" sibTransId="{754D5B50-640A-4863-9940-BF3C6CEF4086}"/>
    <dgm:cxn modelId="{D74D0FBE-8E46-4244-90B3-08133FB2AB26}" type="presOf" srcId="{F88BF5EB-7F9C-4086-87B8-20FC0CB50ED3}" destId="{988711BA-CBF8-4A66-ACCD-4B315ED944B9}" srcOrd="0" destOrd="0" presId="urn:microsoft.com/office/officeart/2005/8/layout/default"/>
    <dgm:cxn modelId="{271DBF19-DF29-4F07-8B20-40B3F6AC4403}" srcId="{F640E32A-746E-4401-9091-F38D10491224}" destId="{AD409FB1-70CE-4ACD-B546-7EEFF51F57E2}" srcOrd="15" destOrd="0" parTransId="{75CA765D-54EA-441C-ABEF-4B217E15CD18}" sibTransId="{96A28C2A-589E-45CB-A211-B77CCFD7624F}"/>
    <dgm:cxn modelId="{7C9074ED-6CD3-430A-B5B4-1223879C2A84}" type="presOf" srcId="{FEEA1A8A-5A14-4B72-BF06-26D3DB09D2CE}" destId="{C9C4B82E-CCE9-4B70-A515-5217DB7F6CC6}" srcOrd="0" destOrd="0" presId="urn:microsoft.com/office/officeart/2005/8/layout/default"/>
    <dgm:cxn modelId="{1D752E1F-744E-4FEC-B750-1BA4473060BE}" type="presOf" srcId="{D65930BA-D42F-49F2-B92F-4457A97D44D6}" destId="{B3D8E01A-C210-47F8-A6A9-ECE9BF071854}" srcOrd="0" destOrd="0" presId="urn:microsoft.com/office/officeart/2005/8/layout/default"/>
    <dgm:cxn modelId="{329EBD6D-1EA4-45B5-8470-FCF505CBA302}" srcId="{F640E32A-746E-4401-9091-F38D10491224}" destId="{B97B7A08-04A4-47B1-893E-774F3299651A}" srcOrd="10" destOrd="0" parTransId="{6D3D5C5D-2DE3-4928-9739-D0177149F85C}" sibTransId="{E828D54F-41A8-4964-981F-0BDF2381B93F}"/>
    <dgm:cxn modelId="{D62F1FF9-40E4-456D-9DB3-34B8C6BB0F97}" type="presParOf" srcId="{24EC3D76-C9D9-491E-B37C-59EFB416FEB3}" destId="{D27AEBC4-7A2A-4160-9BDF-0A85239A27E8}" srcOrd="0" destOrd="0" presId="urn:microsoft.com/office/officeart/2005/8/layout/default"/>
    <dgm:cxn modelId="{8EF60007-8900-4B4E-980E-89231F8749D3}" type="presParOf" srcId="{24EC3D76-C9D9-491E-B37C-59EFB416FEB3}" destId="{BEB09DE7-33B9-4752-9087-E2F4E986B767}" srcOrd="1" destOrd="0" presId="urn:microsoft.com/office/officeart/2005/8/layout/default"/>
    <dgm:cxn modelId="{DCBAAC6F-C574-496F-B463-38F319D70F46}" type="presParOf" srcId="{24EC3D76-C9D9-491E-B37C-59EFB416FEB3}" destId="{90AE4C4F-B9BC-41D3-BCC7-CA6BDC581C33}" srcOrd="2" destOrd="0" presId="urn:microsoft.com/office/officeart/2005/8/layout/default"/>
    <dgm:cxn modelId="{CAA8A427-4D99-4D51-95FC-B7B7AE66853B}" type="presParOf" srcId="{24EC3D76-C9D9-491E-B37C-59EFB416FEB3}" destId="{8E8F7A8D-C3BF-4702-B684-DA701A0323A0}" srcOrd="3" destOrd="0" presId="urn:microsoft.com/office/officeart/2005/8/layout/default"/>
    <dgm:cxn modelId="{BA0DB558-F292-4DFE-A7F9-889C8D5A967F}" type="presParOf" srcId="{24EC3D76-C9D9-491E-B37C-59EFB416FEB3}" destId="{C9C4B82E-CCE9-4B70-A515-5217DB7F6CC6}" srcOrd="4" destOrd="0" presId="urn:microsoft.com/office/officeart/2005/8/layout/default"/>
    <dgm:cxn modelId="{59A371D4-AB1D-4C52-898D-B1CA431E372D}" type="presParOf" srcId="{24EC3D76-C9D9-491E-B37C-59EFB416FEB3}" destId="{DB6AF4F5-2C5F-4A69-AF3C-3EF20FB523B3}" srcOrd="5" destOrd="0" presId="urn:microsoft.com/office/officeart/2005/8/layout/default"/>
    <dgm:cxn modelId="{F035F7CE-7680-4DFB-9C60-D4EC5C4B9ADB}" type="presParOf" srcId="{24EC3D76-C9D9-491E-B37C-59EFB416FEB3}" destId="{4786D821-FC1D-41EB-9225-DF0F30915F20}" srcOrd="6" destOrd="0" presId="urn:microsoft.com/office/officeart/2005/8/layout/default"/>
    <dgm:cxn modelId="{787A0A2C-C322-4F63-B614-16A2B499480B}" type="presParOf" srcId="{24EC3D76-C9D9-491E-B37C-59EFB416FEB3}" destId="{3FC92455-25BD-4591-BCFC-39208BA5A71E}" srcOrd="7" destOrd="0" presId="urn:microsoft.com/office/officeart/2005/8/layout/default"/>
    <dgm:cxn modelId="{BDF79584-BE86-483C-B187-B65DDA4CB091}" type="presParOf" srcId="{24EC3D76-C9D9-491E-B37C-59EFB416FEB3}" destId="{E802EB3C-A40D-4779-98B0-9690772AD415}" srcOrd="8" destOrd="0" presId="urn:microsoft.com/office/officeart/2005/8/layout/default"/>
    <dgm:cxn modelId="{50D06FDF-D06C-48F6-8E53-937525ACAF61}" type="presParOf" srcId="{24EC3D76-C9D9-491E-B37C-59EFB416FEB3}" destId="{BD722E48-DA91-497E-A95C-D31E9F1188D5}" srcOrd="9" destOrd="0" presId="urn:microsoft.com/office/officeart/2005/8/layout/default"/>
    <dgm:cxn modelId="{14AC03D4-9673-4B71-AA46-AEFA4D237C53}" type="presParOf" srcId="{24EC3D76-C9D9-491E-B37C-59EFB416FEB3}" destId="{3E0F4FE1-72D3-4FB5-83BE-E8B403283EDE}" srcOrd="10" destOrd="0" presId="urn:microsoft.com/office/officeart/2005/8/layout/default"/>
    <dgm:cxn modelId="{2F9D3E23-964F-4250-AA30-4F6BB460F524}" type="presParOf" srcId="{24EC3D76-C9D9-491E-B37C-59EFB416FEB3}" destId="{D136864B-8CED-4F43-937C-7AAF57B8F2F9}" srcOrd="11" destOrd="0" presId="urn:microsoft.com/office/officeart/2005/8/layout/default"/>
    <dgm:cxn modelId="{F0403CA7-CAAC-408C-BF8B-B0C2C85F9344}" type="presParOf" srcId="{24EC3D76-C9D9-491E-B37C-59EFB416FEB3}" destId="{B3D8E01A-C210-47F8-A6A9-ECE9BF071854}" srcOrd="12" destOrd="0" presId="urn:microsoft.com/office/officeart/2005/8/layout/default"/>
    <dgm:cxn modelId="{2D649A67-06FD-4F8E-9505-0CA91FCBA7B2}" type="presParOf" srcId="{24EC3D76-C9D9-491E-B37C-59EFB416FEB3}" destId="{A162CEBF-908F-4971-8D59-593FC69A5759}" srcOrd="13" destOrd="0" presId="urn:microsoft.com/office/officeart/2005/8/layout/default"/>
    <dgm:cxn modelId="{EAA1D2FF-2AAD-492A-A3A3-CFF9F1487C38}" type="presParOf" srcId="{24EC3D76-C9D9-491E-B37C-59EFB416FEB3}" destId="{FC5587D0-9E9A-4442-9F9B-388B036CE303}" srcOrd="14" destOrd="0" presId="urn:microsoft.com/office/officeart/2005/8/layout/default"/>
    <dgm:cxn modelId="{41E6E8EF-8AAF-4EAA-8346-5D691849F754}" type="presParOf" srcId="{24EC3D76-C9D9-491E-B37C-59EFB416FEB3}" destId="{0403CF26-DE75-416E-B21B-F04688F6AE65}" srcOrd="15" destOrd="0" presId="urn:microsoft.com/office/officeart/2005/8/layout/default"/>
    <dgm:cxn modelId="{06290672-1C62-4F7B-9936-7C5918C0E180}" type="presParOf" srcId="{24EC3D76-C9D9-491E-B37C-59EFB416FEB3}" destId="{771E43B3-920E-493C-A215-FB42A9D7170D}" srcOrd="16" destOrd="0" presId="urn:microsoft.com/office/officeart/2005/8/layout/default"/>
    <dgm:cxn modelId="{B7A8F15B-C9F6-46C6-9AA5-5545012B2E04}" type="presParOf" srcId="{24EC3D76-C9D9-491E-B37C-59EFB416FEB3}" destId="{0AB8A056-7494-47E5-ABDD-C820F98BD89D}" srcOrd="17" destOrd="0" presId="urn:microsoft.com/office/officeart/2005/8/layout/default"/>
    <dgm:cxn modelId="{FFD46C60-4AF6-4D74-8B60-736007A76C45}" type="presParOf" srcId="{24EC3D76-C9D9-491E-B37C-59EFB416FEB3}" destId="{EA7BD75D-72D4-4C5F-AA3C-C95E361311E6}" srcOrd="18" destOrd="0" presId="urn:microsoft.com/office/officeart/2005/8/layout/default"/>
    <dgm:cxn modelId="{E8277110-5A4A-4CE6-9512-686AC420EA7E}" type="presParOf" srcId="{24EC3D76-C9D9-491E-B37C-59EFB416FEB3}" destId="{C5AEC5F2-9C99-4907-A703-F02197CFC8D4}" srcOrd="19" destOrd="0" presId="urn:microsoft.com/office/officeart/2005/8/layout/default"/>
    <dgm:cxn modelId="{1A23ADB7-0DF3-4F34-BB2C-E661DC647CFD}" type="presParOf" srcId="{24EC3D76-C9D9-491E-B37C-59EFB416FEB3}" destId="{B0CB4BE3-C072-4FDA-A31F-698A9F4F25B9}" srcOrd="20" destOrd="0" presId="urn:microsoft.com/office/officeart/2005/8/layout/default"/>
    <dgm:cxn modelId="{0A6E4829-7CAB-4FB4-B8F1-242D1E02FE55}" type="presParOf" srcId="{24EC3D76-C9D9-491E-B37C-59EFB416FEB3}" destId="{4BF85216-3F8F-4C4A-81B1-E5CD6B080A85}" srcOrd="21" destOrd="0" presId="urn:microsoft.com/office/officeart/2005/8/layout/default"/>
    <dgm:cxn modelId="{C920D701-C617-4766-BBB2-B7263AD241B2}" type="presParOf" srcId="{24EC3D76-C9D9-491E-B37C-59EFB416FEB3}" destId="{988711BA-CBF8-4A66-ACCD-4B315ED944B9}" srcOrd="22" destOrd="0" presId="urn:microsoft.com/office/officeart/2005/8/layout/default"/>
    <dgm:cxn modelId="{05BA174B-796B-4B8C-B4D7-81664C4DF400}" type="presParOf" srcId="{24EC3D76-C9D9-491E-B37C-59EFB416FEB3}" destId="{580B58DD-BEE4-4E67-8407-B99D636F8FE1}" srcOrd="23" destOrd="0" presId="urn:microsoft.com/office/officeart/2005/8/layout/default"/>
    <dgm:cxn modelId="{1456DD20-5729-4C68-A862-2C0D450B80DF}" type="presParOf" srcId="{24EC3D76-C9D9-491E-B37C-59EFB416FEB3}" destId="{7B5E2A14-4B36-4729-8FD1-84F7328F7B9B}" srcOrd="24" destOrd="0" presId="urn:microsoft.com/office/officeart/2005/8/layout/default"/>
    <dgm:cxn modelId="{DF916DFB-A74C-42F7-BB70-F5272269DC0F}" type="presParOf" srcId="{24EC3D76-C9D9-491E-B37C-59EFB416FEB3}" destId="{4AD851DE-33FA-4BF2-91F9-CCFE4694E555}" srcOrd="25" destOrd="0" presId="urn:microsoft.com/office/officeart/2005/8/layout/default"/>
    <dgm:cxn modelId="{E3650966-D621-424E-A83C-2A3C81A34700}" type="presParOf" srcId="{24EC3D76-C9D9-491E-B37C-59EFB416FEB3}" destId="{DB0C7228-E3BC-4B31-BF82-5A4B8AE4C125}" srcOrd="26" destOrd="0" presId="urn:microsoft.com/office/officeart/2005/8/layout/default"/>
    <dgm:cxn modelId="{1E1ABDDB-0471-4BA1-A73E-4DCE96762D2B}" type="presParOf" srcId="{24EC3D76-C9D9-491E-B37C-59EFB416FEB3}" destId="{DCFD3687-9538-4D91-A4B2-C3218117FE8D}" srcOrd="27" destOrd="0" presId="urn:microsoft.com/office/officeart/2005/8/layout/default"/>
    <dgm:cxn modelId="{B2215141-FBD7-4116-9CB7-E9F1AA0A84B5}" type="presParOf" srcId="{24EC3D76-C9D9-491E-B37C-59EFB416FEB3}" destId="{51174E6B-5895-41BD-A5E3-98845662E7CC}" srcOrd="28" destOrd="0" presId="urn:microsoft.com/office/officeart/2005/8/layout/default"/>
    <dgm:cxn modelId="{E15BD2A4-0F74-4278-81C0-657B07EC7E7B}" type="presParOf" srcId="{24EC3D76-C9D9-491E-B37C-59EFB416FEB3}" destId="{B03500A1-ACA6-4445-A6EF-6B616166FF15}" srcOrd="29" destOrd="0" presId="urn:microsoft.com/office/officeart/2005/8/layout/default"/>
    <dgm:cxn modelId="{ABEE27F0-4995-4D77-9B8C-AD5F58EE564C}" type="presParOf" srcId="{24EC3D76-C9D9-491E-B37C-59EFB416FEB3}" destId="{D3836389-DE39-4D72-991E-274D2F278DFF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BC449F-BE91-4B22-A519-072BB35787C8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542EF4-F66B-4FBB-9C4E-40164BDC33B7}">
      <dgm:prSet phldrT="[Text]"/>
      <dgm:spPr/>
      <dgm:t>
        <a:bodyPr/>
        <a:lstStyle/>
        <a:p>
          <a:r>
            <a:rPr lang="en-US" dirty="0" smtClean="0"/>
            <a:t>DMX Technologies</a:t>
          </a:r>
          <a:endParaRPr lang="en-US" dirty="0"/>
        </a:p>
      </dgm:t>
    </dgm:pt>
    <dgm:pt modelId="{572E9F31-D08A-4D7D-A4B1-0D1E9B55A4E9}" type="parTrans" cxnId="{5E6B362D-33A9-4B19-8A26-44CDE10DCA12}">
      <dgm:prSet/>
      <dgm:spPr/>
      <dgm:t>
        <a:bodyPr/>
        <a:lstStyle/>
        <a:p>
          <a:endParaRPr lang="en-US"/>
        </a:p>
      </dgm:t>
    </dgm:pt>
    <dgm:pt modelId="{88DB5E33-AF31-4D1B-BB6C-816960DB1814}" type="sibTrans" cxnId="{5E6B362D-33A9-4B19-8A26-44CDE10DCA12}">
      <dgm:prSet/>
      <dgm:spPr/>
      <dgm:t>
        <a:bodyPr/>
        <a:lstStyle/>
        <a:p>
          <a:endParaRPr lang="en-US"/>
        </a:p>
      </dgm:t>
    </dgm:pt>
    <dgm:pt modelId="{2B4FF7DD-5540-402F-AEF3-4F1BD4255841}">
      <dgm:prSet phldrT="[Text]" custT="1"/>
      <dgm:spPr/>
      <dgm:t>
        <a:bodyPr/>
        <a:lstStyle/>
        <a:p>
          <a:r>
            <a:rPr lang="en-US" sz="1050" b="0" i="0" dirty="0" smtClean="0"/>
            <a:t>Established in 1999, and listed on Singapore Stock Exchange Market (SGX) since 2002</a:t>
          </a:r>
          <a:endParaRPr lang="en-US" sz="1050" dirty="0"/>
        </a:p>
      </dgm:t>
    </dgm:pt>
    <dgm:pt modelId="{441B5650-6625-4077-99F6-68D75B5299FC}" type="parTrans" cxnId="{E3587F7B-7034-4CBD-987E-9DA9F4BFF58F}">
      <dgm:prSet/>
      <dgm:spPr/>
      <dgm:t>
        <a:bodyPr/>
        <a:lstStyle/>
        <a:p>
          <a:endParaRPr lang="en-US"/>
        </a:p>
      </dgm:t>
    </dgm:pt>
    <dgm:pt modelId="{0C727222-F40A-4DA0-AFC3-144141EAA4EA}" type="sibTrans" cxnId="{E3587F7B-7034-4CBD-987E-9DA9F4BFF58F}">
      <dgm:prSet/>
      <dgm:spPr/>
      <dgm:t>
        <a:bodyPr/>
        <a:lstStyle/>
        <a:p>
          <a:endParaRPr lang="en-US"/>
        </a:p>
      </dgm:t>
    </dgm:pt>
    <dgm:pt modelId="{06C28FE7-78DE-4309-A151-EFBDE24C8BDA}">
      <dgm:prSet phldrT="[Text]" custT="1"/>
      <dgm:spPr/>
      <dgm:t>
        <a:bodyPr/>
        <a:lstStyle/>
        <a:p>
          <a:r>
            <a:rPr lang="en-US" sz="1100" b="0" i="0" dirty="0" smtClean="0"/>
            <a:t>Based in Hong Kong, with a network of 24 sales offices in 7 countries across Asia</a:t>
          </a:r>
          <a:endParaRPr lang="en-US" sz="1100" dirty="0"/>
        </a:p>
      </dgm:t>
    </dgm:pt>
    <dgm:pt modelId="{C44D8883-B2EB-487D-94CD-6399EFAA9AB1}" type="parTrans" cxnId="{5B4E1133-4095-4319-9D5C-A80EB5794A1C}">
      <dgm:prSet/>
      <dgm:spPr/>
      <dgm:t>
        <a:bodyPr/>
        <a:lstStyle/>
        <a:p>
          <a:endParaRPr lang="en-US"/>
        </a:p>
      </dgm:t>
    </dgm:pt>
    <dgm:pt modelId="{81D09489-B5FE-4C40-9E5B-1B4FC0CD5BF3}" type="sibTrans" cxnId="{5B4E1133-4095-4319-9D5C-A80EB5794A1C}">
      <dgm:prSet/>
      <dgm:spPr/>
      <dgm:t>
        <a:bodyPr/>
        <a:lstStyle/>
        <a:p>
          <a:endParaRPr lang="en-US"/>
        </a:p>
      </dgm:t>
    </dgm:pt>
    <dgm:pt modelId="{867EFCDC-8781-41BC-9AB1-D9E08BFD36AA}">
      <dgm:prSet phldrT="[Text]"/>
      <dgm:spPr/>
      <dgm:t>
        <a:bodyPr/>
        <a:lstStyle/>
        <a:p>
          <a:r>
            <a:rPr lang="en-US" dirty="0" err="1" smtClean="0"/>
            <a:t>Netboss</a:t>
          </a:r>
          <a:r>
            <a:rPr lang="en-US" dirty="0" smtClean="0"/>
            <a:t> Technology</a:t>
          </a:r>
          <a:endParaRPr lang="en-US" dirty="0"/>
        </a:p>
      </dgm:t>
    </dgm:pt>
    <dgm:pt modelId="{6999BAC1-E131-4D93-A136-C79FCF687F76}" type="parTrans" cxnId="{4A647F81-B3F2-4940-9CFF-7AECB4865BC8}">
      <dgm:prSet/>
      <dgm:spPr/>
      <dgm:t>
        <a:bodyPr/>
        <a:lstStyle/>
        <a:p>
          <a:endParaRPr lang="en-US"/>
        </a:p>
      </dgm:t>
    </dgm:pt>
    <dgm:pt modelId="{3AAB1CB0-1AC6-431F-985D-9F492AE48227}" type="sibTrans" cxnId="{4A647F81-B3F2-4940-9CFF-7AECB4865BC8}">
      <dgm:prSet/>
      <dgm:spPr/>
      <dgm:t>
        <a:bodyPr/>
        <a:lstStyle/>
        <a:p>
          <a:endParaRPr lang="en-US"/>
        </a:p>
      </dgm:t>
    </dgm:pt>
    <dgm:pt modelId="{C934D019-9138-4047-BFEE-6BDA39D751FE}">
      <dgm:prSet phldrT="[Text]" custT="1"/>
      <dgm:spPr/>
      <dgm:t>
        <a:bodyPr/>
        <a:lstStyle/>
        <a:p>
          <a:r>
            <a:rPr lang="en-US" sz="1400" dirty="0" smtClean="0"/>
            <a:t>Headquarter: Sebastian, Florida</a:t>
          </a:r>
          <a:endParaRPr lang="en-US" sz="1400" dirty="0"/>
        </a:p>
      </dgm:t>
    </dgm:pt>
    <dgm:pt modelId="{DDAB275A-8B1A-47EF-8D7C-FF88547A7FCB}" type="parTrans" cxnId="{EE048CBA-87BA-4583-9650-914FF825339C}">
      <dgm:prSet/>
      <dgm:spPr/>
      <dgm:t>
        <a:bodyPr/>
        <a:lstStyle/>
        <a:p>
          <a:endParaRPr lang="en-US"/>
        </a:p>
      </dgm:t>
    </dgm:pt>
    <dgm:pt modelId="{6F142D0E-3057-4B08-B95E-764761504AA7}" type="sibTrans" cxnId="{EE048CBA-87BA-4583-9650-914FF825339C}">
      <dgm:prSet/>
      <dgm:spPr/>
      <dgm:t>
        <a:bodyPr/>
        <a:lstStyle/>
        <a:p>
          <a:endParaRPr lang="en-US"/>
        </a:p>
      </dgm:t>
    </dgm:pt>
    <dgm:pt modelId="{59F1CAB0-1DB0-46DE-8798-949145A61DF9}">
      <dgm:prSet phldrT="[Text]"/>
      <dgm:spPr/>
      <dgm:t>
        <a:bodyPr/>
        <a:lstStyle/>
        <a:p>
          <a:r>
            <a:rPr lang="en-US" dirty="0" smtClean="0"/>
            <a:t>Skyline</a:t>
          </a:r>
          <a:endParaRPr lang="en-US" dirty="0"/>
        </a:p>
      </dgm:t>
    </dgm:pt>
    <dgm:pt modelId="{1ED0C592-33E1-4F77-921A-E7DF806323DD}" type="parTrans" cxnId="{03CF4751-CB42-4534-B3CD-8F7BEAAE259C}">
      <dgm:prSet/>
      <dgm:spPr/>
      <dgm:t>
        <a:bodyPr/>
        <a:lstStyle/>
        <a:p>
          <a:endParaRPr lang="en-US"/>
        </a:p>
      </dgm:t>
    </dgm:pt>
    <dgm:pt modelId="{B43D4D84-DF4C-4099-9C47-4B405EA8B503}" type="sibTrans" cxnId="{03CF4751-CB42-4534-B3CD-8F7BEAAE259C}">
      <dgm:prSet/>
      <dgm:spPr/>
      <dgm:t>
        <a:bodyPr/>
        <a:lstStyle/>
        <a:p>
          <a:endParaRPr lang="en-US"/>
        </a:p>
      </dgm:t>
    </dgm:pt>
    <dgm:pt modelId="{950D5BEB-3208-40A6-A478-F5577E514378}">
      <dgm:prSet phldrT="[Text]" custT="1"/>
      <dgm:spPr/>
      <dgm:t>
        <a:bodyPr/>
        <a:lstStyle/>
        <a:p>
          <a:r>
            <a:rPr lang="en-US" sz="1400" dirty="0" smtClean="0"/>
            <a:t>Headquarter: </a:t>
          </a:r>
          <a:r>
            <a:rPr lang="en-US" sz="1400" b="0" i="0" dirty="0" err="1" smtClean="0"/>
            <a:t>Ambachtenstraat</a:t>
          </a:r>
          <a:r>
            <a:rPr lang="en-US" sz="1400" b="0" i="0" dirty="0" smtClean="0"/>
            <a:t> 33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8870 </a:t>
          </a:r>
          <a:r>
            <a:rPr lang="en-US" sz="1400" b="0" i="0" dirty="0" err="1" smtClean="0"/>
            <a:t>Izegem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Belgium</a:t>
          </a:r>
          <a:endParaRPr lang="en-US" sz="1400" dirty="0"/>
        </a:p>
      </dgm:t>
    </dgm:pt>
    <dgm:pt modelId="{C40337D5-3924-451E-AA7F-EA9CC7704E25}" type="parTrans" cxnId="{AE086775-25DF-429A-9073-F3CC4DC0F9BB}">
      <dgm:prSet/>
      <dgm:spPr/>
      <dgm:t>
        <a:bodyPr/>
        <a:lstStyle/>
        <a:p>
          <a:endParaRPr lang="en-US"/>
        </a:p>
      </dgm:t>
    </dgm:pt>
    <dgm:pt modelId="{78B59C1F-781B-4D4D-A471-D07E1560B673}" type="sibTrans" cxnId="{AE086775-25DF-429A-9073-F3CC4DC0F9BB}">
      <dgm:prSet/>
      <dgm:spPr/>
      <dgm:t>
        <a:bodyPr/>
        <a:lstStyle/>
        <a:p>
          <a:endParaRPr lang="en-US"/>
        </a:p>
      </dgm:t>
    </dgm:pt>
    <dgm:pt modelId="{E380EE0F-E373-4673-A3E4-5895C14E3589}">
      <dgm:prSet phldrT="[Text]" custT="1"/>
      <dgm:spPr/>
      <dgm:t>
        <a:bodyPr/>
        <a:lstStyle/>
        <a:p>
          <a:r>
            <a:rPr lang="en-US" sz="1050" b="0" i="0" dirty="0" smtClean="0"/>
            <a:t>51.37% owned by KDDI, a leading telecommunications service provider in Japan.</a:t>
          </a:r>
          <a:endParaRPr lang="en-US" sz="1050" dirty="0"/>
        </a:p>
      </dgm:t>
    </dgm:pt>
    <dgm:pt modelId="{5281E290-A302-4885-AC6A-388C9B69839E}" type="parTrans" cxnId="{83B4BBBA-EC5D-41EF-9B56-AE22E9CBB515}">
      <dgm:prSet/>
      <dgm:spPr/>
      <dgm:t>
        <a:bodyPr/>
        <a:lstStyle/>
        <a:p>
          <a:endParaRPr lang="en-US"/>
        </a:p>
      </dgm:t>
    </dgm:pt>
    <dgm:pt modelId="{91340C58-9077-4718-827F-D75C8B4738A6}" type="sibTrans" cxnId="{83B4BBBA-EC5D-41EF-9B56-AE22E9CBB515}">
      <dgm:prSet/>
      <dgm:spPr/>
      <dgm:t>
        <a:bodyPr/>
        <a:lstStyle/>
        <a:p>
          <a:endParaRPr lang="en-US"/>
        </a:p>
      </dgm:t>
    </dgm:pt>
    <dgm:pt modelId="{4DA0A80B-DCFF-47D1-9560-C58AABFC57E4}">
      <dgm:prSet phldrT="[Text]" custT="1"/>
      <dgm:spPr/>
      <dgm:t>
        <a:bodyPr/>
        <a:lstStyle/>
        <a:p>
          <a:r>
            <a:rPr lang="en-US" sz="1100" b="0" i="0" dirty="0" smtClean="0"/>
            <a:t>Acquired by </a:t>
          </a:r>
        </a:p>
        <a:p>
          <a:r>
            <a:rPr lang="en-US" sz="1100" b="0" i="0" dirty="0" err="1" smtClean="0"/>
            <a:t>Enghouse</a:t>
          </a:r>
          <a:r>
            <a:rPr lang="en-US" sz="1100" b="0" i="0" dirty="0" smtClean="0"/>
            <a:t> Systems on May 27, 2016</a:t>
          </a:r>
          <a:endParaRPr lang="en-US" sz="1100" dirty="0"/>
        </a:p>
      </dgm:t>
    </dgm:pt>
    <dgm:pt modelId="{B481FEA8-E7EA-47EE-BBCB-1D1D525D76C7}" type="parTrans" cxnId="{1222FEE9-85BF-4926-B332-CDBB1AA51115}">
      <dgm:prSet/>
      <dgm:spPr/>
      <dgm:t>
        <a:bodyPr/>
        <a:lstStyle/>
        <a:p>
          <a:endParaRPr lang="en-US"/>
        </a:p>
      </dgm:t>
    </dgm:pt>
    <dgm:pt modelId="{B1E70B64-93E6-4375-8A60-77699F163CA5}" type="sibTrans" cxnId="{1222FEE9-85BF-4926-B332-CDBB1AA51115}">
      <dgm:prSet/>
      <dgm:spPr/>
      <dgm:t>
        <a:bodyPr/>
        <a:lstStyle/>
        <a:p>
          <a:endParaRPr lang="en-US"/>
        </a:p>
      </dgm:t>
    </dgm:pt>
    <dgm:pt modelId="{3D92EA28-EC45-4E6D-A9D0-A92A9CF982E6}">
      <dgm:prSet phldrT="[Text]" custT="1"/>
      <dgm:spPr/>
      <dgm:t>
        <a:bodyPr/>
        <a:lstStyle/>
        <a:p>
          <a:r>
            <a:rPr lang="en-US" sz="1050" b="0" i="0" dirty="0" err="1" smtClean="0"/>
            <a:t>NetBoss</a:t>
          </a:r>
          <a:r>
            <a:rPr lang="en-US" sz="1050" b="0" i="0" dirty="0" smtClean="0"/>
            <a:t> Technologies provides right-time correlated network analytics and operational support system solutions.</a:t>
          </a:r>
          <a:endParaRPr lang="en-US" sz="1050" dirty="0"/>
        </a:p>
      </dgm:t>
    </dgm:pt>
    <dgm:pt modelId="{C538499F-E661-4442-BDF7-617F18C4F65B}" type="parTrans" cxnId="{C548DFCC-C7BC-4785-96B2-D6450B0DA987}">
      <dgm:prSet/>
      <dgm:spPr/>
      <dgm:t>
        <a:bodyPr/>
        <a:lstStyle/>
        <a:p>
          <a:endParaRPr lang="en-US"/>
        </a:p>
      </dgm:t>
    </dgm:pt>
    <dgm:pt modelId="{294E8681-21F7-4E26-8E40-FD0774647732}" type="sibTrans" cxnId="{C548DFCC-C7BC-4785-96B2-D6450B0DA987}">
      <dgm:prSet/>
      <dgm:spPr/>
      <dgm:t>
        <a:bodyPr/>
        <a:lstStyle/>
        <a:p>
          <a:endParaRPr lang="en-US"/>
        </a:p>
      </dgm:t>
    </dgm:pt>
    <dgm:pt modelId="{FC753BB3-65D4-468F-9B31-EC0390B37556}">
      <dgm:prSet phldrT="[Text]" custT="1"/>
      <dgm:spPr/>
      <dgm:t>
        <a:bodyPr/>
        <a:lstStyle/>
        <a:p>
          <a:r>
            <a:rPr lang="en-US" sz="1400" b="0" i="0" dirty="0" smtClean="0"/>
            <a:t>Skyline listed in Deloitte Technology Fast50 for third consecutive year</a:t>
          </a:r>
          <a:endParaRPr lang="en-US" sz="1400" dirty="0"/>
        </a:p>
      </dgm:t>
    </dgm:pt>
    <dgm:pt modelId="{B77CFCC9-1043-4F2A-BFD1-D2833D82D8D9}" type="parTrans" cxnId="{300FF595-AF4B-45F5-82DF-AB4F7045C27A}">
      <dgm:prSet/>
      <dgm:spPr/>
      <dgm:t>
        <a:bodyPr/>
        <a:lstStyle/>
        <a:p>
          <a:endParaRPr lang="en-US"/>
        </a:p>
      </dgm:t>
    </dgm:pt>
    <dgm:pt modelId="{B37086D1-EAF8-4C7E-8B50-195A5F6C3623}" type="sibTrans" cxnId="{300FF595-AF4B-45F5-82DF-AB4F7045C27A}">
      <dgm:prSet/>
      <dgm:spPr/>
      <dgm:t>
        <a:bodyPr/>
        <a:lstStyle/>
        <a:p>
          <a:endParaRPr lang="en-US"/>
        </a:p>
      </dgm:t>
    </dgm:pt>
    <dgm:pt modelId="{C04FA7B3-9DD2-4645-B5F3-0591C256516F}">
      <dgm:prSet phldrT="[Text]"/>
      <dgm:spPr/>
      <dgm:t>
        <a:bodyPr/>
        <a:lstStyle/>
        <a:p>
          <a:r>
            <a:rPr lang="en-US" dirty="0" smtClean="0"/>
            <a:t>CA technologies</a:t>
          </a:r>
          <a:endParaRPr lang="en-US" dirty="0"/>
        </a:p>
      </dgm:t>
    </dgm:pt>
    <dgm:pt modelId="{AC16B469-DFFC-4A40-8670-E148D53E5B3E}" type="parTrans" cxnId="{D21083F7-F33B-43EF-994D-6F11DA43E484}">
      <dgm:prSet/>
      <dgm:spPr/>
      <dgm:t>
        <a:bodyPr/>
        <a:lstStyle/>
        <a:p>
          <a:endParaRPr lang="en-US"/>
        </a:p>
      </dgm:t>
    </dgm:pt>
    <dgm:pt modelId="{F508FD71-2D1D-4097-AADD-F3BD075C7FA0}" type="sibTrans" cxnId="{D21083F7-F33B-43EF-994D-6F11DA43E484}">
      <dgm:prSet/>
      <dgm:spPr/>
      <dgm:t>
        <a:bodyPr/>
        <a:lstStyle/>
        <a:p>
          <a:endParaRPr lang="en-US"/>
        </a:p>
      </dgm:t>
    </dgm:pt>
    <dgm:pt modelId="{D372AC32-4618-4812-B962-6CADAB86E71A}">
      <dgm:prSet phldrT="[Text]" custT="1"/>
      <dgm:spPr/>
      <dgm:t>
        <a:bodyPr/>
        <a:lstStyle/>
        <a:p>
          <a:r>
            <a:rPr lang="en-US" sz="900" b="1" i="0" dirty="0" smtClean="0"/>
            <a:t>CA Technologies</a:t>
          </a:r>
          <a:r>
            <a:rPr lang="en-US" sz="900" b="0" i="0" dirty="0" smtClean="0"/>
            <a:t>, formerly known as </a:t>
          </a:r>
          <a:r>
            <a:rPr lang="en-US" sz="900" b="1" i="0" dirty="0" smtClean="0"/>
            <a:t>Computer Associates International, Inc.</a:t>
          </a:r>
          <a:r>
            <a:rPr lang="en-US" sz="900" b="0" i="0" dirty="0" smtClean="0"/>
            <a:t> and </a:t>
          </a:r>
          <a:r>
            <a:rPr lang="en-US" sz="900" b="1" i="0" dirty="0" smtClean="0"/>
            <a:t>CA, Inc.</a:t>
          </a:r>
          <a:r>
            <a:rPr lang="en-US" sz="900" b="0" i="0" dirty="0" smtClean="0"/>
            <a:t>, is an American multinational publicly held corporation headquartered in New York City</a:t>
          </a:r>
          <a:r>
            <a:rPr lang="en-US" sz="1200" b="0" i="0" dirty="0" smtClean="0"/>
            <a:t>.</a:t>
          </a:r>
          <a:endParaRPr lang="en-US" sz="1200" dirty="0"/>
        </a:p>
      </dgm:t>
    </dgm:pt>
    <dgm:pt modelId="{EDA3EE6F-8179-4517-8863-6D4F6CB5F7A4}" type="parTrans" cxnId="{229247D3-C548-41A8-A48C-DA4748266ECE}">
      <dgm:prSet/>
      <dgm:spPr/>
      <dgm:t>
        <a:bodyPr/>
        <a:lstStyle/>
        <a:p>
          <a:endParaRPr lang="en-US"/>
        </a:p>
      </dgm:t>
    </dgm:pt>
    <dgm:pt modelId="{F0D0273D-FC1E-4FE2-94D5-C3DE900927AE}" type="sibTrans" cxnId="{229247D3-C548-41A8-A48C-DA4748266ECE}">
      <dgm:prSet/>
      <dgm:spPr/>
      <dgm:t>
        <a:bodyPr/>
        <a:lstStyle/>
        <a:p>
          <a:endParaRPr lang="en-US"/>
        </a:p>
      </dgm:t>
    </dgm:pt>
    <dgm:pt modelId="{6A711999-BDFA-4487-87CB-82CD5E0FC3C8}">
      <dgm:prSet phldrT="[Text]"/>
      <dgm:spPr/>
      <dgm:t>
        <a:bodyPr/>
        <a:lstStyle/>
        <a:p>
          <a:r>
            <a:rPr lang="en-US" b="0" i="0" dirty="0" smtClean="0"/>
            <a:t>CA Technologies posted $4.4 billion in revenue for fiscal year 2014 (ending March 31, 2014) and maintains offices in more than 40 countries.</a:t>
          </a:r>
          <a:endParaRPr lang="en-US" dirty="0"/>
        </a:p>
      </dgm:t>
    </dgm:pt>
    <dgm:pt modelId="{7B7C4795-DC59-46A7-8546-7341A4623155}" type="parTrans" cxnId="{8259CA3D-D020-45EF-907D-C1645CA17229}">
      <dgm:prSet/>
      <dgm:spPr/>
      <dgm:t>
        <a:bodyPr/>
        <a:lstStyle/>
        <a:p>
          <a:endParaRPr lang="en-US"/>
        </a:p>
      </dgm:t>
    </dgm:pt>
    <dgm:pt modelId="{C3F36F12-79D6-4903-A9A4-8E5204202E8E}" type="sibTrans" cxnId="{8259CA3D-D020-45EF-907D-C1645CA17229}">
      <dgm:prSet/>
      <dgm:spPr/>
      <dgm:t>
        <a:bodyPr/>
        <a:lstStyle/>
        <a:p>
          <a:endParaRPr lang="en-US"/>
        </a:p>
      </dgm:t>
    </dgm:pt>
    <dgm:pt modelId="{BE9E17F4-3D51-4654-B22A-29A2FE87DDA2}" type="pres">
      <dgm:prSet presAssocID="{38BC449F-BE91-4B22-A519-072BB35787C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936129-FA94-4552-87FC-BA5BF1ACAE31}" type="pres">
      <dgm:prSet presAssocID="{93542EF4-F66B-4FBB-9C4E-40164BDC33B7}" presName="compNode" presStyleCnt="0"/>
      <dgm:spPr/>
      <dgm:t>
        <a:bodyPr/>
        <a:lstStyle/>
        <a:p>
          <a:endParaRPr lang="en-US"/>
        </a:p>
      </dgm:t>
    </dgm:pt>
    <dgm:pt modelId="{88066655-E17A-449B-B359-1E0B51996CB6}" type="pres">
      <dgm:prSet presAssocID="{93542EF4-F66B-4FBB-9C4E-40164BDC33B7}" presName="aNode" presStyleLbl="bgShp" presStyleIdx="0" presStyleCnt="4"/>
      <dgm:spPr/>
      <dgm:t>
        <a:bodyPr/>
        <a:lstStyle/>
        <a:p>
          <a:endParaRPr lang="en-US"/>
        </a:p>
      </dgm:t>
    </dgm:pt>
    <dgm:pt modelId="{DCBD47F1-0315-4735-A43A-1893DEC28E34}" type="pres">
      <dgm:prSet presAssocID="{93542EF4-F66B-4FBB-9C4E-40164BDC33B7}" presName="textNode" presStyleLbl="bgShp" presStyleIdx="0" presStyleCnt="4"/>
      <dgm:spPr/>
      <dgm:t>
        <a:bodyPr/>
        <a:lstStyle/>
        <a:p>
          <a:endParaRPr lang="en-US"/>
        </a:p>
      </dgm:t>
    </dgm:pt>
    <dgm:pt modelId="{84209897-87B6-452D-AEE6-EA1A363C4E04}" type="pres">
      <dgm:prSet presAssocID="{93542EF4-F66B-4FBB-9C4E-40164BDC33B7}" presName="compChildNode" presStyleCnt="0"/>
      <dgm:spPr/>
      <dgm:t>
        <a:bodyPr/>
        <a:lstStyle/>
        <a:p>
          <a:endParaRPr lang="en-US"/>
        </a:p>
      </dgm:t>
    </dgm:pt>
    <dgm:pt modelId="{F3EC010B-55FE-4EEF-80FE-54B4209F3258}" type="pres">
      <dgm:prSet presAssocID="{93542EF4-F66B-4FBB-9C4E-40164BDC33B7}" presName="theInnerList" presStyleCnt="0"/>
      <dgm:spPr/>
      <dgm:t>
        <a:bodyPr/>
        <a:lstStyle/>
        <a:p>
          <a:endParaRPr lang="en-US"/>
        </a:p>
      </dgm:t>
    </dgm:pt>
    <dgm:pt modelId="{2AC37FF6-A43C-4990-96C9-06D15D8C067B}" type="pres">
      <dgm:prSet presAssocID="{2B4FF7DD-5540-402F-AEF3-4F1BD4255841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96225-65B3-4F49-96EB-64C185E3E58A}" type="pres">
      <dgm:prSet presAssocID="{2B4FF7DD-5540-402F-AEF3-4F1BD4255841}" presName="aSpace2" presStyleCnt="0"/>
      <dgm:spPr/>
      <dgm:t>
        <a:bodyPr/>
        <a:lstStyle/>
        <a:p>
          <a:endParaRPr lang="en-US"/>
        </a:p>
      </dgm:t>
    </dgm:pt>
    <dgm:pt modelId="{6DF0214B-2EB6-49B7-88C8-82040E722AE3}" type="pres">
      <dgm:prSet presAssocID="{06C28FE7-78DE-4309-A151-EFBDE24C8BDA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5E98F-0F98-4B15-BCE4-210921830B74}" type="pres">
      <dgm:prSet presAssocID="{06C28FE7-78DE-4309-A151-EFBDE24C8BDA}" presName="aSpace2" presStyleCnt="0"/>
      <dgm:spPr/>
      <dgm:t>
        <a:bodyPr/>
        <a:lstStyle/>
        <a:p>
          <a:endParaRPr lang="en-US"/>
        </a:p>
      </dgm:t>
    </dgm:pt>
    <dgm:pt modelId="{43FEA5F5-7C72-4AF5-A7F6-64CCB1FFE5CF}" type="pres">
      <dgm:prSet presAssocID="{E380EE0F-E373-4673-A3E4-5895C14E3589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678F4-CF7E-4DA3-A6EB-8A33B3FAFBAB}" type="pres">
      <dgm:prSet presAssocID="{93542EF4-F66B-4FBB-9C4E-40164BDC33B7}" presName="aSpace" presStyleCnt="0"/>
      <dgm:spPr/>
      <dgm:t>
        <a:bodyPr/>
        <a:lstStyle/>
        <a:p>
          <a:endParaRPr lang="en-US"/>
        </a:p>
      </dgm:t>
    </dgm:pt>
    <dgm:pt modelId="{D8F909CF-04F9-41E2-B806-21982B3B6590}" type="pres">
      <dgm:prSet presAssocID="{867EFCDC-8781-41BC-9AB1-D9E08BFD36AA}" presName="compNode" presStyleCnt="0"/>
      <dgm:spPr/>
      <dgm:t>
        <a:bodyPr/>
        <a:lstStyle/>
        <a:p>
          <a:endParaRPr lang="en-US"/>
        </a:p>
      </dgm:t>
    </dgm:pt>
    <dgm:pt modelId="{9500CC58-C2EE-4DE6-A77E-7AE4669B1A3C}" type="pres">
      <dgm:prSet presAssocID="{867EFCDC-8781-41BC-9AB1-D9E08BFD36AA}" presName="aNode" presStyleLbl="bgShp" presStyleIdx="1" presStyleCnt="4" custLinFactNeighborX="-1926"/>
      <dgm:spPr/>
      <dgm:t>
        <a:bodyPr/>
        <a:lstStyle/>
        <a:p>
          <a:endParaRPr lang="en-US"/>
        </a:p>
      </dgm:t>
    </dgm:pt>
    <dgm:pt modelId="{E0ADE8DE-9602-477C-A9A9-A55190984389}" type="pres">
      <dgm:prSet presAssocID="{867EFCDC-8781-41BC-9AB1-D9E08BFD36AA}" presName="textNode" presStyleLbl="bgShp" presStyleIdx="1" presStyleCnt="4"/>
      <dgm:spPr/>
      <dgm:t>
        <a:bodyPr/>
        <a:lstStyle/>
        <a:p>
          <a:endParaRPr lang="en-US"/>
        </a:p>
      </dgm:t>
    </dgm:pt>
    <dgm:pt modelId="{43CFA3B8-C4AF-4EAB-A69D-A52F2FE37543}" type="pres">
      <dgm:prSet presAssocID="{867EFCDC-8781-41BC-9AB1-D9E08BFD36AA}" presName="compChildNode" presStyleCnt="0"/>
      <dgm:spPr/>
      <dgm:t>
        <a:bodyPr/>
        <a:lstStyle/>
        <a:p>
          <a:endParaRPr lang="en-US"/>
        </a:p>
      </dgm:t>
    </dgm:pt>
    <dgm:pt modelId="{EFA8EE18-A1C1-4FD0-85D6-F9B012FF4BBF}" type="pres">
      <dgm:prSet presAssocID="{867EFCDC-8781-41BC-9AB1-D9E08BFD36AA}" presName="theInnerList" presStyleCnt="0"/>
      <dgm:spPr/>
      <dgm:t>
        <a:bodyPr/>
        <a:lstStyle/>
        <a:p>
          <a:endParaRPr lang="en-US"/>
        </a:p>
      </dgm:t>
    </dgm:pt>
    <dgm:pt modelId="{C509E178-D82A-49DB-9D9B-5D1661F5FE62}" type="pres">
      <dgm:prSet presAssocID="{C934D019-9138-4047-BFEE-6BDA39D751FE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F0BD8-6DB1-4D0D-B46D-E16E4C4FEB51}" type="pres">
      <dgm:prSet presAssocID="{C934D019-9138-4047-BFEE-6BDA39D751FE}" presName="aSpace2" presStyleCnt="0"/>
      <dgm:spPr/>
      <dgm:t>
        <a:bodyPr/>
        <a:lstStyle/>
        <a:p>
          <a:endParaRPr lang="en-US"/>
        </a:p>
      </dgm:t>
    </dgm:pt>
    <dgm:pt modelId="{068E9535-AF9C-4C59-B568-1DB1631141D8}" type="pres">
      <dgm:prSet presAssocID="{4DA0A80B-DCFF-47D1-9560-C58AABFC57E4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8A8DA-BFAE-4046-A390-85D15C585856}" type="pres">
      <dgm:prSet presAssocID="{4DA0A80B-DCFF-47D1-9560-C58AABFC57E4}" presName="aSpace2" presStyleCnt="0"/>
      <dgm:spPr/>
      <dgm:t>
        <a:bodyPr/>
        <a:lstStyle/>
        <a:p>
          <a:endParaRPr lang="en-US"/>
        </a:p>
      </dgm:t>
    </dgm:pt>
    <dgm:pt modelId="{D82AC0FE-1421-4C43-9C29-1C4B07FAF2AB}" type="pres">
      <dgm:prSet presAssocID="{3D92EA28-EC45-4E6D-A9D0-A92A9CF982E6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A5DF3-0C05-426D-85B5-456254FCF8BA}" type="pres">
      <dgm:prSet presAssocID="{867EFCDC-8781-41BC-9AB1-D9E08BFD36AA}" presName="aSpace" presStyleCnt="0"/>
      <dgm:spPr/>
      <dgm:t>
        <a:bodyPr/>
        <a:lstStyle/>
        <a:p>
          <a:endParaRPr lang="en-US"/>
        </a:p>
      </dgm:t>
    </dgm:pt>
    <dgm:pt modelId="{E07D7C5F-DE8F-4900-960B-F90BE58CEEC1}" type="pres">
      <dgm:prSet presAssocID="{59F1CAB0-1DB0-46DE-8798-949145A61DF9}" presName="compNode" presStyleCnt="0"/>
      <dgm:spPr/>
      <dgm:t>
        <a:bodyPr/>
        <a:lstStyle/>
        <a:p>
          <a:endParaRPr lang="en-US"/>
        </a:p>
      </dgm:t>
    </dgm:pt>
    <dgm:pt modelId="{884E878B-76B8-4ADD-AAE1-E53F71B2E6CB}" type="pres">
      <dgm:prSet presAssocID="{59F1CAB0-1DB0-46DE-8798-949145A61DF9}" presName="aNode" presStyleLbl="bgShp" presStyleIdx="2" presStyleCnt="4"/>
      <dgm:spPr/>
      <dgm:t>
        <a:bodyPr/>
        <a:lstStyle/>
        <a:p>
          <a:endParaRPr lang="en-US"/>
        </a:p>
      </dgm:t>
    </dgm:pt>
    <dgm:pt modelId="{E0573EB0-CE75-47D6-99BC-7A2FCA37889E}" type="pres">
      <dgm:prSet presAssocID="{59F1CAB0-1DB0-46DE-8798-949145A61DF9}" presName="textNode" presStyleLbl="bgShp" presStyleIdx="2" presStyleCnt="4"/>
      <dgm:spPr/>
      <dgm:t>
        <a:bodyPr/>
        <a:lstStyle/>
        <a:p>
          <a:endParaRPr lang="en-US"/>
        </a:p>
      </dgm:t>
    </dgm:pt>
    <dgm:pt modelId="{DE36A889-743A-4103-ADD4-E757A1C873C5}" type="pres">
      <dgm:prSet presAssocID="{59F1CAB0-1DB0-46DE-8798-949145A61DF9}" presName="compChildNode" presStyleCnt="0"/>
      <dgm:spPr/>
      <dgm:t>
        <a:bodyPr/>
        <a:lstStyle/>
        <a:p>
          <a:endParaRPr lang="en-US"/>
        </a:p>
      </dgm:t>
    </dgm:pt>
    <dgm:pt modelId="{E39D4B2A-EBC3-4550-84C5-42F663331C46}" type="pres">
      <dgm:prSet presAssocID="{59F1CAB0-1DB0-46DE-8798-949145A61DF9}" presName="theInnerList" presStyleCnt="0"/>
      <dgm:spPr/>
      <dgm:t>
        <a:bodyPr/>
        <a:lstStyle/>
        <a:p>
          <a:endParaRPr lang="en-US"/>
        </a:p>
      </dgm:t>
    </dgm:pt>
    <dgm:pt modelId="{51F93453-C343-471D-AF3B-D9C4A74A27F9}" type="pres">
      <dgm:prSet presAssocID="{950D5BEB-3208-40A6-A478-F5577E514378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05E85-F0E9-459F-B528-516ED2F33D57}" type="pres">
      <dgm:prSet presAssocID="{950D5BEB-3208-40A6-A478-F5577E514378}" presName="aSpace2" presStyleCnt="0"/>
      <dgm:spPr/>
      <dgm:t>
        <a:bodyPr/>
        <a:lstStyle/>
        <a:p>
          <a:endParaRPr lang="en-US"/>
        </a:p>
      </dgm:t>
    </dgm:pt>
    <dgm:pt modelId="{25806446-CCFC-4292-9BBE-DB1568F2F225}" type="pres">
      <dgm:prSet presAssocID="{FC753BB3-65D4-468F-9B31-EC0390B37556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3378-A4E3-4C15-948E-7A5A52B367AD}" type="pres">
      <dgm:prSet presAssocID="{59F1CAB0-1DB0-46DE-8798-949145A61DF9}" presName="aSpace" presStyleCnt="0"/>
      <dgm:spPr/>
      <dgm:t>
        <a:bodyPr/>
        <a:lstStyle/>
        <a:p>
          <a:endParaRPr lang="en-US"/>
        </a:p>
      </dgm:t>
    </dgm:pt>
    <dgm:pt modelId="{B9B79189-6773-4193-B857-C1597033710F}" type="pres">
      <dgm:prSet presAssocID="{C04FA7B3-9DD2-4645-B5F3-0591C256516F}" presName="compNode" presStyleCnt="0"/>
      <dgm:spPr/>
      <dgm:t>
        <a:bodyPr/>
        <a:lstStyle/>
        <a:p>
          <a:endParaRPr lang="en-US"/>
        </a:p>
      </dgm:t>
    </dgm:pt>
    <dgm:pt modelId="{E73BE96E-FF42-41C9-9703-6932D1CBF7DA}" type="pres">
      <dgm:prSet presAssocID="{C04FA7B3-9DD2-4645-B5F3-0591C256516F}" presName="aNode" presStyleLbl="bgShp" presStyleIdx="3" presStyleCnt="4"/>
      <dgm:spPr/>
      <dgm:t>
        <a:bodyPr/>
        <a:lstStyle/>
        <a:p>
          <a:endParaRPr lang="en-US"/>
        </a:p>
      </dgm:t>
    </dgm:pt>
    <dgm:pt modelId="{3AD894ED-B6BF-4560-8244-C60BFE1196E0}" type="pres">
      <dgm:prSet presAssocID="{C04FA7B3-9DD2-4645-B5F3-0591C256516F}" presName="textNode" presStyleLbl="bgShp" presStyleIdx="3" presStyleCnt="4"/>
      <dgm:spPr/>
      <dgm:t>
        <a:bodyPr/>
        <a:lstStyle/>
        <a:p>
          <a:endParaRPr lang="en-US"/>
        </a:p>
      </dgm:t>
    </dgm:pt>
    <dgm:pt modelId="{37A5B485-0794-41FF-9751-4C66AA76E954}" type="pres">
      <dgm:prSet presAssocID="{C04FA7B3-9DD2-4645-B5F3-0591C256516F}" presName="compChildNode" presStyleCnt="0"/>
      <dgm:spPr/>
      <dgm:t>
        <a:bodyPr/>
        <a:lstStyle/>
        <a:p>
          <a:endParaRPr lang="en-US"/>
        </a:p>
      </dgm:t>
    </dgm:pt>
    <dgm:pt modelId="{22BEA717-25D6-4894-B173-388E7AE06E44}" type="pres">
      <dgm:prSet presAssocID="{C04FA7B3-9DD2-4645-B5F3-0591C256516F}" presName="theInnerList" presStyleCnt="0"/>
      <dgm:spPr/>
      <dgm:t>
        <a:bodyPr/>
        <a:lstStyle/>
        <a:p>
          <a:endParaRPr lang="en-US"/>
        </a:p>
      </dgm:t>
    </dgm:pt>
    <dgm:pt modelId="{C54F5A15-C55E-4BC5-B486-23BFCFA57C89}" type="pres">
      <dgm:prSet presAssocID="{D372AC32-4618-4812-B962-6CADAB86E71A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F2B3D-927C-4075-8E95-B33741209475}" type="pres">
      <dgm:prSet presAssocID="{D372AC32-4618-4812-B962-6CADAB86E71A}" presName="aSpace2" presStyleCnt="0"/>
      <dgm:spPr/>
      <dgm:t>
        <a:bodyPr/>
        <a:lstStyle/>
        <a:p>
          <a:endParaRPr lang="en-US"/>
        </a:p>
      </dgm:t>
    </dgm:pt>
    <dgm:pt modelId="{CE1A4209-FFEE-4FDC-8696-19E5DC5DB670}" type="pres">
      <dgm:prSet presAssocID="{6A711999-BDFA-4487-87CB-82CD5E0FC3C8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39BF7E-3778-4629-870D-AB15D080DF76}" type="presOf" srcId="{6A711999-BDFA-4487-87CB-82CD5E0FC3C8}" destId="{CE1A4209-FFEE-4FDC-8696-19E5DC5DB670}" srcOrd="0" destOrd="0" presId="urn:microsoft.com/office/officeart/2005/8/layout/lProcess2"/>
    <dgm:cxn modelId="{E3587F7B-7034-4CBD-987E-9DA9F4BFF58F}" srcId="{93542EF4-F66B-4FBB-9C4E-40164BDC33B7}" destId="{2B4FF7DD-5540-402F-AEF3-4F1BD4255841}" srcOrd="0" destOrd="0" parTransId="{441B5650-6625-4077-99F6-68D75B5299FC}" sibTransId="{0C727222-F40A-4DA0-AFC3-144141EAA4EA}"/>
    <dgm:cxn modelId="{8259CA3D-D020-45EF-907D-C1645CA17229}" srcId="{C04FA7B3-9DD2-4645-B5F3-0591C256516F}" destId="{6A711999-BDFA-4487-87CB-82CD5E0FC3C8}" srcOrd="1" destOrd="0" parTransId="{7B7C4795-DC59-46A7-8546-7341A4623155}" sibTransId="{C3F36F12-79D6-4903-A9A4-8E5204202E8E}"/>
    <dgm:cxn modelId="{4A647F81-B3F2-4940-9CFF-7AECB4865BC8}" srcId="{38BC449F-BE91-4B22-A519-072BB35787C8}" destId="{867EFCDC-8781-41BC-9AB1-D9E08BFD36AA}" srcOrd="1" destOrd="0" parTransId="{6999BAC1-E131-4D93-A136-C79FCF687F76}" sibTransId="{3AAB1CB0-1AC6-431F-985D-9F492AE48227}"/>
    <dgm:cxn modelId="{5B4E1133-4095-4319-9D5C-A80EB5794A1C}" srcId="{93542EF4-F66B-4FBB-9C4E-40164BDC33B7}" destId="{06C28FE7-78DE-4309-A151-EFBDE24C8BDA}" srcOrd="1" destOrd="0" parTransId="{C44D8883-B2EB-487D-94CD-6399EFAA9AB1}" sibTransId="{81D09489-B5FE-4C40-9E5B-1B4FC0CD5BF3}"/>
    <dgm:cxn modelId="{2E9806AC-614C-4611-9B18-0DF52ED4520E}" type="presOf" srcId="{FC753BB3-65D4-468F-9B31-EC0390B37556}" destId="{25806446-CCFC-4292-9BBE-DB1568F2F225}" srcOrd="0" destOrd="0" presId="urn:microsoft.com/office/officeart/2005/8/layout/lProcess2"/>
    <dgm:cxn modelId="{EE048CBA-87BA-4583-9650-914FF825339C}" srcId="{867EFCDC-8781-41BC-9AB1-D9E08BFD36AA}" destId="{C934D019-9138-4047-BFEE-6BDA39D751FE}" srcOrd="0" destOrd="0" parTransId="{DDAB275A-8B1A-47EF-8D7C-FF88547A7FCB}" sibTransId="{6F142D0E-3057-4B08-B95E-764761504AA7}"/>
    <dgm:cxn modelId="{22666942-946E-4437-ACEA-FAD3C14577EF}" type="presOf" srcId="{C04FA7B3-9DD2-4645-B5F3-0591C256516F}" destId="{E73BE96E-FF42-41C9-9703-6932D1CBF7DA}" srcOrd="0" destOrd="0" presId="urn:microsoft.com/office/officeart/2005/8/layout/lProcess2"/>
    <dgm:cxn modelId="{1222FEE9-85BF-4926-B332-CDBB1AA51115}" srcId="{867EFCDC-8781-41BC-9AB1-D9E08BFD36AA}" destId="{4DA0A80B-DCFF-47D1-9560-C58AABFC57E4}" srcOrd="1" destOrd="0" parTransId="{B481FEA8-E7EA-47EE-BBCB-1D1D525D76C7}" sibTransId="{B1E70B64-93E6-4375-8A60-77699F163CA5}"/>
    <dgm:cxn modelId="{2D2861A6-66C1-4A35-9E64-B2E0EB3E783B}" type="presOf" srcId="{950D5BEB-3208-40A6-A478-F5577E514378}" destId="{51F93453-C343-471D-AF3B-D9C4A74A27F9}" srcOrd="0" destOrd="0" presId="urn:microsoft.com/office/officeart/2005/8/layout/lProcess2"/>
    <dgm:cxn modelId="{11A79FE7-EF19-45FE-88BA-90BF961739CB}" type="presOf" srcId="{867EFCDC-8781-41BC-9AB1-D9E08BFD36AA}" destId="{9500CC58-C2EE-4DE6-A77E-7AE4669B1A3C}" srcOrd="0" destOrd="0" presId="urn:microsoft.com/office/officeart/2005/8/layout/lProcess2"/>
    <dgm:cxn modelId="{CC7A67AB-467B-4382-8AF1-B1A2FAE10268}" type="presOf" srcId="{93542EF4-F66B-4FBB-9C4E-40164BDC33B7}" destId="{DCBD47F1-0315-4735-A43A-1893DEC28E34}" srcOrd="1" destOrd="0" presId="urn:microsoft.com/office/officeart/2005/8/layout/lProcess2"/>
    <dgm:cxn modelId="{83947956-1E46-4EA2-A98B-5EAEEE481E83}" type="presOf" srcId="{867EFCDC-8781-41BC-9AB1-D9E08BFD36AA}" destId="{E0ADE8DE-9602-477C-A9A9-A55190984389}" srcOrd="1" destOrd="0" presId="urn:microsoft.com/office/officeart/2005/8/layout/lProcess2"/>
    <dgm:cxn modelId="{C548DFCC-C7BC-4785-96B2-D6450B0DA987}" srcId="{867EFCDC-8781-41BC-9AB1-D9E08BFD36AA}" destId="{3D92EA28-EC45-4E6D-A9D0-A92A9CF982E6}" srcOrd="2" destOrd="0" parTransId="{C538499F-E661-4442-BDF7-617F18C4F65B}" sibTransId="{294E8681-21F7-4E26-8E40-FD0774647732}"/>
    <dgm:cxn modelId="{66E1E9FD-3B6B-42BA-8A1A-B71CF84E60BB}" type="presOf" srcId="{C04FA7B3-9DD2-4645-B5F3-0591C256516F}" destId="{3AD894ED-B6BF-4560-8244-C60BFE1196E0}" srcOrd="1" destOrd="0" presId="urn:microsoft.com/office/officeart/2005/8/layout/lProcess2"/>
    <dgm:cxn modelId="{1C1EBAC4-D2CF-452D-B467-182B91E47371}" type="presOf" srcId="{E380EE0F-E373-4673-A3E4-5895C14E3589}" destId="{43FEA5F5-7C72-4AF5-A7F6-64CCB1FFE5CF}" srcOrd="0" destOrd="0" presId="urn:microsoft.com/office/officeart/2005/8/layout/lProcess2"/>
    <dgm:cxn modelId="{4F4EA112-E3B4-400B-91FD-7F71181F33A7}" type="presOf" srcId="{2B4FF7DD-5540-402F-AEF3-4F1BD4255841}" destId="{2AC37FF6-A43C-4990-96C9-06D15D8C067B}" srcOrd="0" destOrd="0" presId="urn:microsoft.com/office/officeart/2005/8/layout/lProcess2"/>
    <dgm:cxn modelId="{C85D8F26-E276-455F-BF51-1869A403F2A7}" type="presOf" srcId="{38BC449F-BE91-4B22-A519-072BB35787C8}" destId="{BE9E17F4-3D51-4654-B22A-29A2FE87DDA2}" srcOrd="0" destOrd="0" presId="urn:microsoft.com/office/officeart/2005/8/layout/lProcess2"/>
    <dgm:cxn modelId="{03CF4751-CB42-4534-B3CD-8F7BEAAE259C}" srcId="{38BC449F-BE91-4B22-A519-072BB35787C8}" destId="{59F1CAB0-1DB0-46DE-8798-949145A61DF9}" srcOrd="2" destOrd="0" parTransId="{1ED0C592-33E1-4F77-921A-E7DF806323DD}" sibTransId="{B43D4D84-DF4C-4099-9C47-4B405EA8B503}"/>
    <dgm:cxn modelId="{F9C38981-4B79-4244-A4E3-47F4DA4CD1B2}" type="presOf" srcId="{C934D019-9138-4047-BFEE-6BDA39D751FE}" destId="{C509E178-D82A-49DB-9D9B-5D1661F5FE62}" srcOrd="0" destOrd="0" presId="urn:microsoft.com/office/officeart/2005/8/layout/lProcess2"/>
    <dgm:cxn modelId="{D21083F7-F33B-43EF-994D-6F11DA43E484}" srcId="{38BC449F-BE91-4B22-A519-072BB35787C8}" destId="{C04FA7B3-9DD2-4645-B5F3-0591C256516F}" srcOrd="3" destOrd="0" parTransId="{AC16B469-DFFC-4A40-8670-E148D53E5B3E}" sibTransId="{F508FD71-2D1D-4097-AADD-F3BD075C7FA0}"/>
    <dgm:cxn modelId="{6A5E198E-B4C5-467C-B01C-224FCE167577}" type="presOf" srcId="{D372AC32-4618-4812-B962-6CADAB86E71A}" destId="{C54F5A15-C55E-4BC5-B486-23BFCFA57C89}" srcOrd="0" destOrd="0" presId="urn:microsoft.com/office/officeart/2005/8/layout/lProcess2"/>
    <dgm:cxn modelId="{6272F419-3601-49BB-B042-1966F8BB876B}" type="presOf" srcId="{3D92EA28-EC45-4E6D-A9D0-A92A9CF982E6}" destId="{D82AC0FE-1421-4C43-9C29-1C4B07FAF2AB}" srcOrd="0" destOrd="0" presId="urn:microsoft.com/office/officeart/2005/8/layout/lProcess2"/>
    <dgm:cxn modelId="{4697653B-E602-4496-AA1A-5E2FCC7A4D12}" type="presOf" srcId="{93542EF4-F66B-4FBB-9C4E-40164BDC33B7}" destId="{88066655-E17A-449B-B359-1E0B51996CB6}" srcOrd="0" destOrd="0" presId="urn:microsoft.com/office/officeart/2005/8/layout/lProcess2"/>
    <dgm:cxn modelId="{83B4BBBA-EC5D-41EF-9B56-AE22E9CBB515}" srcId="{93542EF4-F66B-4FBB-9C4E-40164BDC33B7}" destId="{E380EE0F-E373-4673-A3E4-5895C14E3589}" srcOrd="2" destOrd="0" parTransId="{5281E290-A302-4885-AC6A-388C9B69839E}" sibTransId="{91340C58-9077-4718-827F-D75C8B4738A6}"/>
    <dgm:cxn modelId="{9A48EB25-0EF8-468B-A97A-F725B4028210}" type="presOf" srcId="{59F1CAB0-1DB0-46DE-8798-949145A61DF9}" destId="{E0573EB0-CE75-47D6-99BC-7A2FCA37889E}" srcOrd="1" destOrd="0" presId="urn:microsoft.com/office/officeart/2005/8/layout/lProcess2"/>
    <dgm:cxn modelId="{34CDCF1D-BB77-41EE-AA96-CC85A63A7269}" type="presOf" srcId="{59F1CAB0-1DB0-46DE-8798-949145A61DF9}" destId="{884E878B-76B8-4ADD-AAE1-E53F71B2E6CB}" srcOrd="0" destOrd="0" presId="urn:microsoft.com/office/officeart/2005/8/layout/lProcess2"/>
    <dgm:cxn modelId="{5E6B362D-33A9-4B19-8A26-44CDE10DCA12}" srcId="{38BC449F-BE91-4B22-A519-072BB35787C8}" destId="{93542EF4-F66B-4FBB-9C4E-40164BDC33B7}" srcOrd="0" destOrd="0" parTransId="{572E9F31-D08A-4D7D-A4B1-0D1E9B55A4E9}" sibTransId="{88DB5E33-AF31-4D1B-BB6C-816960DB1814}"/>
    <dgm:cxn modelId="{300FF595-AF4B-45F5-82DF-AB4F7045C27A}" srcId="{59F1CAB0-1DB0-46DE-8798-949145A61DF9}" destId="{FC753BB3-65D4-468F-9B31-EC0390B37556}" srcOrd="1" destOrd="0" parTransId="{B77CFCC9-1043-4F2A-BFD1-D2833D82D8D9}" sibTransId="{B37086D1-EAF8-4C7E-8B50-195A5F6C3623}"/>
    <dgm:cxn modelId="{229247D3-C548-41A8-A48C-DA4748266ECE}" srcId="{C04FA7B3-9DD2-4645-B5F3-0591C256516F}" destId="{D372AC32-4618-4812-B962-6CADAB86E71A}" srcOrd="0" destOrd="0" parTransId="{EDA3EE6F-8179-4517-8863-6D4F6CB5F7A4}" sibTransId="{F0D0273D-FC1E-4FE2-94D5-C3DE900927AE}"/>
    <dgm:cxn modelId="{E49CFD80-7CB5-4E9A-A220-35E7A8F636C9}" type="presOf" srcId="{06C28FE7-78DE-4309-A151-EFBDE24C8BDA}" destId="{6DF0214B-2EB6-49B7-88C8-82040E722AE3}" srcOrd="0" destOrd="0" presId="urn:microsoft.com/office/officeart/2005/8/layout/lProcess2"/>
    <dgm:cxn modelId="{AE086775-25DF-429A-9073-F3CC4DC0F9BB}" srcId="{59F1CAB0-1DB0-46DE-8798-949145A61DF9}" destId="{950D5BEB-3208-40A6-A478-F5577E514378}" srcOrd="0" destOrd="0" parTransId="{C40337D5-3924-451E-AA7F-EA9CC7704E25}" sibTransId="{78B59C1F-781B-4D4D-A471-D07E1560B673}"/>
    <dgm:cxn modelId="{E6CBB52E-2A2B-4A38-9FCA-1550E19FACDE}" type="presOf" srcId="{4DA0A80B-DCFF-47D1-9560-C58AABFC57E4}" destId="{068E9535-AF9C-4C59-B568-1DB1631141D8}" srcOrd="0" destOrd="0" presId="urn:microsoft.com/office/officeart/2005/8/layout/lProcess2"/>
    <dgm:cxn modelId="{AA818074-45D9-43E0-9E79-407F2D5FB0CA}" type="presParOf" srcId="{BE9E17F4-3D51-4654-B22A-29A2FE87DDA2}" destId="{6E936129-FA94-4552-87FC-BA5BF1ACAE31}" srcOrd="0" destOrd="0" presId="urn:microsoft.com/office/officeart/2005/8/layout/lProcess2"/>
    <dgm:cxn modelId="{6AD9BA79-9C1B-43EB-AEFC-BB2E041360A8}" type="presParOf" srcId="{6E936129-FA94-4552-87FC-BA5BF1ACAE31}" destId="{88066655-E17A-449B-B359-1E0B51996CB6}" srcOrd="0" destOrd="0" presId="urn:microsoft.com/office/officeart/2005/8/layout/lProcess2"/>
    <dgm:cxn modelId="{6A15CBE4-CCDD-489F-9EC4-6C7275E064FD}" type="presParOf" srcId="{6E936129-FA94-4552-87FC-BA5BF1ACAE31}" destId="{DCBD47F1-0315-4735-A43A-1893DEC28E34}" srcOrd="1" destOrd="0" presId="urn:microsoft.com/office/officeart/2005/8/layout/lProcess2"/>
    <dgm:cxn modelId="{F1783172-C22B-489B-A9FE-115962A4358E}" type="presParOf" srcId="{6E936129-FA94-4552-87FC-BA5BF1ACAE31}" destId="{84209897-87B6-452D-AEE6-EA1A363C4E04}" srcOrd="2" destOrd="0" presId="urn:microsoft.com/office/officeart/2005/8/layout/lProcess2"/>
    <dgm:cxn modelId="{0C9F20EC-DC8B-4B65-88DE-37E04D97B64A}" type="presParOf" srcId="{84209897-87B6-452D-AEE6-EA1A363C4E04}" destId="{F3EC010B-55FE-4EEF-80FE-54B4209F3258}" srcOrd="0" destOrd="0" presId="urn:microsoft.com/office/officeart/2005/8/layout/lProcess2"/>
    <dgm:cxn modelId="{FF272F06-2F09-4F43-8778-7A02F897A8A8}" type="presParOf" srcId="{F3EC010B-55FE-4EEF-80FE-54B4209F3258}" destId="{2AC37FF6-A43C-4990-96C9-06D15D8C067B}" srcOrd="0" destOrd="0" presId="urn:microsoft.com/office/officeart/2005/8/layout/lProcess2"/>
    <dgm:cxn modelId="{A5FB713D-C8AF-4C5B-88A1-7911AA91D753}" type="presParOf" srcId="{F3EC010B-55FE-4EEF-80FE-54B4209F3258}" destId="{C8196225-65B3-4F49-96EB-64C185E3E58A}" srcOrd="1" destOrd="0" presId="urn:microsoft.com/office/officeart/2005/8/layout/lProcess2"/>
    <dgm:cxn modelId="{F84A36B6-D5AD-4E9B-BE55-A9A3045778CE}" type="presParOf" srcId="{F3EC010B-55FE-4EEF-80FE-54B4209F3258}" destId="{6DF0214B-2EB6-49B7-88C8-82040E722AE3}" srcOrd="2" destOrd="0" presId="urn:microsoft.com/office/officeart/2005/8/layout/lProcess2"/>
    <dgm:cxn modelId="{B3854D8A-4D72-4278-BEEF-54AB2453075D}" type="presParOf" srcId="{F3EC010B-55FE-4EEF-80FE-54B4209F3258}" destId="{00C5E98F-0F98-4B15-BCE4-210921830B74}" srcOrd="3" destOrd="0" presId="urn:microsoft.com/office/officeart/2005/8/layout/lProcess2"/>
    <dgm:cxn modelId="{C78D06AA-7CED-4873-BDD9-BEE2F660F579}" type="presParOf" srcId="{F3EC010B-55FE-4EEF-80FE-54B4209F3258}" destId="{43FEA5F5-7C72-4AF5-A7F6-64CCB1FFE5CF}" srcOrd="4" destOrd="0" presId="urn:microsoft.com/office/officeart/2005/8/layout/lProcess2"/>
    <dgm:cxn modelId="{DFA034CC-178A-4763-816D-CD3C4DDB3898}" type="presParOf" srcId="{BE9E17F4-3D51-4654-B22A-29A2FE87DDA2}" destId="{969678F4-CF7E-4DA3-A6EB-8A33B3FAFBAB}" srcOrd="1" destOrd="0" presId="urn:microsoft.com/office/officeart/2005/8/layout/lProcess2"/>
    <dgm:cxn modelId="{BD84A67E-A4E9-40C9-B4A9-1EC2E4318F5C}" type="presParOf" srcId="{BE9E17F4-3D51-4654-B22A-29A2FE87DDA2}" destId="{D8F909CF-04F9-41E2-B806-21982B3B6590}" srcOrd="2" destOrd="0" presId="urn:microsoft.com/office/officeart/2005/8/layout/lProcess2"/>
    <dgm:cxn modelId="{B4780FE1-9904-411E-AA25-398E1BB5F106}" type="presParOf" srcId="{D8F909CF-04F9-41E2-B806-21982B3B6590}" destId="{9500CC58-C2EE-4DE6-A77E-7AE4669B1A3C}" srcOrd="0" destOrd="0" presId="urn:microsoft.com/office/officeart/2005/8/layout/lProcess2"/>
    <dgm:cxn modelId="{ED7078A1-4C1B-4C29-883E-96F9EFF82BFB}" type="presParOf" srcId="{D8F909CF-04F9-41E2-B806-21982B3B6590}" destId="{E0ADE8DE-9602-477C-A9A9-A55190984389}" srcOrd="1" destOrd="0" presId="urn:microsoft.com/office/officeart/2005/8/layout/lProcess2"/>
    <dgm:cxn modelId="{EFEF7F1D-35A6-4920-AEB4-0A0C23BF206B}" type="presParOf" srcId="{D8F909CF-04F9-41E2-B806-21982B3B6590}" destId="{43CFA3B8-C4AF-4EAB-A69D-A52F2FE37543}" srcOrd="2" destOrd="0" presId="urn:microsoft.com/office/officeart/2005/8/layout/lProcess2"/>
    <dgm:cxn modelId="{16958FBE-38C7-4227-91A1-8B27272BD5D7}" type="presParOf" srcId="{43CFA3B8-C4AF-4EAB-A69D-A52F2FE37543}" destId="{EFA8EE18-A1C1-4FD0-85D6-F9B012FF4BBF}" srcOrd="0" destOrd="0" presId="urn:microsoft.com/office/officeart/2005/8/layout/lProcess2"/>
    <dgm:cxn modelId="{E5E87084-598E-4358-B8B8-741E26885E60}" type="presParOf" srcId="{EFA8EE18-A1C1-4FD0-85D6-F9B012FF4BBF}" destId="{C509E178-D82A-49DB-9D9B-5D1661F5FE62}" srcOrd="0" destOrd="0" presId="urn:microsoft.com/office/officeart/2005/8/layout/lProcess2"/>
    <dgm:cxn modelId="{239F080A-63F8-4420-953D-341A3B3A7BD1}" type="presParOf" srcId="{EFA8EE18-A1C1-4FD0-85D6-F9B012FF4BBF}" destId="{953F0BD8-6DB1-4D0D-B46D-E16E4C4FEB51}" srcOrd="1" destOrd="0" presId="urn:microsoft.com/office/officeart/2005/8/layout/lProcess2"/>
    <dgm:cxn modelId="{7EBF16D9-0F9A-4119-952F-CDB7A84BE5F3}" type="presParOf" srcId="{EFA8EE18-A1C1-4FD0-85D6-F9B012FF4BBF}" destId="{068E9535-AF9C-4C59-B568-1DB1631141D8}" srcOrd="2" destOrd="0" presId="urn:microsoft.com/office/officeart/2005/8/layout/lProcess2"/>
    <dgm:cxn modelId="{00632E3B-9A2B-4D8E-AC29-AEF9CBEF2B5F}" type="presParOf" srcId="{EFA8EE18-A1C1-4FD0-85D6-F9B012FF4BBF}" destId="{1148A8DA-BFAE-4046-A390-85D15C585856}" srcOrd="3" destOrd="0" presId="urn:microsoft.com/office/officeart/2005/8/layout/lProcess2"/>
    <dgm:cxn modelId="{C9B6D574-0DA1-47AE-919D-11980177E041}" type="presParOf" srcId="{EFA8EE18-A1C1-4FD0-85D6-F9B012FF4BBF}" destId="{D82AC0FE-1421-4C43-9C29-1C4B07FAF2AB}" srcOrd="4" destOrd="0" presId="urn:microsoft.com/office/officeart/2005/8/layout/lProcess2"/>
    <dgm:cxn modelId="{CC3A73B4-C7C6-4D50-AC40-8C4E8F103FD6}" type="presParOf" srcId="{BE9E17F4-3D51-4654-B22A-29A2FE87DDA2}" destId="{02DA5DF3-0C05-426D-85B5-456254FCF8BA}" srcOrd="3" destOrd="0" presId="urn:microsoft.com/office/officeart/2005/8/layout/lProcess2"/>
    <dgm:cxn modelId="{15EE646A-FDA3-4448-A88E-309524D6CD63}" type="presParOf" srcId="{BE9E17F4-3D51-4654-B22A-29A2FE87DDA2}" destId="{E07D7C5F-DE8F-4900-960B-F90BE58CEEC1}" srcOrd="4" destOrd="0" presId="urn:microsoft.com/office/officeart/2005/8/layout/lProcess2"/>
    <dgm:cxn modelId="{8ADE7760-A435-4570-890A-3D796E8AA0E5}" type="presParOf" srcId="{E07D7C5F-DE8F-4900-960B-F90BE58CEEC1}" destId="{884E878B-76B8-4ADD-AAE1-E53F71B2E6CB}" srcOrd="0" destOrd="0" presId="urn:microsoft.com/office/officeart/2005/8/layout/lProcess2"/>
    <dgm:cxn modelId="{61C96D1F-E88B-4A1B-8C2B-A5E935031B1C}" type="presParOf" srcId="{E07D7C5F-DE8F-4900-960B-F90BE58CEEC1}" destId="{E0573EB0-CE75-47D6-99BC-7A2FCA37889E}" srcOrd="1" destOrd="0" presId="urn:microsoft.com/office/officeart/2005/8/layout/lProcess2"/>
    <dgm:cxn modelId="{ADE105B8-87B2-4556-934F-28975CE75148}" type="presParOf" srcId="{E07D7C5F-DE8F-4900-960B-F90BE58CEEC1}" destId="{DE36A889-743A-4103-ADD4-E757A1C873C5}" srcOrd="2" destOrd="0" presId="urn:microsoft.com/office/officeart/2005/8/layout/lProcess2"/>
    <dgm:cxn modelId="{68323366-7E70-470C-969F-A1D0B8652457}" type="presParOf" srcId="{DE36A889-743A-4103-ADD4-E757A1C873C5}" destId="{E39D4B2A-EBC3-4550-84C5-42F663331C46}" srcOrd="0" destOrd="0" presId="urn:microsoft.com/office/officeart/2005/8/layout/lProcess2"/>
    <dgm:cxn modelId="{59602BAE-73D6-4CD1-ABF2-B72FBE731ABE}" type="presParOf" srcId="{E39D4B2A-EBC3-4550-84C5-42F663331C46}" destId="{51F93453-C343-471D-AF3B-D9C4A74A27F9}" srcOrd="0" destOrd="0" presId="urn:microsoft.com/office/officeart/2005/8/layout/lProcess2"/>
    <dgm:cxn modelId="{19FD0AD0-11C3-45BF-96E0-B606D37B5126}" type="presParOf" srcId="{E39D4B2A-EBC3-4550-84C5-42F663331C46}" destId="{49605E85-F0E9-459F-B528-516ED2F33D57}" srcOrd="1" destOrd="0" presId="urn:microsoft.com/office/officeart/2005/8/layout/lProcess2"/>
    <dgm:cxn modelId="{4E25FB65-1367-4F7E-8CFD-E189C4CEA685}" type="presParOf" srcId="{E39D4B2A-EBC3-4550-84C5-42F663331C46}" destId="{25806446-CCFC-4292-9BBE-DB1568F2F225}" srcOrd="2" destOrd="0" presId="urn:microsoft.com/office/officeart/2005/8/layout/lProcess2"/>
    <dgm:cxn modelId="{DEAE377F-FCAA-4CAD-AC1A-C1078BA89544}" type="presParOf" srcId="{BE9E17F4-3D51-4654-B22A-29A2FE87DDA2}" destId="{C1AD3378-A4E3-4C15-948E-7A5A52B367AD}" srcOrd="5" destOrd="0" presId="urn:microsoft.com/office/officeart/2005/8/layout/lProcess2"/>
    <dgm:cxn modelId="{96E2AD32-00B3-482A-BEEE-F0AEC44DADBE}" type="presParOf" srcId="{BE9E17F4-3D51-4654-B22A-29A2FE87DDA2}" destId="{B9B79189-6773-4193-B857-C1597033710F}" srcOrd="6" destOrd="0" presId="urn:microsoft.com/office/officeart/2005/8/layout/lProcess2"/>
    <dgm:cxn modelId="{D368A4DA-739B-4C1E-AD2C-ECDD2007682A}" type="presParOf" srcId="{B9B79189-6773-4193-B857-C1597033710F}" destId="{E73BE96E-FF42-41C9-9703-6932D1CBF7DA}" srcOrd="0" destOrd="0" presId="urn:microsoft.com/office/officeart/2005/8/layout/lProcess2"/>
    <dgm:cxn modelId="{3403B63E-3E17-4E58-9ECC-FD99F7F78192}" type="presParOf" srcId="{B9B79189-6773-4193-B857-C1597033710F}" destId="{3AD894ED-B6BF-4560-8244-C60BFE1196E0}" srcOrd="1" destOrd="0" presId="urn:microsoft.com/office/officeart/2005/8/layout/lProcess2"/>
    <dgm:cxn modelId="{81BC00E9-5552-4F94-BD14-EEFA8E9E3091}" type="presParOf" srcId="{B9B79189-6773-4193-B857-C1597033710F}" destId="{37A5B485-0794-41FF-9751-4C66AA76E954}" srcOrd="2" destOrd="0" presId="urn:microsoft.com/office/officeart/2005/8/layout/lProcess2"/>
    <dgm:cxn modelId="{18DD7FC5-16CA-497B-97CB-5B5EDA7A4B4B}" type="presParOf" srcId="{37A5B485-0794-41FF-9751-4C66AA76E954}" destId="{22BEA717-25D6-4894-B173-388E7AE06E44}" srcOrd="0" destOrd="0" presId="urn:microsoft.com/office/officeart/2005/8/layout/lProcess2"/>
    <dgm:cxn modelId="{41ACCE0E-1C36-4BEE-9558-428C13878805}" type="presParOf" srcId="{22BEA717-25D6-4894-B173-388E7AE06E44}" destId="{C54F5A15-C55E-4BC5-B486-23BFCFA57C89}" srcOrd="0" destOrd="0" presId="urn:microsoft.com/office/officeart/2005/8/layout/lProcess2"/>
    <dgm:cxn modelId="{30B6572D-3153-4C49-A3DE-09CD10F4F75B}" type="presParOf" srcId="{22BEA717-25D6-4894-B173-388E7AE06E44}" destId="{181F2B3D-927C-4075-8E95-B33741209475}" srcOrd="1" destOrd="0" presId="urn:microsoft.com/office/officeart/2005/8/layout/lProcess2"/>
    <dgm:cxn modelId="{1E4696A1-A7B4-40CB-BC81-3F2E2C7089EA}" type="presParOf" srcId="{22BEA717-25D6-4894-B173-388E7AE06E44}" destId="{CE1A4209-FFEE-4FDC-8696-19E5DC5DB67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80D567-E360-45D4-A6EB-DB90EB58EBE8}">
      <dsp:nvSpPr>
        <dsp:cNvPr id="0" name=""/>
        <dsp:cNvSpPr/>
      </dsp:nvSpPr>
      <dsp:spPr>
        <a:xfrm>
          <a:off x="4725110" y="2671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SLA Management</a:t>
          </a:r>
          <a:endParaRPr lang="en-US" sz="2200" kern="1200" dirty="0"/>
        </a:p>
      </dsp:txBody>
      <dsp:txXfrm>
        <a:off x="4725110" y="2671"/>
        <a:ext cx="1944662" cy="1166797"/>
      </dsp:txXfrm>
    </dsp:sp>
    <dsp:sp modelId="{D7C87486-E383-4BD9-B0CD-4136E7500CC8}">
      <dsp:nvSpPr>
        <dsp:cNvPr id="0" name=""/>
        <dsp:cNvSpPr/>
      </dsp:nvSpPr>
      <dsp:spPr>
        <a:xfrm>
          <a:off x="2570968" y="3605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Network configuration management</a:t>
          </a:r>
        </a:p>
      </dsp:txBody>
      <dsp:txXfrm>
        <a:off x="2570968" y="3605"/>
        <a:ext cx="1944662" cy="1166797"/>
      </dsp:txXfrm>
    </dsp:sp>
    <dsp:sp modelId="{02875B6C-699B-4248-966E-3ECA9770EEA5}">
      <dsp:nvSpPr>
        <dsp:cNvPr id="0" name=""/>
        <dsp:cNvSpPr/>
      </dsp:nvSpPr>
      <dsp:spPr>
        <a:xfrm>
          <a:off x="391837" y="2671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Fault Management</a:t>
          </a:r>
        </a:p>
      </dsp:txBody>
      <dsp:txXfrm>
        <a:off x="391837" y="2671"/>
        <a:ext cx="1944662" cy="1166797"/>
      </dsp:txXfrm>
    </dsp:sp>
    <dsp:sp modelId="{6A165887-2DBC-43C6-9DF2-35F04DE1652F}">
      <dsp:nvSpPr>
        <dsp:cNvPr id="0" name=""/>
        <dsp:cNvSpPr/>
      </dsp:nvSpPr>
      <dsp:spPr>
        <a:xfrm>
          <a:off x="431839" y="1364869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Performance Management</a:t>
          </a:r>
        </a:p>
      </dsp:txBody>
      <dsp:txXfrm>
        <a:off x="431839" y="1364869"/>
        <a:ext cx="1944662" cy="1166797"/>
      </dsp:txXfrm>
    </dsp:sp>
    <dsp:sp modelId="{B80A765B-DF28-4BEF-B61A-708AC161C624}">
      <dsp:nvSpPr>
        <dsp:cNvPr id="0" name=""/>
        <dsp:cNvSpPr/>
      </dsp:nvSpPr>
      <dsp:spPr>
        <a:xfrm>
          <a:off x="2570968" y="1364869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Traffic Monitoring Analysis</a:t>
          </a:r>
        </a:p>
      </dsp:txBody>
      <dsp:txXfrm>
        <a:off x="2570968" y="1364869"/>
        <a:ext cx="1944662" cy="1166797"/>
      </dsp:txXfrm>
    </dsp:sp>
    <dsp:sp modelId="{CEB45981-62DC-4A8E-BC80-8CF06C931B52}">
      <dsp:nvSpPr>
        <dsp:cNvPr id="0" name=""/>
        <dsp:cNvSpPr/>
      </dsp:nvSpPr>
      <dsp:spPr>
        <a:xfrm>
          <a:off x="4710097" y="1364869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Infrastructure Discovery and Inventory</a:t>
          </a:r>
        </a:p>
      </dsp:txBody>
      <dsp:txXfrm>
        <a:off x="4710097" y="1364869"/>
        <a:ext cx="1944662" cy="1166797"/>
      </dsp:txXfrm>
    </dsp:sp>
    <dsp:sp modelId="{1BA2E74C-27EE-4BC4-9239-9530A7837E3F}">
      <dsp:nvSpPr>
        <dsp:cNvPr id="0" name=""/>
        <dsp:cNvSpPr/>
      </dsp:nvSpPr>
      <dsp:spPr>
        <a:xfrm>
          <a:off x="431839" y="2726133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Topology, Geographical and  E2E map</a:t>
          </a:r>
        </a:p>
      </dsp:txBody>
      <dsp:txXfrm>
        <a:off x="431839" y="2726133"/>
        <a:ext cx="1944662" cy="1166797"/>
      </dsp:txXfrm>
    </dsp:sp>
    <dsp:sp modelId="{C42CDC84-EE16-4B01-AE10-61293EACF9A5}">
      <dsp:nvSpPr>
        <dsp:cNvPr id="0" name=""/>
        <dsp:cNvSpPr/>
      </dsp:nvSpPr>
      <dsp:spPr>
        <a:xfrm>
          <a:off x="2570968" y="2726133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Management</a:t>
          </a:r>
        </a:p>
      </dsp:txBody>
      <dsp:txXfrm>
        <a:off x="2570968" y="2726133"/>
        <a:ext cx="1944662" cy="1166797"/>
      </dsp:txXfrm>
    </dsp:sp>
    <dsp:sp modelId="{03418D67-90E0-415D-8C0A-B103F24CAFCE}">
      <dsp:nvSpPr>
        <dsp:cNvPr id="0" name=""/>
        <dsp:cNvSpPr/>
      </dsp:nvSpPr>
      <dsp:spPr>
        <a:xfrm>
          <a:off x="4710097" y="2726133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Northbound Interfacing</a:t>
          </a:r>
        </a:p>
      </dsp:txBody>
      <dsp:txXfrm>
        <a:off x="4710097" y="2726133"/>
        <a:ext cx="1944662" cy="1166797"/>
      </dsp:txXfrm>
    </dsp:sp>
    <dsp:sp modelId="{46038D52-1DAD-4DB8-8723-E78C8B4097A9}">
      <dsp:nvSpPr>
        <dsp:cNvPr id="0" name=""/>
        <dsp:cNvSpPr/>
      </dsp:nvSpPr>
      <dsp:spPr>
        <a:xfrm>
          <a:off x="1501404" y="4087397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Reporting</a:t>
          </a:r>
        </a:p>
      </dsp:txBody>
      <dsp:txXfrm>
        <a:off x="1501404" y="4087397"/>
        <a:ext cx="1944662" cy="1166797"/>
      </dsp:txXfrm>
    </dsp:sp>
    <dsp:sp modelId="{552BD221-3B75-49B5-9C22-D52C905D9803}">
      <dsp:nvSpPr>
        <dsp:cNvPr id="0" name=""/>
        <dsp:cNvSpPr/>
      </dsp:nvSpPr>
      <dsp:spPr>
        <a:xfrm>
          <a:off x="3640533" y="4087397"/>
          <a:ext cx="1944662" cy="11667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Dashboard</a:t>
          </a:r>
          <a:endParaRPr lang="en-US" sz="2200" kern="1200" dirty="0"/>
        </a:p>
      </dsp:txBody>
      <dsp:txXfrm>
        <a:off x="3640533" y="4087397"/>
        <a:ext cx="1944662" cy="11667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D4772D-E7F3-497D-AD37-7743C7CDA414}">
      <dsp:nvSpPr>
        <dsp:cNvPr id="0" name=""/>
        <dsp:cNvSpPr/>
      </dsp:nvSpPr>
      <dsp:spPr>
        <a:xfrm>
          <a:off x="0" y="1600201"/>
          <a:ext cx="1651731" cy="825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DMX Technologies</a:t>
          </a:r>
          <a:endParaRPr lang="en-US" sz="1800" kern="1200" dirty="0"/>
        </a:p>
      </dsp:txBody>
      <dsp:txXfrm>
        <a:off x="0" y="1600201"/>
        <a:ext cx="1651731" cy="825865"/>
      </dsp:txXfrm>
    </dsp:sp>
    <dsp:sp modelId="{7DF213B5-A59D-445D-B1FF-6756834B754F}">
      <dsp:nvSpPr>
        <dsp:cNvPr id="0" name=""/>
        <dsp:cNvSpPr/>
      </dsp:nvSpPr>
      <dsp:spPr>
        <a:xfrm>
          <a:off x="165173" y="2426067"/>
          <a:ext cx="166610" cy="60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698"/>
              </a:lnTo>
              <a:lnTo>
                <a:pt x="166610" y="60469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5C5E5-E824-4F5B-9562-984705A46C11}">
      <dsp:nvSpPr>
        <dsp:cNvPr id="0" name=""/>
        <dsp:cNvSpPr/>
      </dsp:nvSpPr>
      <dsp:spPr>
        <a:xfrm>
          <a:off x="331783" y="2617833"/>
          <a:ext cx="1321385" cy="825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Everest</a:t>
          </a:r>
          <a:endParaRPr lang="en-US" sz="2000" kern="1200" dirty="0"/>
        </a:p>
      </dsp:txBody>
      <dsp:txXfrm>
        <a:off x="331783" y="2617833"/>
        <a:ext cx="1321385" cy="825865"/>
      </dsp:txXfrm>
    </dsp:sp>
    <dsp:sp modelId="{CD937755-276A-43D2-A450-A7FE7F67D3CC}">
      <dsp:nvSpPr>
        <dsp:cNvPr id="0" name=""/>
        <dsp:cNvSpPr/>
      </dsp:nvSpPr>
      <dsp:spPr>
        <a:xfrm>
          <a:off x="2066101" y="1585500"/>
          <a:ext cx="1651731" cy="825865"/>
        </a:xfrm>
        <a:prstGeom prst="roundRect">
          <a:avLst>
            <a:gd name="adj" fmla="val 10000"/>
          </a:avLst>
        </a:prstGeom>
        <a:solidFill>
          <a:schemeClr val="accent2">
            <a:hueOff val="3957205"/>
            <a:satOff val="-25907"/>
            <a:lumOff val="56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NetBoss</a:t>
          </a:r>
          <a:endParaRPr lang="en-US" sz="2000" b="1" i="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 </a:t>
          </a:r>
          <a:r>
            <a:rPr lang="en-US" sz="2000" b="1" i="0" kern="1200" dirty="0" smtClean="0"/>
            <a:t>Technology</a:t>
          </a:r>
          <a:endParaRPr lang="en-US" sz="2000" i="0" kern="1200" dirty="0"/>
        </a:p>
      </dsp:txBody>
      <dsp:txXfrm>
        <a:off x="2066101" y="1585500"/>
        <a:ext cx="1651731" cy="825865"/>
      </dsp:txXfrm>
    </dsp:sp>
    <dsp:sp modelId="{2D1619D3-6D39-49AB-91BB-0E8972C2FF0D}">
      <dsp:nvSpPr>
        <dsp:cNvPr id="0" name=""/>
        <dsp:cNvSpPr/>
      </dsp:nvSpPr>
      <dsp:spPr>
        <a:xfrm>
          <a:off x="2231274" y="2411366"/>
          <a:ext cx="165173" cy="61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399"/>
              </a:lnTo>
              <a:lnTo>
                <a:pt x="165173" y="61939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58697-3052-4A95-83AC-9D4998756C5F}">
      <dsp:nvSpPr>
        <dsp:cNvPr id="0" name=""/>
        <dsp:cNvSpPr/>
      </dsp:nvSpPr>
      <dsp:spPr>
        <a:xfrm>
          <a:off x="2396448" y="2617833"/>
          <a:ext cx="1321385" cy="825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957205"/>
              <a:satOff val="-25907"/>
              <a:lumOff val="56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Netboss</a:t>
          </a:r>
          <a:r>
            <a:rPr lang="en-US" sz="2000" kern="1200" dirty="0" smtClean="0"/>
            <a:t> XT</a:t>
          </a:r>
        </a:p>
      </dsp:txBody>
      <dsp:txXfrm>
        <a:off x="2396448" y="2617833"/>
        <a:ext cx="1321385" cy="825865"/>
      </dsp:txXfrm>
    </dsp:sp>
    <dsp:sp modelId="{EC935380-F1C6-46F2-9E4C-76A5B5226391}">
      <dsp:nvSpPr>
        <dsp:cNvPr id="0" name=""/>
        <dsp:cNvSpPr/>
      </dsp:nvSpPr>
      <dsp:spPr>
        <a:xfrm>
          <a:off x="4130766" y="1585500"/>
          <a:ext cx="1651731" cy="825865"/>
        </a:xfrm>
        <a:prstGeom prst="roundRect">
          <a:avLst>
            <a:gd name="adj" fmla="val 10000"/>
          </a:avLst>
        </a:prstGeom>
        <a:solidFill>
          <a:schemeClr val="accent2">
            <a:hueOff val="7914410"/>
            <a:satOff val="-51814"/>
            <a:lumOff val="113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Skyline</a:t>
          </a:r>
          <a:endParaRPr lang="en-US" sz="2000" kern="1200" dirty="0"/>
        </a:p>
      </dsp:txBody>
      <dsp:txXfrm>
        <a:off x="4130766" y="1585500"/>
        <a:ext cx="1651731" cy="825865"/>
      </dsp:txXfrm>
    </dsp:sp>
    <dsp:sp modelId="{16EAA310-BB03-4567-888D-B07052F7A490}">
      <dsp:nvSpPr>
        <dsp:cNvPr id="0" name=""/>
        <dsp:cNvSpPr/>
      </dsp:nvSpPr>
      <dsp:spPr>
        <a:xfrm>
          <a:off x="4295939" y="2411366"/>
          <a:ext cx="165173" cy="61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399"/>
              </a:lnTo>
              <a:lnTo>
                <a:pt x="165173" y="61939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CE283-8D53-4756-9E23-936A10C529BC}">
      <dsp:nvSpPr>
        <dsp:cNvPr id="0" name=""/>
        <dsp:cNvSpPr/>
      </dsp:nvSpPr>
      <dsp:spPr>
        <a:xfrm>
          <a:off x="4461112" y="2617833"/>
          <a:ext cx="1321385" cy="825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7914410"/>
              <a:satOff val="-51814"/>
              <a:lumOff val="11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Dataminer</a:t>
          </a:r>
          <a:endParaRPr lang="en-US" sz="2000" kern="1200" dirty="0"/>
        </a:p>
      </dsp:txBody>
      <dsp:txXfrm>
        <a:off x="4461112" y="2617833"/>
        <a:ext cx="1321385" cy="825865"/>
      </dsp:txXfrm>
    </dsp:sp>
    <dsp:sp modelId="{04960FFE-11B5-4B57-9DF5-16BF8BCAECC3}">
      <dsp:nvSpPr>
        <dsp:cNvPr id="0" name=""/>
        <dsp:cNvSpPr/>
      </dsp:nvSpPr>
      <dsp:spPr>
        <a:xfrm>
          <a:off x="6195431" y="1585500"/>
          <a:ext cx="1651731" cy="825865"/>
        </a:xfrm>
        <a:prstGeom prst="roundRect">
          <a:avLst>
            <a:gd name="adj" fmla="val 10000"/>
          </a:avLst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 </a:t>
          </a:r>
          <a:r>
            <a:rPr lang="en-US" sz="1800" kern="1200" dirty="0" smtClean="0"/>
            <a:t>Technologies</a:t>
          </a:r>
          <a:endParaRPr lang="en-US" sz="1800" kern="1200" dirty="0"/>
        </a:p>
      </dsp:txBody>
      <dsp:txXfrm>
        <a:off x="6195431" y="1585500"/>
        <a:ext cx="1651731" cy="825865"/>
      </dsp:txXfrm>
    </dsp:sp>
    <dsp:sp modelId="{D10A8039-D8BA-4A56-8220-4BCBF4942314}">
      <dsp:nvSpPr>
        <dsp:cNvPr id="0" name=""/>
        <dsp:cNvSpPr/>
      </dsp:nvSpPr>
      <dsp:spPr>
        <a:xfrm>
          <a:off x="6360604" y="2411366"/>
          <a:ext cx="165173" cy="61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399"/>
              </a:lnTo>
              <a:lnTo>
                <a:pt x="165173" y="61939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6D521-BAB8-46ED-ACE5-9000907B46FA}">
      <dsp:nvSpPr>
        <dsp:cNvPr id="0" name=""/>
        <dsp:cNvSpPr/>
      </dsp:nvSpPr>
      <dsp:spPr>
        <a:xfrm>
          <a:off x="6525777" y="2617833"/>
          <a:ext cx="1321385" cy="825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1871614"/>
              <a:satOff val="-77721"/>
              <a:lumOff val="17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Spectrum</a:t>
          </a:r>
          <a:endParaRPr lang="en-US" sz="2000" kern="1200" dirty="0"/>
        </a:p>
      </dsp:txBody>
      <dsp:txXfrm>
        <a:off x="6525777" y="2617833"/>
        <a:ext cx="1321385" cy="82586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7AEBC4-7A2A-4160-9BDF-0A85239A27E8}">
      <dsp:nvSpPr>
        <dsp:cNvPr id="0" name=""/>
        <dsp:cNvSpPr/>
      </dsp:nvSpPr>
      <dsp:spPr>
        <a:xfrm>
          <a:off x="53626" y="1774"/>
          <a:ext cx="2030685" cy="121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Server</a:t>
          </a:r>
          <a:endParaRPr lang="en-US" sz="2100" kern="1200"/>
        </a:p>
      </dsp:txBody>
      <dsp:txXfrm>
        <a:off x="53626" y="1774"/>
        <a:ext cx="2030685" cy="1218411"/>
      </dsp:txXfrm>
    </dsp:sp>
    <dsp:sp modelId="{90AE4C4F-B9BC-41D3-BCC7-CA6BDC581C33}">
      <dsp:nvSpPr>
        <dsp:cNvPr id="0" name=""/>
        <dsp:cNvSpPr/>
      </dsp:nvSpPr>
      <dsp:spPr>
        <a:xfrm>
          <a:off x="2287380" y="1774"/>
          <a:ext cx="2030685" cy="1218411"/>
        </a:xfrm>
        <a:prstGeom prst="rect">
          <a:avLst/>
        </a:prstGeom>
        <a:solidFill>
          <a:schemeClr val="accent2">
            <a:hueOff val="791441"/>
            <a:satOff val="-5181"/>
            <a:lumOff val="1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791441"/>
              <a:satOff val="-5181"/>
              <a:lumOff val="1137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Configuration Management</a:t>
          </a:r>
          <a:endParaRPr lang="en-US" sz="2100" kern="1200"/>
        </a:p>
      </dsp:txBody>
      <dsp:txXfrm>
        <a:off x="2287380" y="1774"/>
        <a:ext cx="2030685" cy="1218411"/>
      </dsp:txXfrm>
    </dsp:sp>
    <dsp:sp modelId="{C9C4B82E-CCE9-4B70-A515-5217DB7F6CC6}">
      <dsp:nvSpPr>
        <dsp:cNvPr id="0" name=""/>
        <dsp:cNvSpPr/>
      </dsp:nvSpPr>
      <dsp:spPr>
        <a:xfrm>
          <a:off x="4521134" y="1774"/>
          <a:ext cx="2030685" cy="1218411"/>
        </a:xfrm>
        <a:prstGeom prst="rect">
          <a:avLst/>
        </a:prstGeom>
        <a:solidFill>
          <a:schemeClr val="accent2">
            <a:hueOff val="1582882"/>
            <a:satOff val="-10363"/>
            <a:lumOff val="2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1582882"/>
              <a:satOff val="-10363"/>
              <a:lumOff val="2274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Fault Management</a:t>
          </a:r>
          <a:endParaRPr lang="en-US" sz="2100" kern="1200"/>
        </a:p>
      </dsp:txBody>
      <dsp:txXfrm>
        <a:off x="4521134" y="1774"/>
        <a:ext cx="2030685" cy="1218411"/>
      </dsp:txXfrm>
    </dsp:sp>
    <dsp:sp modelId="{4786D821-FC1D-41EB-9225-DF0F30915F20}">
      <dsp:nvSpPr>
        <dsp:cNvPr id="0" name=""/>
        <dsp:cNvSpPr/>
      </dsp:nvSpPr>
      <dsp:spPr>
        <a:xfrm>
          <a:off x="6754888" y="1774"/>
          <a:ext cx="2030685" cy="1218411"/>
        </a:xfrm>
        <a:prstGeom prst="rect">
          <a:avLst/>
        </a:prstGeom>
        <a:solidFill>
          <a:schemeClr val="accent2">
            <a:hueOff val="2374323"/>
            <a:satOff val="-15544"/>
            <a:lumOff val="3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2374323"/>
              <a:satOff val="-15544"/>
              <a:lumOff val="3411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Performance Management</a:t>
          </a:r>
          <a:endParaRPr lang="en-US" sz="2100" kern="1200"/>
        </a:p>
      </dsp:txBody>
      <dsp:txXfrm>
        <a:off x="6754888" y="1774"/>
        <a:ext cx="2030685" cy="1218411"/>
      </dsp:txXfrm>
    </dsp:sp>
    <dsp:sp modelId="{E802EB3C-A40D-4779-98B0-9690772AD415}">
      <dsp:nvSpPr>
        <dsp:cNvPr id="0" name=""/>
        <dsp:cNvSpPr/>
      </dsp:nvSpPr>
      <dsp:spPr>
        <a:xfrm>
          <a:off x="53626" y="1423254"/>
          <a:ext cx="2030685" cy="1218411"/>
        </a:xfrm>
        <a:prstGeom prst="rect">
          <a:avLst/>
        </a:prstGeom>
        <a:solidFill>
          <a:schemeClr val="accent2">
            <a:hueOff val="3165764"/>
            <a:satOff val="-20726"/>
            <a:lumOff val="45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3165764"/>
              <a:satOff val="-20726"/>
              <a:lumOff val="4548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Reporting</a:t>
          </a:r>
          <a:endParaRPr lang="en-US" sz="2100" kern="1200"/>
        </a:p>
      </dsp:txBody>
      <dsp:txXfrm>
        <a:off x="53626" y="1423254"/>
        <a:ext cx="2030685" cy="1218411"/>
      </dsp:txXfrm>
    </dsp:sp>
    <dsp:sp modelId="{3E0F4FE1-72D3-4FB5-83BE-E8B403283EDE}">
      <dsp:nvSpPr>
        <dsp:cNvPr id="0" name=""/>
        <dsp:cNvSpPr/>
      </dsp:nvSpPr>
      <dsp:spPr>
        <a:xfrm>
          <a:off x="2287380" y="1423254"/>
          <a:ext cx="2030685" cy="1218411"/>
        </a:xfrm>
        <a:prstGeom prst="rect">
          <a:avLst/>
        </a:prstGeom>
        <a:solidFill>
          <a:schemeClr val="accent2">
            <a:hueOff val="3957205"/>
            <a:satOff val="-25907"/>
            <a:lumOff val="56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3957205"/>
              <a:satOff val="-25907"/>
              <a:lumOff val="568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Discovery</a:t>
          </a:r>
          <a:endParaRPr lang="en-US" sz="2100" kern="1200" dirty="0"/>
        </a:p>
      </dsp:txBody>
      <dsp:txXfrm>
        <a:off x="2287380" y="1423254"/>
        <a:ext cx="2030685" cy="1218411"/>
      </dsp:txXfrm>
    </dsp:sp>
    <dsp:sp modelId="{B3D8E01A-C210-47F8-A6A9-ECE9BF071854}">
      <dsp:nvSpPr>
        <dsp:cNvPr id="0" name=""/>
        <dsp:cNvSpPr/>
      </dsp:nvSpPr>
      <dsp:spPr>
        <a:xfrm>
          <a:off x="4521134" y="1423254"/>
          <a:ext cx="2030685" cy="1218411"/>
        </a:xfrm>
        <a:prstGeom prst="rect">
          <a:avLst/>
        </a:prstGeom>
        <a:solidFill>
          <a:schemeClr val="accent2">
            <a:hueOff val="4748646"/>
            <a:satOff val="-31088"/>
            <a:lumOff val="68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4748646"/>
              <a:satOff val="-31088"/>
              <a:lumOff val="682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Map</a:t>
          </a:r>
          <a:endParaRPr lang="en-US" sz="2100" kern="1200" dirty="0"/>
        </a:p>
      </dsp:txBody>
      <dsp:txXfrm>
        <a:off x="4521134" y="1423254"/>
        <a:ext cx="2030685" cy="1218411"/>
      </dsp:txXfrm>
    </dsp:sp>
    <dsp:sp modelId="{FC5587D0-9E9A-4442-9F9B-388B036CE303}">
      <dsp:nvSpPr>
        <dsp:cNvPr id="0" name=""/>
        <dsp:cNvSpPr/>
      </dsp:nvSpPr>
      <dsp:spPr>
        <a:xfrm>
          <a:off x="6754888" y="1423254"/>
          <a:ext cx="2030685" cy="1218411"/>
        </a:xfrm>
        <a:prstGeom prst="rect">
          <a:avLst/>
        </a:prstGeom>
        <a:solidFill>
          <a:schemeClr val="accent2">
            <a:hueOff val="5540087"/>
            <a:satOff val="-36270"/>
            <a:lumOff val="79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5540087"/>
              <a:satOff val="-36270"/>
              <a:lumOff val="7959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Backup Management</a:t>
          </a:r>
          <a:endParaRPr lang="en-US" sz="2100" kern="1200"/>
        </a:p>
      </dsp:txBody>
      <dsp:txXfrm>
        <a:off x="6754888" y="1423254"/>
        <a:ext cx="2030685" cy="1218411"/>
      </dsp:txXfrm>
    </dsp:sp>
    <dsp:sp modelId="{771E43B3-920E-493C-A215-FB42A9D7170D}">
      <dsp:nvSpPr>
        <dsp:cNvPr id="0" name=""/>
        <dsp:cNvSpPr/>
      </dsp:nvSpPr>
      <dsp:spPr>
        <a:xfrm>
          <a:off x="53626" y="2844734"/>
          <a:ext cx="2030685" cy="1218411"/>
        </a:xfrm>
        <a:prstGeom prst="rect">
          <a:avLst/>
        </a:prstGeom>
        <a:solidFill>
          <a:schemeClr val="accent2">
            <a:hueOff val="6331528"/>
            <a:satOff val="-41451"/>
            <a:lumOff val="9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6331528"/>
              <a:satOff val="-41451"/>
              <a:lumOff val="9097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  AMC	</a:t>
          </a:r>
          <a:endParaRPr lang="en-US" sz="2100" kern="1200" dirty="0"/>
        </a:p>
      </dsp:txBody>
      <dsp:txXfrm>
        <a:off x="53626" y="2844734"/>
        <a:ext cx="2030685" cy="1218411"/>
      </dsp:txXfrm>
    </dsp:sp>
    <dsp:sp modelId="{EA7BD75D-72D4-4C5F-AA3C-C95E361311E6}">
      <dsp:nvSpPr>
        <dsp:cNvPr id="0" name=""/>
        <dsp:cNvSpPr/>
      </dsp:nvSpPr>
      <dsp:spPr>
        <a:xfrm>
          <a:off x="2287380" y="2844734"/>
          <a:ext cx="2030685" cy="1218411"/>
        </a:xfrm>
        <a:prstGeom prst="rect">
          <a:avLst/>
        </a:prstGeom>
        <a:solidFill>
          <a:schemeClr val="accent2">
            <a:hueOff val="7122968"/>
            <a:satOff val="-46633"/>
            <a:lumOff val="102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7122968"/>
              <a:satOff val="-46633"/>
              <a:lumOff val="10234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Other Technical Feature	</a:t>
          </a:r>
          <a:endParaRPr lang="en-US" sz="2100" kern="1200"/>
        </a:p>
      </dsp:txBody>
      <dsp:txXfrm>
        <a:off x="2287380" y="2844734"/>
        <a:ext cx="2030685" cy="1218411"/>
      </dsp:txXfrm>
    </dsp:sp>
    <dsp:sp modelId="{B0CB4BE3-C072-4FDA-A31F-698A9F4F25B9}">
      <dsp:nvSpPr>
        <dsp:cNvPr id="0" name=""/>
        <dsp:cNvSpPr/>
      </dsp:nvSpPr>
      <dsp:spPr>
        <a:xfrm>
          <a:off x="4521134" y="2844734"/>
          <a:ext cx="2030685" cy="1218411"/>
        </a:xfrm>
        <a:prstGeom prst="rect">
          <a:avLst/>
        </a:prstGeom>
        <a:solidFill>
          <a:schemeClr val="accent2">
            <a:hueOff val="7914410"/>
            <a:satOff val="-51814"/>
            <a:lumOff val="113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7914410"/>
              <a:satOff val="-51814"/>
              <a:lumOff val="11371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Demo </a:t>
          </a:r>
          <a:r>
            <a:rPr lang="en-US" sz="2100" kern="1200" dirty="0" smtClean="0"/>
            <a:t>Session	</a:t>
          </a:r>
          <a:endParaRPr lang="en-US" sz="2100" kern="1200" dirty="0"/>
        </a:p>
      </dsp:txBody>
      <dsp:txXfrm>
        <a:off x="4521134" y="2844734"/>
        <a:ext cx="2030685" cy="1218411"/>
      </dsp:txXfrm>
    </dsp:sp>
    <dsp:sp modelId="{988711BA-CBF8-4A66-ACCD-4B315ED944B9}">
      <dsp:nvSpPr>
        <dsp:cNvPr id="0" name=""/>
        <dsp:cNvSpPr/>
      </dsp:nvSpPr>
      <dsp:spPr>
        <a:xfrm>
          <a:off x="6754888" y="2844734"/>
          <a:ext cx="2030685" cy="1218411"/>
        </a:xfrm>
        <a:prstGeom prst="rect">
          <a:avLst/>
        </a:prstGeom>
        <a:solidFill>
          <a:schemeClr val="accent2">
            <a:hueOff val="8705850"/>
            <a:satOff val="-56995"/>
            <a:lumOff val="125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8705850"/>
              <a:satOff val="-56995"/>
              <a:lumOff val="12508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Customizability</a:t>
          </a:r>
          <a:endParaRPr lang="en-US" sz="2100" kern="1200" dirty="0"/>
        </a:p>
      </dsp:txBody>
      <dsp:txXfrm>
        <a:off x="6754888" y="2844734"/>
        <a:ext cx="2030685" cy="1218411"/>
      </dsp:txXfrm>
    </dsp:sp>
    <dsp:sp modelId="{7B5E2A14-4B36-4729-8FD1-84F7328F7B9B}">
      <dsp:nvSpPr>
        <dsp:cNvPr id="0" name=""/>
        <dsp:cNvSpPr/>
      </dsp:nvSpPr>
      <dsp:spPr>
        <a:xfrm>
          <a:off x="53626" y="4266214"/>
          <a:ext cx="2030685" cy="1218411"/>
        </a:xfrm>
        <a:prstGeom prst="rect">
          <a:avLst/>
        </a:prstGeom>
        <a:solidFill>
          <a:schemeClr val="accent2">
            <a:hueOff val="9497292"/>
            <a:satOff val="-62177"/>
            <a:lumOff val="136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9497292"/>
              <a:satOff val="-62177"/>
              <a:lumOff val="1364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Local Partner Competency</a:t>
          </a:r>
          <a:endParaRPr lang="en-US" sz="2100" kern="1200"/>
        </a:p>
      </dsp:txBody>
      <dsp:txXfrm>
        <a:off x="53626" y="4266214"/>
        <a:ext cx="2030685" cy="1218411"/>
      </dsp:txXfrm>
    </dsp:sp>
    <dsp:sp modelId="{DB0C7228-E3BC-4B31-BF82-5A4B8AE4C125}">
      <dsp:nvSpPr>
        <dsp:cNvPr id="0" name=""/>
        <dsp:cNvSpPr/>
      </dsp:nvSpPr>
      <dsp:spPr>
        <a:xfrm>
          <a:off x="2287380" y="4266214"/>
          <a:ext cx="2030685" cy="1218411"/>
        </a:xfrm>
        <a:prstGeom prst="rect">
          <a:avLst/>
        </a:prstGeom>
        <a:solidFill>
          <a:schemeClr val="accent2">
            <a:hueOff val="10288732"/>
            <a:satOff val="-67358"/>
            <a:lumOff val="14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10288732"/>
              <a:satOff val="-67358"/>
              <a:lumOff val="1478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Client Base</a:t>
          </a:r>
          <a:endParaRPr lang="en-US" sz="2100" kern="1200"/>
        </a:p>
      </dsp:txBody>
      <dsp:txXfrm>
        <a:off x="2287380" y="4266214"/>
        <a:ext cx="2030685" cy="1218411"/>
      </dsp:txXfrm>
    </dsp:sp>
    <dsp:sp modelId="{51174E6B-5895-41BD-A5E3-98845662E7CC}">
      <dsp:nvSpPr>
        <dsp:cNvPr id="0" name=""/>
        <dsp:cNvSpPr/>
      </dsp:nvSpPr>
      <dsp:spPr>
        <a:xfrm>
          <a:off x="4521134" y="4266214"/>
          <a:ext cx="2030685" cy="1218411"/>
        </a:xfrm>
        <a:prstGeom prst="rect">
          <a:avLst/>
        </a:prstGeom>
        <a:solidFill>
          <a:schemeClr val="accent2">
            <a:hueOff val="11080173"/>
            <a:satOff val="-72540"/>
            <a:lumOff val="159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11080173"/>
              <a:satOff val="-72540"/>
              <a:lumOff val="15919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UX &amp; </a:t>
          </a:r>
          <a:r>
            <a:rPr lang="en-US" sz="2100" kern="1200" dirty="0" smtClean="0"/>
            <a:t>UI</a:t>
          </a:r>
          <a:endParaRPr lang="en-US" sz="2100" kern="1200" dirty="0"/>
        </a:p>
      </dsp:txBody>
      <dsp:txXfrm>
        <a:off x="4521134" y="4266214"/>
        <a:ext cx="2030685" cy="1218411"/>
      </dsp:txXfrm>
    </dsp:sp>
    <dsp:sp modelId="{D3836389-DE39-4D72-991E-274D2F278DFF}">
      <dsp:nvSpPr>
        <dsp:cNvPr id="0" name=""/>
        <dsp:cNvSpPr/>
      </dsp:nvSpPr>
      <dsp:spPr>
        <a:xfrm>
          <a:off x="6754888" y="4266214"/>
          <a:ext cx="2030685" cy="1218411"/>
        </a:xfrm>
        <a:prstGeom prst="rect">
          <a:avLst/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11871614"/>
              <a:satOff val="-77721"/>
              <a:lumOff val="1705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Year of Experience</a:t>
          </a:r>
          <a:endParaRPr lang="en-US" sz="2100" kern="1200"/>
        </a:p>
      </dsp:txBody>
      <dsp:txXfrm>
        <a:off x="6754888" y="4266214"/>
        <a:ext cx="2030685" cy="121841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066655-E17A-449B-B359-1E0B51996CB6}">
      <dsp:nvSpPr>
        <dsp:cNvPr id="0" name=""/>
        <dsp:cNvSpPr/>
      </dsp:nvSpPr>
      <dsp:spPr>
        <a:xfrm>
          <a:off x="1708" y="0"/>
          <a:ext cx="1676493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DMX Technologies</a:t>
          </a:r>
          <a:endParaRPr lang="en-US" sz="2000" kern="1200" dirty="0"/>
        </a:p>
      </dsp:txBody>
      <dsp:txXfrm>
        <a:off x="1708" y="0"/>
        <a:ext cx="1676493" cy="1531620"/>
      </dsp:txXfrm>
    </dsp:sp>
    <dsp:sp modelId="{2AC37FF6-A43C-4990-96C9-06D15D8C067B}">
      <dsp:nvSpPr>
        <dsp:cNvPr id="0" name=""/>
        <dsp:cNvSpPr/>
      </dsp:nvSpPr>
      <dsp:spPr>
        <a:xfrm>
          <a:off x="169357" y="1532056"/>
          <a:ext cx="1341194" cy="1003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dirty="0" smtClean="0"/>
            <a:t>Established in 1999, and listed on Singapore Stock Exchange Market (SGX) since 2002</a:t>
          </a:r>
          <a:endParaRPr lang="en-US" sz="1050" kern="1200" dirty="0"/>
        </a:p>
      </dsp:txBody>
      <dsp:txXfrm>
        <a:off x="169357" y="1532056"/>
        <a:ext cx="1341194" cy="1003006"/>
      </dsp:txXfrm>
    </dsp:sp>
    <dsp:sp modelId="{6DF0214B-2EB6-49B7-88C8-82040E722AE3}">
      <dsp:nvSpPr>
        <dsp:cNvPr id="0" name=""/>
        <dsp:cNvSpPr/>
      </dsp:nvSpPr>
      <dsp:spPr>
        <a:xfrm>
          <a:off x="169357" y="2689371"/>
          <a:ext cx="1341194" cy="1003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Based in Hong Kong, with a network of 24 sales offices in 7 countries across Asia</a:t>
          </a:r>
          <a:endParaRPr lang="en-US" sz="1100" kern="1200" dirty="0"/>
        </a:p>
      </dsp:txBody>
      <dsp:txXfrm>
        <a:off x="169357" y="2689371"/>
        <a:ext cx="1341194" cy="1003006"/>
      </dsp:txXfrm>
    </dsp:sp>
    <dsp:sp modelId="{43FEA5F5-7C72-4AF5-A7F6-64CCB1FFE5CF}">
      <dsp:nvSpPr>
        <dsp:cNvPr id="0" name=""/>
        <dsp:cNvSpPr/>
      </dsp:nvSpPr>
      <dsp:spPr>
        <a:xfrm>
          <a:off x="169357" y="3846687"/>
          <a:ext cx="1341194" cy="1003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dirty="0" smtClean="0"/>
            <a:t>51.37% owned by KDDI, a leading telecommunications service provider in Japan.</a:t>
          </a:r>
          <a:endParaRPr lang="en-US" sz="1050" kern="1200" dirty="0"/>
        </a:p>
      </dsp:txBody>
      <dsp:txXfrm>
        <a:off x="169357" y="3846687"/>
        <a:ext cx="1341194" cy="1003006"/>
      </dsp:txXfrm>
    </dsp:sp>
    <dsp:sp modelId="{9500CC58-C2EE-4DE6-A77E-7AE4669B1A3C}">
      <dsp:nvSpPr>
        <dsp:cNvPr id="0" name=""/>
        <dsp:cNvSpPr/>
      </dsp:nvSpPr>
      <dsp:spPr>
        <a:xfrm>
          <a:off x="1771649" y="0"/>
          <a:ext cx="1676493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Netboss</a:t>
          </a:r>
          <a:r>
            <a:rPr lang="en-US" sz="2000" kern="1200" dirty="0" smtClean="0"/>
            <a:t> Technology</a:t>
          </a:r>
          <a:endParaRPr lang="en-US" sz="2000" kern="1200" dirty="0"/>
        </a:p>
      </dsp:txBody>
      <dsp:txXfrm>
        <a:off x="1771649" y="0"/>
        <a:ext cx="1676493" cy="1531620"/>
      </dsp:txXfrm>
    </dsp:sp>
    <dsp:sp modelId="{C509E178-D82A-49DB-9D9B-5D1661F5FE62}">
      <dsp:nvSpPr>
        <dsp:cNvPr id="0" name=""/>
        <dsp:cNvSpPr/>
      </dsp:nvSpPr>
      <dsp:spPr>
        <a:xfrm>
          <a:off x="1971587" y="1532056"/>
          <a:ext cx="1341194" cy="1003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Headquarter: Sebastian, Florida</a:t>
          </a:r>
          <a:endParaRPr lang="en-US" sz="1400" kern="1200" dirty="0"/>
        </a:p>
      </dsp:txBody>
      <dsp:txXfrm>
        <a:off x="1971587" y="1532056"/>
        <a:ext cx="1341194" cy="1003006"/>
      </dsp:txXfrm>
    </dsp:sp>
    <dsp:sp modelId="{068E9535-AF9C-4C59-B568-1DB1631141D8}">
      <dsp:nvSpPr>
        <dsp:cNvPr id="0" name=""/>
        <dsp:cNvSpPr/>
      </dsp:nvSpPr>
      <dsp:spPr>
        <a:xfrm>
          <a:off x="1971587" y="2689371"/>
          <a:ext cx="1341194" cy="10030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Acquired by 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/>
            <a:t>Enghouse</a:t>
          </a:r>
          <a:r>
            <a:rPr lang="en-US" sz="1100" b="0" i="0" kern="1200" dirty="0" smtClean="0"/>
            <a:t> Systems on May 27, 2016</a:t>
          </a:r>
          <a:endParaRPr lang="en-US" sz="1100" kern="1200" dirty="0"/>
        </a:p>
      </dsp:txBody>
      <dsp:txXfrm>
        <a:off x="1971587" y="2689371"/>
        <a:ext cx="1341194" cy="1003006"/>
      </dsp:txXfrm>
    </dsp:sp>
    <dsp:sp modelId="{D82AC0FE-1421-4C43-9C29-1C4B07FAF2AB}">
      <dsp:nvSpPr>
        <dsp:cNvPr id="0" name=""/>
        <dsp:cNvSpPr/>
      </dsp:nvSpPr>
      <dsp:spPr>
        <a:xfrm>
          <a:off x="1971587" y="3846687"/>
          <a:ext cx="1341194" cy="1003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dirty="0" err="1" smtClean="0"/>
            <a:t>NetBoss</a:t>
          </a:r>
          <a:r>
            <a:rPr lang="en-US" sz="1050" b="0" i="0" kern="1200" dirty="0" smtClean="0"/>
            <a:t> Technologies provides right-time correlated network analytics and operational support system solutions.</a:t>
          </a:r>
          <a:endParaRPr lang="en-US" sz="1050" kern="1200" dirty="0"/>
        </a:p>
      </dsp:txBody>
      <dsp:txXfrm>
        <a:off x="1971587" y="3846687"/>
        <a:ext cx="1341194" cy="1003006"/>
      </dsp:txXfrm>
    </dsp:sp>
    <dsp:sp modelId="{884E878B-76B8-4ADD-AAE1-E53F71B2E6CB}">
      <dsp:nvSpPr>
        <dsp:cNvPr id="0" name=""/>
        <dsp:cNvSpPr/>
      </dsp:nvSpPr>
      <dsp:spPr>
        <a:xfrm>
          <a:off x="3606168" y="0"/>
          <a:ext cx="1676493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Skyline</a:t>
          </a:r>
          <a:endParaRPr lang="en-US" sz="2000" kern="1200" dirty="0"/>
        </a:p>
      </dsp:txBody>
      <dsp:txXfrm>
        <a:off x="3606168" y="0"/>
        <a:ext cx="1676493" cy="1531620"/>
      </dsp:txXfrm>
    </dsp:sp>
    <dsp:sp modelId="{51F93453-C343-471D-AF3B-D9C4A74A27F9}">
      <dsp:nvSpPr>
        <dsp:cNvPr id="0" name=""/>
        <dsp:cNvSpPr/>
      </dsp:nvSpPr>
      <dsp:spPr>
        <a:xfrm>
          <a:off x="3773817" y="1533115"/>
          <a:ext cx="1341194" cy="15393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Headquarter: </a:t>
          </a:r>
          <a:r>
            <a:rPr lang="en-US" sz="1400" b="0" i="0" kern="1200" dirty="0" err="1" smtClean="0"/>
            <a:t>Ambachtenstraat</a:t>
          </a:r>
          <a:r>
            <a:rPr lang="en-US" sz="1400" b="0" i="0" kern="1200" dirty="0" smtClean="0"/>
            <a:t> 33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8870 </a:t>
          </a:r>
          <a:r>
            <a:rPr lang="en-US" sz="1400" b="0" i="0" kern="1200" dirty="0" err="1" smtClean="0"/>
            <a:t>Izegem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Belgium</a:t>
          </a:r>
          <a:endParaRPr lang="en-US" sz="1400" kern="1200" dirty="0"/>
        </a:p>
      </dsp:txBody>
      <dsp:txXfrm>
        <a:off x="3773817" y="1533115"/>
        <a:ext cx="1341194" cy="1539347"/>
      </dsp:txXfrm>
    </dsp:sp>
    <dsp:sp modelId="{25806446-CCFC-4292-9BBE-DB1568F2F225}">
      <dsp:nvSpPr>
        <dsp:cNvPr id="0" name=""/>
        <dsp:cNvSpPr/>
      </dsp:nvSpPr>
      <dsp:spPr>
        <a:xfrm>
          <a:off x="3773817" y="3309286"/>
          <a:ext cx="1341194" cy="15393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Skyline listed in Deloitte Technology Fast50 for third consecutive year</a:t>
          </a:r>
          <a:endParaRPr lang="en-US" sz="1400" kern="1200" dirty="0"/>
        </a:p>
      </dsp:txBody>
      <dsp:txXfrm>
        <a:off x="3773817" y="3309286"/>
        <a:ext cx="1341194" cy="1539347"/>
      </dsp:txXfrm>
    </dsp:sp>
    <dsp:sp modelId="{E73BE96E-FF42-41C9-9703-6932D1CBF7DA}">
      <dsp:nvSpPr>
        <dsp:cNvPr id="0" name=""/>
        <dsp:cNvSpPr/>
      </dsp:nvSpPr>
      <dsp:spPr>
        <a:xfrm>
          <a:off x="5408398" y="0"/>
          <a:ext cx="1676493" cy="5105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 technologies</a:t>
          </a:r>
          <a:endParaRPr lang="en-US" sz="2000" kern="1200" dirty="0"/>
        </a:p>
      </dsp:txBody>
      <dsp:txXfrm>
        <a:off x="5408398" y="0"/>
        <a:ext cx="1676493" cy="1531620"/>
      </dsp:txXfrm>
    </dsp:sp>
    <dsp:sp modelId="{C54F5A15-C55E-4BC5-B486-23BFCFA57C89}">
      <dsp:nvSpPr>
        <dsp:cNvPr id="0" name=""/>
        <dsp:cNvSpPr/>
      </dsp:nvSpPr>
      <dsp:spPr>
        <a:xfrm>
          <a:off x="5576047" y="1533115"/>
          <a:ext cx="1341194" cy="15393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CA Technologies</a:t>
          </a:r>
          <a:r>
            <a:rPr lang="en-US" sz="900" b="0" i="0" kern="1200" dirty="0" smtClean="0"/>
            <a:t>, formerly known as </a:t>
          </a:r>
          <a:r>
            <a:rPr lang="en-US" sz="900" b="1" i="0" kern="1200" dirty="0" smtClean="0"/>
            <a:t>Computer Associates International, Inc.</a:t>
          </a:r>
          <a:r>
            <a:rPr lang="en-US" sz="900" b="0" i="0" kern="1200" dirty="0" smtClean="0"/>
            <a:t> and </a:t>
          </a:r>
          <a:r>
            <a:rPr lang="en-US" sz="900" b="1" i="0" kern="1200" dirty="0" smtClean="0"/>
            <a:t>CA, Inc.</a:t>
          </a:r>
          <a:r>
            <a:rPr lang="en-US" sz="900" b="0" i="0" kern="1200" dirty="0" smtClean="0"/>
            <a:t>, is an American multinational publicly held corporation headquartered in New York City</a:t>
          </a:r>
          <a:r>
            <a:rPr lang="en-US" sz="1200" b="0" i="0" kern="1200" dirty="0" smtClean="0"/>
            <a:t>.</a:t>
          </a:r>
          <a:endParaRPr lang="en-US" sz="1200" kern="1200" dirty="0"/>
        </a:p>
      </dsp:txBody>
      <dsp:txXfrm>
        <a:off x="5576047" y="1533115"/>
        <a:ext cx="1341194" cy="1539347"/>
      </dsp:txXfrm>
    </dsp:sp>
    <dsp:sp modelId="{CE1A4209-FFEE-4FDC-8696-19E5DC5DB670}">
      <dsp:nvSpPr>
        <dsp:cNvPr id="0" name=""/>
        <dsp:cNvSpPr/>
      </dsp:nvSpPr>
      <dsp:spPr>
        <a:xfrm>
          <a:off x="5576047" y="3309286"/>
          <a:ext cx="1341194" cy="15393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CA Technologies posted $4.4 billion in revenue for fiscal year 2014 (ending March 31, 2014) and maintains offices in more than 40 countries.</a:t>
          </a:r>
          <a:endParaRPr lang="en-US" sz="1100" kern="1200" dirty="0"/>
        </a:p>
      </dsp:txBody>
      <dsp:txXfrm>
        <a:off x="5576047" y="3309286"/>
        <a:ext cx="1341194" cy="1539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1A893E5-4AA9-49D8-9537-8C51D9083D8D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57DB0F-225C-4DF7-9ACD-5BB5930E2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echnical_specifications_Vendor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76400"/>
            <a:ext cx="7467600" cy="3535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</a:t>
            </a:r>
            <a:r>
              <a:rPr lang="en-US" sz="4000" dirty="0" smtClean="0"/>
              <a:t>mbrella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N</a:t>
            </a:r>
            <a:r>
              <a:rPr lang="en-US" sz="4000" dirty="0" smtClean="0"/>
              <a:t>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M</a:t>
            </a:r>
            <a:r>
              <a:rPr lang="en-US" sz="4000" dirty="0" smtClean="0"/>
              <a:t>onitoring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C000"/>
                </a:solidFill>
              </a:rPr>
              <a:t>S</a:t>
            </a:r>
            <a:r>
              <a:rPr lang="en-US" sz="4000" dirty="0" smtClean="0"/>
              <a:t>ystem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Technical Evaluation Review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"/>
          </a:xfrm>
          <a:noFill/>
          <a:ln w="127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1143000"/>
          <a:ext cx="7086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noFill/>
        </p:spPr>
        <p:txBody>
          <a:bodyPr/>
          <a:lstStyle/>
          <a:p>
            <a:pPr algn="ctr"/>
            <a:r>
              <a:rPr lang="en-US" dirty="0" smtClean="0"/>
              <a:t>List of Suppliers or Bidders</a:t>
            </a:r>
            <a:endParaRPr lang="en-US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533400" y="1219200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algn="ctr"/>
            <a:r>
              <a:rPr lang="en-US" dirty="0" smtClean="0"/>
              <a:t>Evaluation Criteria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1216852"/>
          <a:ext cx="8839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1524000"/>
          <a:ext cx="7086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algn="ctr"/>
            <a:r>
              <a:rPr lang="en-US" dirty="0" smtClean="0"/>
              <a:t>Vendor Description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 / Feature list was created after taking vetting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all concern technical departments.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 / Feature add if any was missed in the first place.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0" y="3200400"/>
            <a:ext cx="8534400" cy="6858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Requirement / Feature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</TotalTime>
  <Words>243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Umbrella Network Monitoring System Project Technical Evaluation Review</vt:lpstr>
      <vt:lpstr>Project Scope</vt:lpstr>
      <vt:lpstr>List of Suppliers or Bidders</vt:lpstr>
      <vt:lpstr>Evaluation Criteria</vt:lpstr>
      <vt:lpstr>Vendor Description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</dc:title>
  <dc:creator>showmen.barua</dc:creator>
  <cp:lastModifiedBy>showmen.barua</cp:lastModifiedBy>
  <cp:revision>10</cp:revision>
  <dcterms:created xsi:type="dcterms:W3CDTF">2016-12-11T05:56:27Z</dcterms:created>
  <dcterms:modified xsi:type="dcterms:W3CDTF">2016-12-11T09:18:33Z</dcterms:modified>
</cp:coreProperties>
</file>