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495" r:id="rId2"/>
    <p:sldId id="1015" r:id="rId3"/>
    <p:sldId id="1041" r:id="rId4"/>
    <p:sldId id="1042" r:id="rId5"/>
    <p:sldId id="1043" r:id="rId6"/>
    <p:sldId id="1044" r:id="rId7"/>
    <p:sldId id="1045" r:id="rId8"/>
    <p:sldId id="1050" r:id="rId9"/>
    <p:sldId id="1047" r:id="rId10"/>
    <p:sldId id="1049" r:id="rId11"/>
    <p:sldId id="1051" r:id="rId12"/>
    <p:sldId id="1054" r:id="rId13"/>
    <p:sldId id="1055" r:id="rId14"/>
    <p:sldId id="1056" r:id="rId15"/>
    <p:sldId id="851" r:id="rId16"/>
    <p:sldId id="1052" r:id="rId17"/>
    <p:sldId id="1053" r:id="rId18"/>
    <p:sldId id="1058" r:id="rId19"/>
    <p:sldId id="1057" r:id="rId20"/>
    <p:sldId id="1059" r:id="rId21"/>
    <p:sldId id="4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7"/>
    <p:restoredTop sz="87750"/>
  </p:normalViewPr>
  <p:slideViewPr>
    <p:cSldViewPr snapToGrid="0" snapToObjects="1">
      <p:cViewPr varScale="1">
        <p:scale>
          <a:sx n="98" d="100"/>
          <a:sy n="9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0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3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09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86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63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1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3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5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第四讲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strname[start : end : step]</a:t>
            </a: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start: 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截取片段开始字符的索引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end: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截取片段结束字符的索引，但该索引处字符不会被截取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step: 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表示从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start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索引开始，每个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个字符获取一个字符，直到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end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所在处的字符。也可以不指定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的值，如果不指定则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的默认值为</a:t>
            </a:r>
            <a:r>
              <a:rPr lang="en-US" altLang="zh-CN" sz="2400">
                <a:solidFill>
                  <a:schemeClr val="tx1"/>
                </a:solidFill>
                <a:latin typeface="Lato" panose="020F0502020204030203" pitchFamily="3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。</a:t>
            </a: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截取字符串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976448" y="3628349"/>
            <a:ext cx="610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wow = "Oh My God!"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print(wow[3:9:1])</a:t>
            </a:r>
          </a:p>
        </p:txBody>
      </p:sp>
    </p:spTree>
    <p:extLst>
      <p:ext uri="{BB962C8B-B14F-4D97-AF65-F5344CB8AC3E}">
        <p14:creationId xmlns:p14="http://schemas.microsoft.com/office/powerpoint/2010/main" val="279999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strname[start : end : step]</a:t>
            </a: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start: 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截取片段开始字符的索引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end: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截取片段结束字符的索引，但该索引处字符不会被截取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step: 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表示从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start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索引开始，每个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个字符获取一个字符，直到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end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所在处的字符。也可以不指定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的值，如果不指定则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的默认值为</a:t>
            </a:r>
            <a:r>
              <a:rPr lang="en-US" altLang="zh-CN" sz="2400">
                <a:solidFill>
                  <a:schemeClr val="tx1"/>
                </a:solidFill>
                <a:latin typeface="Lato" panose="020F0502020204030203" pitchFamily="3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。</a:t>
            </a: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截取字符串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976448" y="3628349"/>
            <a:ext cx="610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wow = "Oh My God!"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print(wow[3:9])</a:t>
            </a:r>
          </a:p>
        </p:txBody>
      </p:sp>
    </p:spTree>
    <p:extLst>
      <p:ext uri="{BB962C8B-B14F-4D97-AF65-F5344CB8AC3E}">
        <p14:creationId xmlns:p14="http://schemas.microsoft.com/office/powerpoint/2010/main" val="97358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strname[start : end : step]</a:t>
            </a: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start: 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截取片段开始字符的索引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end: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截取片段结束字符的索引，但该索引处字符不会被截取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step: 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表示从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start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索引开始，每个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个字符获取一个字符，直到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end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所在处的字符。也可以不指定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的值，如果不指定则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的默认值为</a:t>
            </a:r>
            <a:r>
              <a:rPr lang="en-US" altLang="zh-CN" sz="2400">
                <a:solidFill>
                  <a:schemeClr val="tx1"/>
                </a:solidFill>
                <a:latin typeface="Lato" panose="020F0502020204030203" pitchFamily="3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。</a:t>
            </a: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截取字符串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976448" y="3628349"/>
            <a:ext cx="61068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wow = "Oh My God!"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print(wow[3:9])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print(wow[2:len(wow)/2])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print(wow[2:len(wow):2])</a:t>
            </a:r>
          </a:p>
        </p:txBody>
      </p:sp>
    </p:spTree>
    <p:extLst>
      <p:ext uri="{BB962C8B-B14F-4D97-AF65-F5344CB8AC3E}">
        <p14:creationId xmlns:p14="http://schemas.microsoft.com/office/powerpoint/2010/main" val="232059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s.find(t)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： 返回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检测字符串是否包含某个子字符串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2034681"/>
            <a:ext cx="61068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“This is CS”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i1 = a.find(“is”)	#2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i2 = a.find(“ ”)	#4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i3 = a.find(“IT”)	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#-1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925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s.find(t)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： 返回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检测字符串是否包含某个子字符串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5498-F672-A19E-36D4-09689F5DC6FE}"/>
              </a:ext>
            </a:extLst>
          </p:cNvPr>
          <p:cNvSpPr txBox="1"/>
          <p:nvPr/>
        </p:nvSpPr>
        <p:spPr>
          <a:xfrm>
            <a:off x="989512" y="2228671"/>
            <a:ext cx="61068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wow = "Oh My God!"</a:t>
            </a: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a = wow.find(‘  ')</a:t>
            </a: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print(wow[a+1:])</a:t>
            </a:r>
          </a:p>
        </p:txBody>
      </p:sp>
    </p:spTree>
    <p:extLst>
      <p:ext uri="{BB962C8B-B14F-4D97-AF65-F5344CB8AC3E}">
        <p14:creationId xmlns:p14="http://schemas.microsoft.com/office/powerpoint/2010/main" val="236269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766167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def hello_name(name):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  return "Hello " + name + “!”</a:t>
            </a: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字符串和函数</a:t>
            </a:r>
          </a:p>
        </p:txBody>
      </p:sp>
    </p:spTree>
    <p:extLst>
      <p:ext uri="{BB962C8B-B14F-4D97-AF65-F5344CB8AC3E}">
        <p14:creationId xmlns:p14="http://schemas.microsoft.com/office/powerpoint/2010/main" val="81379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1380121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def first_two(s):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	return s[0]+s[1]</a:t>
            </a: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字符串和函数</a:t>
            </a:r>
          </a:p>
        </p:txBody>
      </p:sp>
    </p:spTree>
    <p:extLst>
      <p:ext uri="{BB962C8B-B14F-4D97-AF65-F5344CB8AC3E}">
        <p14:creationId xmlns:p14="http://schemas.microsoft.com/office/powerpoint/2010/main" val="192550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1380121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def first_two(s):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	return s[0:2]</a:t>
            </a: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字符串和函数</a:t>
            </a:r>
          </a:p>
        </p:txBody>
      </p:sp>
    </p:spTree>
    <p:extLst>
      <p:ext uri="{BB962C8B-B14F-4D97-AF65-F5344CB8AC3E}">
        <p14:creationId xmlns:p14="http://schemas.microsoft.com/office/powerpoint/2010/main" val="34456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1380121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字符串用来表示文本数据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，用单引号或者双引号括起来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通过索引可以取字符和截取字符串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s.len()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用来返回字符串长度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s.find(t)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用来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返回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95617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2316385"/>
            <a:ext cx="8033243" cy="28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</a:t>
            </a: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replace_space() in Python that prompts the user for input and then outputs that same input, replacing each space with 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(i.e., three periods).Assume the input only contains 2 spaces.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“This is CS”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“This…is…CS”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“I love Shanghai”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“I…love…Shanghai”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设计函数</a:t>
            </a:r>
          </a:p>
        </p:txBody>
      </p:sp>
    </p:spTree>
    <p:extLst>
      <p:ext uri="{BB962C8B-B14F-4D97-AF65-F5344CB8AC3E}">
        <p14:creationId xmlns:p14="http://schemas.microsoft.com/office/powerpoint/2010/main" val="3464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字符串用来表示文本数据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4BD0E-6690-4C5B-6E2E-93F4F1D7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9" y="1947287"/>
            <a:ext cx="10550187" cy="4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CB4C4-C0AD-8512-17C5-51DBAA1C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7" y="1685109"/>
            <a:ext cx="9625621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字符串用来表示文本数据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4BD0E-6690-4C5B-6E2E-93F4F1D7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9" y="1947287"/>
            <a:ext cx="10550187" cy="4022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66A27-5657-BEB1-3DB5-845A4C042229}"/>
              </a:ext>
            </a:extLst>
          </p:cNvPr>
          <p:cNvSpPr txBox="1"/>
          <p:nvPr/>
        </p:nvSpPr>
        <p:spPr>
          <a:xfrm>
            <a:off x="4629137" y="2238526"/>
            <a:ext cx="3494049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用单引号或者双引号括起来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0963CBB-9E94-635C-5592-7AAE69D13F2E}"/>
              </a:ext>
            </a:extLst>
          </p:cNvPr>
          <p:cNvSpPr/>
          <p:nvPr/>
        </p:nvSpPr>
        <p:spPr>
          <a:xfrm rot="3859371">
            <a:off x="4286338" y="2303509"/>
            <a:ext cx="185180" cy="58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CB919-D2CC-DAA0-340B-9D86EFE9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0" y="2233236"/>
            <a:ext cx="7142581" cy="16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8689-F013-A55D-88D6-A1E72CA5C44C}"/>
              </a:ext>
            </a:extLst>
          </p:cNvPr>
          <p:cNvSpPr txBox="1"/>
          <p:nvPr/>
        </p:nvSpPr>
        <p:spPr>
          <a:xfrm>
            <a:off x="831200" y="2228671"/>
            <a:ext cx="61003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 = "This year is "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2022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first + year </a:t>
            </a:r>
            <a:r>
              <a:rPr lang="zh-CN" alt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❌</a:t>
            </a:r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</a:t>
            </a:r>
            <a:endParaRPr lang="zh-CN" altLang="en-US" sz="2800"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18DC-59D8-CC4B-B8C4-3EEBCF090980}"/>
              </a:ext>
            </a:extLst>
          </p:cNvPr>
          <p:cNvSpPr txBox="1"/>
          <p:nvPr/>
        </p:nvSpPr>
        <p:spPr>
          <a:xfrm>
            <a:off x="6818811" y="2967335"/>
            <a:ext cx="440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字符串不可以直接与数字连接</a:t>
            </a:r>
          </a:p>
        </p:txBody>
      </p:sp>
    </p:spTree>
    <p:extLst>
      <p:ext uri="{BB962C8B-B14F-4D97-AF65-F5344CB8AC3E}">
        <p14:creationId xmlns:p14="http://schemas.microsoft.com/office/powerpoint/2010/main" val="41794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8689-F013-A55D-88D6-A1E72CA5C44C}"/>
              </a:ext>
            </a:extLst>
          </p:cNvPr>
          <p:cNvSpPr txBox="1"/>
          <p:nvPr/>
        </p:nvSpPr>
        <p:spPr>
          <a:xfrm>
            <a:off x="831199" y="2228671"/>
            <a:ext cx="87308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 = "This year is "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2022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first + str(year) </a:t>
            </a:r>
            <a:r>
              <a:rPr lang="zh-CN" alt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✅</a:t>
            </a:r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</a:t>
            </a:r>
            <a:endParaRPr lang="zh-CN" altLang="en-US" sz="2800"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1100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将字符串想象成一个排成一列的字符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401BB-AB8E-FD06-E9AB-C0F4B7615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9801" r="15721"/>
          <a:stretch/>
        </p:blipFill>
        <p:spPr bwMode="auto">
          <a:xfrm>
            <a:off x="979714" y="1972491"/>
            <a:ext cx="6570617" cy="3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994EFD-1C74-976F-1D2F-D20C0D5C82FA}"/>
              </a:ext>
            </a:extLst>
          </p:cNvPr>
          <p:cNvSpPr txBox="1"/>
          <p:nvPr/>
        </p:nvSpPr>
        <p:spPr>
          <a:xfrm>
            <a:off x="1240970" y="5499463"/>
            <a:ext cx="5865223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从左到右依次给字符编号</a:t>
            </a:r>
            <a:r>
              <a:rPr lang="zh-CN" altLang="en-US" sz="2000"/>
              <a:t>，</a:t>
            </a:r>
            <a:r>
              <a:rPr lang="en-US" sz="2000"/>
              <a:t>编号称作索引(index)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ABC346C-98D3-5F37-A461-848FE6D3D16C}"/>
              </a:ext>
            </a:extLst>
          </p:cNvPr>
          <p:cNvSpPr/>
          <p:nvPr/>
        </p:nvSpPr>
        <p:spPr>
          <a:xfrm rot="10800000">
            <a:off x="2795451" y="4791761"/>
            <a:ext cx="117566" cy="6270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len(): 字符数量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401BB-AB8E-FD06-E9AB-C0F4B7615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9801" r="15721"/>
          <a:stretch/>
        </p:blipFill>
        <p:spPr bwMode="auto">
          <a:xfrm>
            <a:off x="979714" y="1972491"/>
            <a:ext cx="6570617" cy="3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994EFD-1C74-976F-1D2F-D20C0D5C82FA}"/>
              </a:ext>
            </a:extLst>
          </p:cNvPr>
          <p:cNvSpPr txBox="1"/>
          <p:nvPr/>
        </p:nvSpPr>
        <p:spPr>
          <a:xfrm>
            <a:off x="1240970" y="5499463"/>
            <a:ext cx="5865223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从左到右依次给字符编号</a:t>
            </a:r>
            <a:r>
              <a:rPr lang="zh-CN" altLang="en-US" sz="2000"/>
              <a:t>，</a:t>
            </a:r>
            <a:r>
              <a:rPr lang="en-US" sz="2000"/>
              <a:t>编号称作索引(index)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ABC346C-98D3-5F37-A461-848FE6D3D16C}"/>
              </a:ext>
            </a:extLst>
          </p:cNvPr>
          <p:cNvSpPr/>
          <p:nvPr/>
        </p:nvSpPr>
        <p:spPr>
          <a:xfrm rot="10800000">
            <a:off x="2795451" y="4791761"/>
            <a:ext cx="117566" cy="6270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2CEBD-3262-AD73-0889-68ED64977585}"/>
              </a:ext>
            </a:extLst>
          </p:cNvPr>
          <p:cNvSpPr txBox="1"/>
          <p:nvPr/>
        </p:nvSpPr>
        <p:spPr>
          <a:xfrm>
            <a:off x="8020594" y="197249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len(‘Python’)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65221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str[</a:t>
            </a:r>
            <a:r>
              <a:rPr lang="en-US" altLang="zh-CN" sz="2400"/>
              <a:t>index</a:t>
            </a:r>
            <a:r>
              <a:rPr lang="en-US" sz="2400"/>
              <a:t>]</a:t>
            </a:r>
            <a:r>
              <a:rPr lang="zh-CN" altLang="en-US" sz="2400"/>
              <a:t>：取得</a:t>
            </a:r>
            <a:r>
              <a:rPr lang="en-US" altLang="zh-CN" sz="2400"/>
              <a:t>str</a:t>
            </a:r>
            <a:r>
              <a:rPr lang="zh-CN" altLang="en-US" sz="2400"/>
              <a:t>中</a:t>
            </a:r>
            <a:r>
              <a:rPr lang="en-US" altLang="zh-CN" sz="2400"/>
              <a:t>index</a:t>
            </a:r>
            <a:r>
              <a:rPr lang="zh-CN" altLang="en-US" sz="2400"/>
              <a:t>索引处的字符</a:t>
            </a: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401BB-AB8E-FD06-E9AB-C0F4B7615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9801" r="15721"/>
          <a:stretch/>
        </p:blipFill>
        <p:spPr bwMode="auto">
          <a:xfrm>
            <a:off x="979714" y="1972491"/>
            <a:ext cx="6570617" cy="3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取字符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AA59-98AC-00DD-C6B9-BD154FC21EB9}"/>
              </a:ext>
            </a:extLst>
          </p:cNvPr>
          <p:cNvSpPr txBox="1"/>
          <p:nvPr/>
        </p:nvSpPr>
        <p:spPr>
          <a:xfrm>
            <a:off x="7929154" y="2215608"/>
            <a:ext cx="377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‘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’</a:t>
            </a:r>
            <a:endParaRPr lang="en-US" altLang="zh-CN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print(s[2]) </a:t>
            </a:r>
          </a:p>
        </p:txBody>
      </p:sp>
    </p:spTree>
    <p:extLst>
      <p:ext uri="{BB962C8B-B14F-4D97-AF65-F5344CB8AC3E}">
        <p14:creationId xmlns:p14="http://schemas.microsoft.com/office/powerpoint/2010/main" val="37150109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703</Words>
  <Application>Microsoft Macintosh PowerPoint</Application>
  <PresentationFormat>Widescreen</PresentationFormat>
  <Paragraphs>120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Lato</vt:lpstr>
      <vt:lpstr>Menlo</vt:lpstr>
      <vt:lpstr>Times New Roman</vt:lpstr>
      <vt:lpstr>Simple Dark</vt:lpstr>
      <vt:lpstr>信息技术 第四讲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42</cp:revision>
  <dcterms:created xsi:type="dcterms:W3CDTF">2020-08-26T00:26:03Z</dcterms:created>
  <dcterms:modified xsi:type="dcterms:W3CDTF">2022-09-27T02:48:40Z</dcterms:modified>
</cp:coreProperties>
</file>