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795" r:id="rId2"/>
    <p:sldId id="872" r:id="rId3"/>
    <p:sldId id="873" r:id="rId4"/>
    <p:sldId id="886" r:id="rId5"/>
    <p:sldId id="901" r:id="rId6"/>
    <p:sldId id="865" r:id="rId7"/>
    <p:sldId id="866" r:id="rId8"/>
    <p:sldId id="867" r:id="rId9"/>
    <p:sldId id="868" r:id="rId10"/>
    <p:sldId id="495" r:id="rId11"/>
    <p:sldId id="874" r:id="rId12"/>
    <p:sldId id="875" r:id="rId13"/>
    <p:sldId id="863" r:id="rId14"/>
    <p:sldId id="870" r:id="rId15"/>
    <p:sldId id="885" r:id="rId16"/>
    <p:sldId id="876" r:id="rId17"/>
    <p:sldId id="877" r:id="rId18"/>
    <p:sldId id="864" r:id="rId19"/>
    <p:sldId id="878" r:id="rId20"/>
    <p:sldId id="879" r:id="rId21"/>
    <p:sldId id="880" r:id="rId22"/>
    <p:sldId id="936" r:id="rId23"/>
    <p:sldId id="884" r:id="rId24"/>
    <p:sldId id="933" r:id="rId25"/>
    <p:sldId id="934" r:id="rId26"/>
    <p:sldId id="935" r:id="rId27"/>
    <p:sldId id="883" r:id="rId28"/>
    <p:sldId id="566" r:id="rId29"/>
    <p:sldId id="927" r:id="rId30"/>
    <p:sldId id="928" r:id="rId31"/>
    <p:sldId id="930" r:id="rId32"/>
    <p:sldId id="931" r:id="rId33"/>
    <p:sldId id="932" r:id="rId34"/>
    <p:sldId id="902" r:id="rId35"/>
    <p:sldId id="904" r:id="rId36"/>
    <p:sldId id="907" r:id="rId37"/>
    <p:sldId id="913" r:id="rId38"/>
    <p:sldId id="924" r:id="rId39"/>
    <p:sldId id="894" r:id="rId40"/>
    <p:sldId id="925" r:id="rId41"/>
    <p:sldId id="926" r:id="rId42"/>
    <p:sldId id="882" r:id="rId43"/>
    <p:sldId id="7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D2E3"/>
    <a:srgbClr val="DD5145"/>
    <a:srgbClr val="FFFF00"/>
    <a:srgbClr val="FFCD42"/>
    <a:srgbClr val="D1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7741"/>
  </p:normalViewPr>
  <p:slideViewPr>
    <p:cSldViewPr snapToGrid="0" snapToObjects="1">
      <p:cViewPr varScale="1">
        <p:scale>
          <a:sx n="110" d="100"/>
          <a:sy n="110" d="100"/>
        </p:scale>
        <p:origin x="11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2:52:04.0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19992 6500 24575,'45'0'0,"0"0"0,-1 0 0,1 0 0,10 0 0,8 0 0,6 0 0,5 0 0,1 0 0,1 0 0,-1 0 0,-4 0 0,-5 0 0,-7 0-1639,8 0 1,-7 0-1,-4 0 1,1 0 0,4 0-1,10 0 1554,-19 0 0,6 0 0,5 0 0,3 0 0,4 0 0,1 0 0,2 0 0,-1 0 0,0 0 0,-2 0 0,-3 0 0,-3 0 0,-6 0 0,-5 0 0,-6 0 85,25 0 0,-14 0 0,-3 0 0,6 0 0,-5 0 0,5 0 0,1 0 0,-1 0 0,-2 0 0,-5 0 3,2 0 1,-5 0-1,-2 0 1,-2 0-4,-1 0 0,-2 0 0,3 0 225,17 0 0,3 0 0,-10 0-225,-20 0 0,-4 0-213,11 0 0,0 0 213,-6 0 0,-2 0 4607,25 0-4607,-11 0 3055,-13 0-3055,-13 0 2314,-1 0-2314,-18 4 867,2 0-867,-7 10 0,0-8 0,0 4 0</inkml:trace>
  <inkml:trace contextRef="#ctx0" brushRef="#br0" timeOffset="39264">29389 6473 24575,'37'0'0,"4"0"0,1 0 0,14 0 0,-4 0 0,2 0 0,-14 0 0,-2 0 0,28 0 0,-3 0 0,-26 0 0,-21 0 0,6 0 0,-18 0 0,0 0 0</inkml:trace>
  <inkml:trace contextRef="#ctx0" brushRef="#br0" timeOffset="116261">1522 11888 24575,'0'37'0,"0"0"0,0 0 0,0 4 0,0 20 0,0 2 0,0-15 0,0-2 0,0 6 0,0-3 0,0 5 0,0-7 0,0-27 0,0-16 0,0-1 0</inkml:trace>
  <inkml:trace contextRef="#ctx0" brushRef="#br0" timeOffset="118160">2017 11996 24575,'0'20'0,"-7"-3"0,1 0 0,-5 14 0,-1-19 0,6 22 0,-1-24 0,7 9 0,0 1 0,0-1 0,0 8 0,0-7 0,0-3 0,0-3 0,0-6 0,0 0 0,3-4 0,-2 3 0,6-6 0,-3 2 0,4-3 0,-1 0 0,1 0 0,3 0 0,1 0 0,3 0 0,-3 0 0,-1 0 0,0 0 0,-2 0 0,2 0 0,-3 0 0,10-7 0,-8 5 0,13-9 0,-11 10 0,12-6 0,-10 3 0,5-1 0,-12 2 0,-3-1 0,0 0 0,-4-4 0,0 1 0,0-1 0,0 1 0,0-5 0,0 4 0,0-3 0,0 0 0,0 2 0,-4-2 0,4 4 0,-7 2 0,6-1 0,-6 5 0,3-6 0,-11-4 0,6 5 0,-5-8 0,6 14 0,0-7 0,1 2 0,-1-2 0,0 3 0,4-3 0,-3 6 0,0-6 0,-5-1 0,0 0 0,-3-3 0,6 3 0,-6 0 0,6 0 0,-6 0 0,6 0 0,2 1 0,0 2 0,3 2 0,-4 3 0,0 0 0,4 12 0,1-9 0,3 9 0</inkml:trace>
  <inkml:trace contextRef="#ctx0" brushRef="#br0" timeOffset="121696">2566 11950 24575,'0'27'0,"-8"-1"0,6 12 0,-14-8 0,14 13 0,-6-4 0,8 23 0,0-6 0,18 3 0,4-23 0,4-2 0,22 9-435,-16-16 0,1-2 435,19 9 0,-20-20 0,0-2 0,19 15 0,-1-3 0,-24-11 0,-2-5 0,-5-3 0,-4-5 0,-11-8 870,-1-5-870,-2-13 0,3-9 0,1-4 0,-4-17-323,1 10 1,0 1 322,-2-6 0,0 5 0,1 9 0,-2 1 0,-6 0 0,-2-19 0,-8 42 0,-19-11 0,15 13 645,-20-5-645,19 8 0,-29 4 0,23-1 0,-17 1 0,32 4 0,5 0 0,5 0 0</inkml:trace>
  <inkml:trace contextRef="#ctx0" brushRef="#br0" timeOffset="122745">3274 12018 24575,'0'21'0,"0"9"0,0 29 0,0 6 0,0-26 0,0-1-956,0 29 0,0-2 956,0-8 0,16-20 0,2-2 0,-2 6 308,8-10 1,1-5-309,1-8 315,5 4-315,-5-9 0,2-4 0,-5-6 980,11-3-980,-5-8 0,16-20 0,-20-2 0,8-23 0,-19 6 0,-4-2 0,3-15-451,-5 8 0,-2 2 451,-6 1 0,0 12 0,0 0 0,0-5 0,0-11 0,0 40 0,-19-2 0,2 9 0,-16-6 0,-5 11 902,-9 1-902,10 4 0,-2 0 0,-25 0 0,29 0 0,1 0 0,-5 0 0,7 0 0,7 0 0,10 3 0,4-2 0,11 3 0</inkml:trace>
  <inkml:trace contextRef="#ctx0" brushRef="#br0" timeOffset="123763">3987 12004 24575,'0'36'0,"0"0"0,0 3 0,0-2 0,0 13 0,0-6 0,0-13 0,27 18 0,-1-10 0,-3-13 0,2-3 0,17-5 0,13 0 0,-12-7 0,7-1 0,-18-6 0,-5-4 0,12-4 0,-14-5 0,21-16 0,-30 0 0,2-5 0,-3-3 0,-8-12 0,0 11 0,-2-2 0,-3-1 0,-4-1 0,-3 1 0,-3 0 0,4 3 0,-3 0 0,-7 0 0,-2 6 0,-4 7 0,-16-3 0,12 20 0,-6 0 0,9 4 0,8 0 0,-2 0 0,6 0 0,1 0 0,4 0 0</inkml:trace>
  <inkml:trace contextRef="#ctx0" brushRef="#br0" timeOffset="124898">4835 11902 24575,'0'33'0,"0"2"0,0 1 0,0 6 0,0 21 0,0-27 0,0-17 0,8 12 0,1-13 0,36 12 0,0-18 0,14 9 0,4-10 0,-22-1 0,-1 0 0,15 7 0,-19-7 0,-4-2 0,-11-3 0,-9-2 0,8 1 0,-11-3 0,6 3 0,-7-37 0,-3-4 0,-3-1 0,0-7 0,-2-17 0,0-3 0,0 6 0,0 1-708,0-8 0,0 3 708,1 23 0,-2 3 0,-11-20 0,-2 23 0,-7 3 0,1 19 0,3 8 0,-4 4 1416,-19 0-1416,4 0 0,-9 8 0,8 3 0,9 7 0,-15 4 0,22-8 0,-5 1 0,22-7 0,0-1 0,1 1 0,-8 10 0,1-7 0,-4 7 0,9-10 0,2-1 0,0 1 0,2-4 0,-3 0 0</inkml:trace>
  <inkml:trace contextRef="#ctx0" brushRef="#br0" timeOffset="125999">5842 11809 24575,'0'16'0,"0"-2"0,0 31 0,0-18 0,0 19 0,0-28 0,0 3 0,0-9 0,0 5 0,0 11 0,0-4 0,13 12 0,5-10 0,25 4 0,8-11 0,-10-3 0,17-12 0,-37-4 0,15-3 0,-23-2 0,10-32 0,-6 3 0,-3 2 0,0-3-278,-3 2 1,-1 0 277,7-28 0,-5 11 0,-3 0 0,-2-5 0,-1 14 0,-2 3 0,-4 5 0,0 2 0,0 13 0,-7 2 0,-19 12 0,-5 0 0,-10 4 0,-3 0 0,-5 0 0,9 2 0,1 1 0,6 2 555,2 3-555,17 1 0,3-5 0,11-1 0</inkml:trace>
  <inkml:trace contextRef="#ctx0" brushRef="#br0" timeOffset="127296">6504 11629 24575,'-8'0'0,"0"12"0,-1 16 0,4-7 0,-7 31 0,7-23 0,-4 6 0,5 8 0,4-27 0,0 25 0,0-17 0,0 8 0,21 8 0,10 4 0,4-4 0,7 5 0,-18-21 0,0-2 0,7 8 0,12 8 0,-27-30 0,-3 0 0,10 1 0,-5-5 0,2-1 0,-9-3 0,12-19 0,-2-10 0,9-14 0,-15 7 0,-3-3 0,4-12 0,-2-13 0,-10 9 0,-4-5 0,0 9 0,-8-5 0,3 34 0,-11 1 0,-4 1 0,5 10 0,-7-4 0,9 13 0,-22-7 0,6 7 0,-9-2 0,9 3 0,4 0 0,-1 0 0,1 0 0,2 0 0,13 0 0,0 0 0</inkml:trace>
  <inkml:trace contextRef="#ctx0" brushRef="#br0" timeOffset="131899">25961 10596 24575,'55'0'0,"0"0"0,1 0 0,7 0 0,4 0 0,-13 0 0,5 0 0,2 0 0,0 0 0,0 0-1967,2 0 1,0 0 0,0 0 0,0 0 0,1 0 1668,1 0 0,2 0 0,-1 0 0,-3 0 0,-5 0 298,8 0 0,-6 0 0,-1 0 853,-8 0 0,-1 0 0,-3 0-853,14 0 0,-8 0 0,7 0 0,-13 0 0,-4 0 0,-12 0 0,-26 0 0,3 0 0</inkml:trace>
  <inkml:trace contextRef="#ctx0" brushRef="#br0" timeOffset="134550">1558 13440 24575,'0'34'0,"0"9"0,0-9 0,0 0 0,0 0 0,0 6 0,0 7 0,0-31 0,0-5 0,0-2 0,0-2 0,0-3 0</inkml:trace>
  <inkml:trace contextRef="#ctx0" brushRef="#br0" timeOffset="135501">2059 13371 24575,'0'17'0,"0"-4"0,0 13 0,0 2 0,0 12 0,0-5 0,0 3 0,0-19 0,0-3 0,0-4 0,0-4 0,0 4 0,0-8 0,0 0 0</inkml:trace>
  <inkml:trace contextRef="#ctx0" brushRef="#br0" timeOffset="136246">3012 13385 24575,'0'34'0,"0"3"0,0-4 0,0 17 0,0-13 0,0 7 0,0-3 0,0-19 0,0 9 0,0-23 0,0-4 0,0 0 0</inkml:trace>
  <inkml:trace contextRef="#ctx0" brushRef="#br0" timeOffset="136976">3731 13330 24575,'0'33'0,"0"16"0,0 2 0,0-2 0,0-12 0,0-16 0,0-13 0,0 0 0,0-4 0</inkml:trace>
  <inkml:trace contextRef="#ctx0" brushRef="#br0" timeOffset="137736">4489 13330 24575,'0'49'0,"0"-20"0,0 37 0,0-28 0,0-2 0,0 13 0,0 15 0,0-34 0,0-19 0,0 7 0,0-15 0</inkml:trace>
  <inkml:trace contextRef="#ctx0" brushRef="#br0" timeOffset="140539">2081 13451 24575,'0'37'0,"0"-5"0,0-25 0,0 16 0,0-3 0,0 4 0,0 8 0,0 3 0,0-5 0,0 0 0,0-22 0,10 7 0,-8-6 0,12 2 0,-10-8 0,4-3 0,-1 0 0,1 0 0,0 0 0,3 0 0,1 0 0,0 0 0,-1 0 0,4-7 0,-2-1 0,6-5 0,-7 2 0,0 3 0,3-10 0,-5 3 0,4-4 0,-6 4 0,-3-1 0,-2-4 0,-3-9 0,0 7 0,0-7 0,0 7 0,0-1 0,0-5 0,0 13 0,0-8 0,0 15 0,-7-7 0,2 6 0,-6 1 0,-4 1 0,6 6 0,-7-2 0,9 3 0,-1 0 0,-7 0 0,2 0 0,-7 0 0,7 0 0,-3 0 0,4 0 0,0 0 0,4 0 0,5 0 0</inkml:trace>
  <inkml:trace contextRef="#ctx0" brushRef="#br0" timeOffset="141615">5332 13072 24575,'0'36'0,"0"0"0,0 2 0,0 1 0,0-2 0,0 0 0,0 6 0,0 3 0,0-1 0,0 5 0,0-4 0,0 3 0,0-1-472,0 14 0,0-5 472,0-7 232,0-9-232,0-9 0,0-10 0,0-12 0</inkml:trace>
  <inkml:trace contextRef="#ctx0" brushRef="#br0" timeOffset="142437">6021 13135 24575,'0'39'0,"0"6"0,0 0 0,0 1 0,0 0 0,0-2 0,0-16 0,0 7 0,0-16 0,0 4 0,0-14 0,0-2 0,0-3 0</inkml:trace>
  <inkml:trace contextRef="#ctx0" brushRef="#br0" timeOffset="143348">6780 13076 24575,'0'48'0,"0"-1"0,0 2 0,0-2 0,0-4 0,0-3 0,0 15 0,0-18 0,0-5 0,0-15 0,-7 9 0,5-14 0,-6 14 0,5-17 0,2 6 0,-2-6 0,-1 3 0,3-1 0,-2-3 0,3 0 0,0-5 0</inkml:trace>
  <inkml:trace contextRef="#ctx0" brushRef="#br0" timeOffset="145271">7300 11909 24575,'50'-3'0,"-1"1"0,14-5 0,-12 3 0,8-1 0,-8-2 0,-16-1 0,-2 0 0,32-3 0,-1 1 0,-13-1 0,-6 6 0,-3 1 0,-14 1 0,-2 2 0,-14-2 0,-5 3 0,-3 0 0</inkml:trace>
  <inkml:trace contextRef="#ctx0" brushRef="#br0" timeOffset="146165">8675 11654 24575,'0'22'0,"0"9"0,0-7 0,0 23 0,0-21 0,0 10 0,0-12 0,0-10 0,0 9 0,0-10 0,0 3 0,0 1 0,0 4 0,0 7 0,-4 34 0,3-4 0,-1-13 0,0 3 0,1-7 0,2-3 0,-1 19 0,0 4 0,0-46 0,0 5 0,0-17 0</inkml:trace>
  <inkml:trace contextRef="#ctx0" brushRef="#br0" timeOffset="147597">8937 11752 24575,'36'0'0,"-6"0"0,-9 0 0,7 0 0,-9 0 0,4 0 0,0 0 0,-13 0 0,13 4 0,-11 1 0,19 25 0,-15-17 0,11 21 0,-19-11 0,-3-3 0,-2 19 0,-3-15 0,0 33 0,-4-14 0,-11 20-787,-8-6 787,-13-2 0,4-13 0,-1 0 0,-10 8 0,14-16 0,2-4 0,0-10 0,2 7 0,6-20 0,1 8 0,14-19 0,0 0 787,12-8-787,25-12 0,-6 8 0,15-8 0,-17 15 0,0 0 0,-6 4 0,4-2 0,-15 6 0,3-5 0,-3 5 0,42-11 0,17-5 0,-8 1 0,1-1-178,-11 4 1,3 0-1,-1-2 178,2-1 0,0-1 0,-10 2 0,6-7 0,-7 7 0,-2 0 0,-12 1 0,-3 5 0,-17 6 0,-5 3 0</inkml:trace>
  <inkml:trace contextRef="#ctx0" brushRef="#br0" timeOffset="149366">9771 11623 24575,'0'52'0,"0"-19"0,0 13 0,0-20 0,0-12 0,0 9 0,0-13 0,0 8 0,4-9 0,3 2 0,2-3 0,2-4 0,0 3 0,6-2 0,17 7 0,-5-2 0,22 15 0,-20-5 0,21 20 0,-13-2 0,-2-5 0,7 8 0,-28-22 0,15 5 0,-22-8 0,10 7 0,-9-7 0,1 10 0,-4-17 0,-6 2 0,2 8 0,-3-5 0,0 5 0,0 0 0,-6-6 0,-11 7 0,-1-7 0,-37 3 0,26-11 0,-10 2 0,1-2 0,9-4 0,-12 3 0,30-4 0,3 0 0,0 0 0,1-11 0,3 1 0,0-10 0,4 3 0,0-23 0,0 13 0,4-31 0,1 28 0,8-16 0,-3 12 0,11-14 0,-5 2 0,2 5 0,0-14 0,-7 19 0,2-15 0,-3 13 0,-1 5 0,1-11 0,-5 6 0,-1-5 0,-4 8 0,-8 3 0,3 12 0,-7-3 0,0 15 0,-1-4 0,-20 7 0,-5-2 0,1 6 0,-9-3 0,27 4 0,-10 0 0,17 0 0,0 0 0,-2 0 0,1 0 0,-6 0 0,4 3 0,6-2 0,3 3 0</inkml:trace>
  <inkml:trace contextRef="#ctx0" brushRef="#br0" timeOffset="158690">7414 13673 24575,'55'0'0,"1"0"0,0 0 0,-5 0 0,-2 0 0,-10 0 0,-7 0 0,-1 0 0,-10 0 0,-5 0 0</inkml:trace>
  <inkml:trace contextRef="#ctx0" brushRef="#br0" timeOffset="159560">8470 13446 24575,'0'50'0,"0"-1"0,0 1 0,0-10 0,0 0 0,0 6 0,0 4 0,0-11 0,0-4 0,0-13 0,0-14 0,0-4 0</inkml:trace>
  <inkml:trace contextRef="#ctx0" brushRef="#br0" timeOffset="161200">9203 13478 24575,'-20'0'0,"5"0"0,-1 0 0,0 0 0,-12 11 0,5-5 0,-4 14 0,-2 5 0,-4 8 0,-4 4 0,6-6 0,9-5 0,-4 14 0,6-9 0,2 5 0,1 1 0,1 4 0,-1 12 0,13-17 0,4-22 0,0 5 0,3-15 0,12-1 0,0-3 0,13 0 0,-11 0 0,19-15 0,-15 8 0,17-20 0,-23 17 0,11-9 0,-16 11 0,8-11 0,-2 6 0,-2-3 0,1 5 0,-8 0 0,1 2 0,0-2 0,-4 3 0,3-3 0,-7 0 0,4-1 0,-4 1 0,-8 32 0,7 0 0,-11 26 0,7-5 0,0 0 0,-6 14 0,6-13 0,0-1 0,-4 10 0,4-2 0,0-16 0,2 1 0,-1-26 0,3 17 0,-6-11 0,6 9 0,-6-9 0,6-7 0,-2 0 0,3-5 0</inkml:trace>
  <inkml:trace contextRef="#ctx0" brushRef="#br0" timeOffset="162136">9298 13907 24575,'0'21'0,"0"2"0,0 11 0,0 12 0,0-10 0,0 2 0,0 20 0,0 6 0,0-32 0,0 10 0,0-20 0,0 9 0,0-24 0,0 4 0,0-2 0,0-5 0,0-5 0</inkml:trace>
  <inkml:trace contextRef="#ctx0" brushRef="#br0" timeOffset="171435">1175 9717 24575,'0'-35'0,"0"1"0,4-8 0,2-7 0,4-1 0,18-5 0,0 12 0,8-4 0,-1 8 0,4-2 0,0 1 0,-2 0 0,1 1 0,1 0-1535,7-5 0,2 0 1,0 3 1534,-8 10 0,0 2 0,4 0 0,3-1 0,5-1 0,1 0 0,-4 3 0,-1 0 0,-3 3 0,3-1 0,-2 1 0,4-3 0,-2 2 0,-6 3 0,4 1 0,-3 2-335,13-9 0,0 2 335,-13 10 0,3 1 0,-2 1 0,6-3 0,1 1 0,-6 3 0,6-1 0,-1 2 0,-2 1 0,3 0 0,-2 1 0,3-1 0,-2 2 0,-9 8 0,2 1 0,17-7 0,3-1 0,-6 8 0,-3 1-372,-9-2 1,-2-1 371,1 3 0,-1 0 0,23 0 0,-29 2 0,0 1 0,25 3 0,-12 1 0,-1 2 0,11 7 0,-1-3 0,0 1 0,-23-3 0,-1 1 0,18 2 0,-1 2 0,-18-3 0,1 2 0,13 2 0,7 3 0,-6 0 0,-8-1 0,1 1 316,8 1 0,6 2 1,-5-1-317,-9-2 0,2 2 0,5 2 0,8 3 0,3 1 0,-7-3 0,-6-3 0,-5-2 0,4 2 0,6 3 0,6 3 0,-2-1 0,-8-4 0,-3-3 0,-5-3 0,3 3 0,-1 0 663,-11-6 0,-1-1-663,30 15 0,-27-11 0,-2 0 0,5 4 0,17 10 0,-29-13 860,24 11-860,-27-15 2392,11 6-2392,-17-9 122,-6-6 1,-1 2-1,-5-7 1</inkml:trace>
  <inkml:trace contextRef="#ctx0" brushRef="#br0" timeOffset="172553">7963 9579 24575,'5'-44'0,"14"10"0,9-6 0,0 3 0,6-6 0,4-1-2181,0 1 1,6-4 0,0 4 2180,-5 9 0,1 3 0,5-1 0,-1 3 0,6-1 0,3-1 0,-1 1 0,-2 2 0,0 0 0,-3 3 0,3-1 0,7-1 0,-8 4 0,7-2 0,4 0 0,3-1 0,0 0 0,0 1 0,-3 2 0,-3 3 0,9-3 0,-3 3 0,-2 3 0,1-1 0,3-1-668,-10 3 1,2-1 0,1 0-1,1 0 1,-1 0 0,-1 2-1,-3 0 668,7 0 0,-1 0 0,-2 2 0,-2 0 0,-2 1 0,-2-1 0,-4 2 0,1 0 0,7-1-245,-1 2 1,7-1 0,4 1-1,2-1 1,-1 1 0,-3 0-1,-6 1 245,10-1 0,-6 0 0,0 2 0,6-2 0,-11 3 0,6 0 0,3-1 0,1 1 0,-2 1 0,-4 0 0,-6 2 0,4 0 0,-5 2 0,-4 1 0,0 0-426,3 1 1,-3 0-1,2 0 426,7-1 0,1 0 0,1 3 0,-1 7 0,1 3 0,-1-1 0,-3-5 0,-1 0 0,0 2 0,0 5 0,-1 3 0,-4-1 308,2 0 1,-3 0-309,-5 0 0,0 1 0,1 4 0,0 1 0,-1-3 0,2 1 0,-7 2 0,1 3 0,-2-2 0,4 1 0,-1 0 0,11 10 0,-3 0 1576,-17-12 0,-3-1-1576,17 16 4969,-6-1-4969,-15-9 3055,-3-3-3055,-19-11 1873,0 2-1873,-4 0 525,0 5-525,0-2 10,0 26-10,0-20 0,0 17 0,0-25 0,0-7 0,0 3 0,0-3 0,3 0 0,-2-1 0,2-2 0,-3-2 0</inkml:trace>
  <inkml:trace contextRef="#ctx0" brushRef="#br0" timeOffset="173355">12001 6858 24575,'0'58'0,"0"-23"0,0 2 0,0 2 0,0 0 0,0 2 0,0 3 0,0 4 0,0 4 0,0-5 0,0-6 0,0-1-298,0 17 1,0-5 297,0-7 147,0-13-147,0-9 0,0-8 0,0-18 0,0 4 0,0-8 0</inkml:trace>
  <inkml:trace contextRef="#ctx0" brushRef="#br0" timeOffset="174906">3554 6487 24575,'32'0'0,"-3"0"0,-6 0 0,7 0 0,31 0 0,-14 0 0,-12 0 0,-1 0 0,3 0 0,4 0 0,-10 0 0,2 0 0,-9 19 0,-12-2 0,3 28 0,-15-20 0,0 29 0,0-17 0,-7-1 0,-4 4 0,-1 0 0,-3-1 0,-3-6 0,0-1 0,1 0 0,0-3 0,-18 3 0,18-13 0,-11 2 0,3-9 0,6-2 0,-14-2 0,15-4 0,-8 0 0,8-3 0,-3 7 0,9-4 0,0 4 0,49-16 0,-1-2 0,25-8 0,-6 3 0,-20 9 0,1 2 0,17-1 0,-7 2 0,-1 1 0,-2 2 0,13 0 0,-18 9 0,15 16 0,-20 2 0,7 6 0,-26-12 0,-2 1 0,-7 7 0,-1-5 0,-4 10 0,0-9 0,-4 2 0,-22 8 0,-18-6 0,-7-1 0,12-15 0,0-2 0,-11 4 0,10-5 0,0-1 0,-8-2 0,-3 5 0,24-11 0,-9 3 0,20-4 0,-11 0 0,20 0 0,2-3 0,2 2 0,3-3 0</inkml:trace>
  <inkml:trace contextRef="#ctx0" brushRef="#br0" timeOffset="177385">21831 15454 24575,'57'0'0,"1"0"0,-1 0 0,1 0 0,1 0 0,-3 0 0,10 0-1229,-16 0 0,8 0 0,4 0 0,3 0 1,1 0-1,-1 0 0,-5 0 0,-6 0 856,13 0 1,-7 0-1,-1 0 1,7 0 404,-9 0 1,3 0 0,3 0 0,2 0 0,1 0 0,0 0 0,-1 0-33,-6 0 0,1 0 0,0 0 0,1 0 0,-2 0 0,0 0 0,-3 0 0,-2 0-337,11 0 1,-4 0 0,-2 0 0,1 0 0,4 0 336,-5 0 0,6 0 0,2 0 0,-1 0 0,-3 0 0,-6 0 0,-10 0 0,17 0 0,-7 0-279,-1 0 0,3 0 0,-7 0 279,-6 0 0,-4 0 1702,9 0 0,-10 0-1702,-29 0 514,0 0 1,-8 0-1,0 0 1</inkml:trace>
  <inkml:trace contextRef="#ctx0" brushRef="#br0" timeOffset="180240">30913 15581 24575,'12'0'0,"3"-7"0,-7 5 0,12-10 0,22 1 0,-13 3 0,7-1 0,13-2 0,13 0 0,3-1 0,-4 2-2255,-1 1 1,-2 1-1,5-1 2255,-7 1 0,6-2 0,2 0 0,-1 0 0,-6 2 0,9-1 0,-5 2 0,3-1 0,-1 0 0,4-1 0,0 0 0,-6-1 0,0-2 0,-4-1 0,2 1-237,-5 3 1,2 1 0,0-1 0,-7 0 236,13-7 0,-7 0-340,-15 7 0,-1 0 340,4-2 0,-2 0-196,20-9 196,-5 2 0,-10 4 4172,-25 6-4172,-9 7 752,-3 1 0,-6 1 0,-3 2 1</inkml:trace>
  <inkml:trace contextRef="#ctx0" brushRef="#br0" timeOffset="181419">19781 16557 24575,'49'0'0,"1"0"0,-1 0 0,3 0 0,1 0 0,12 0 0,-19 0 0,9 0 0,6 0 0,4 0 0,2 0 0,2 0 0,-2 0 0,-2 0 0,-6 0 0,-5 0-1967,9 0 1,-7 0 0,-2 0 0,1 0 0,6 0 1779,-1 0 1,7 0 0,4 0 0,1 0 0,-1 0-1,-4 0 1,-6 0 0,-11 0 186,7 0 0,-11 0 0,0 0 373,2 0 1,0 0 0,-1 0-374,14 0 0,-4 0 386,-2 0 1,-10 0 0,-27 0 0,-10 0-1</inkml:trace>
  <inkml:trace contextRef="#ctx0" brushRef="#br0" timeOffset="184170">19088 18352 24575,'36'0'0,"-10"0"0,21 0 0,-8 0 0,17 0 0,6 0 0,-14 0 0,2 0-939,11 0 0,6 0 0,3 0 939,-10 0 0,2-1 0,0 1 0,-3 1-1415,2 0 0,-2 1 0,5 0 1415,-6 2 0,5 1 0,4 0 0,-1 1 0,-2 0 0,-3 1 0,-1 0 0,0 1 0,-1 0 0,0 0-889,-4-1 0,0 1 0,0-1 0,1 1 0,2-1 889,2 1 0,1-1 0,2 1 0,1 0 0,-1-1 0,-2-1 0,-4-1 0,-2-1 0,0 0 0,0 0 0,2 0 0,1 1-335,2-1 1,1 1 0,1 0-1,1 1 1,2-1 0,-1 0 0,1 0 334,-5-1 0,0 1 0,1-1 0,1 0 0,-1 0 0,1 0 0,1 0 0,-1 0 0,4 0 0,0 1 0,1-1 0,0 0 0,-1 0 0,1 1 0,-2-1 0,-1 0 0,3 1 0,-1-1 0,0 1 0,-1-1 0,-1 1 0,-1 0 0,-2-1-233,0 2 0,-1-1 1,-1 0-1,-2 1 0,-1-1 1,-1 0 232,2 0 0,-1 0 0,-1-1 0,-3 1 0,-3-1 0,9 4 0,-4-1 0,0 0 257,-2-2 1,0-1 0,0 1-258,-1 0 0,0-1 0,3 1 0,-3-1 0,2-1 0,1 1 0,-1 1 285,-4-1 1,-2 1 0,2 1 0,7 1-286,-6 0 0,6 1 0,5 1 0,2 0 0,0 1 0,-1 0 0,-4-1 0,-5 0 0,14 3 0,-7-1 0,1 1 0,10 2 0,-18-4 0,7 2 0,5 1 0,4 1 0,1 0 0,0 0 0,-2 0 0,-4 0 0,-5-2 0,-29-5-67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3:01:39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3784 9325 24575,'-31'0'0,"-10"0"0,-6 0 0,5 0 0,0 0 0,-3 0 0,3 0 0,-3 0 0,-3 0 0,-5 0 0,3 0-874,-5 0 1,0 0 873,-8 0 0,2 0 0,27 0 0,1 0-407,-6 0 0,-1 0 407,3 0 0,0 0 0,-3 0 0,-1 0 0,-2 0 0,-3 0 0,-13 2 0,-1 1 0,9 2 0,0 0 0,-6 1 0,3 1 0,17 0 0,2 0 0,1 0 0,-1 1 0,-25 7 0,29-7 0,-2 3 0,-14 12 0,1 1 0,13-8 0,0 1 0,-20 15 0,-1 3 0,13-11 0,1 1 0,-11 12 0,1 1 0,19-15 0,2-1 0,-5 4 0,5-2 0,5-2 1671,-4 2-1671,-6 10 890,-9 9-890,18-15 0,-1 0 0,-3 1 0,0 2 0,-2 5 0,1 2 0,3-4 0,0 2 0,-3 9 0,2 1 0,8-14 0,3 0 0,-3 8 0,4-1 0,6 3 0,1 3 0,9-7 0,0 1 0,0 21 0,0-11 0,0 2 0,0-11 0,0-3 0,4 13 0,0-11 0,5-23 0,2-7 0,2 6 0,4-5 0,4 6 0,-3-7 0,13 4 0,-8-4 0,26 5 0,-13-4 0,10 3 0,-9-3 0,-9-5 0,32 8 0,-15-6 0,-13 1 0,4 3 0,10 3 0,-1 1 0,17 4 0,-20-3 0,1 0 0,18 4 0,-6-1 0,-2 0 0,8-1 0,-30-4 0,13 0 0,0 3 0,-13-7 0,31 4 0,3-6 0,-31-5 0,2-1 0,9 0 0,5 0 0,-5-2 0,-10 1 0,-2-2-315,21 1 1,-1 0 314,-2 0 0,0 0 0,3 0 0,-12 0 0,1 0 0,11 0 0,5 0 0,-7 0 0,-13 0 0,-1 0-685,17 0 1,-1 0 684,-12 0 0,-2 0 0,-2 0 0,2 0 0,22 0 0,2 0 0,-17 0 0,1 0 0,-4 2 0,2 0 0,1 0 0,-2 2 0,0-1 0,3 3 0,-1 0 0,4 2 0,1 0 0,-5-1 0,1 0 0,-4 0 0,2 0 0,15 4 0,2 1 0,-10-3 0,12-2 0,-25-2 0,1-1-445,3-3 1,-2-2 444,19 1-191,-20 0 0,-2 0 191,6 0 545,-7 0-545,-2 0 0,8-4 0,7-7 0,9-5 0,4-2 0,-4 3 0,5 1 0,-2 1 0,2-2 108,-5-2 1,3-3 0,-2 1 0,-5 1-109,-5 3 0,-5 1 0,-3 0 0,0-2 0,-1 0 0,5-3 0,1-1 0,4-3 0,-4-1 0,3-5 0,-3-6 920,-20 11-920,5-18 424,3 0-424,-16 13 0,-2-1 0,13-23 0,-9 15 945,-9 7-945,-7 20 0,-6 3 0,0-3 0,0-18 0,0-17 0,0-9 0,0 1 0,0-3-741,0 4 0,0-4 1,0 5 740,1-1 0,-2 3 0,-1-3 0,-3 6 0,-4 5 0,-7 3 0,4 25 0,-22 6 0,6-6 0,-20-4 0,-2-8 0,-8 1 0,-3-2 0,18 8 0,-3-2 0,2 0 0,-7-4 0,0 0 0,4 3 0,-13-5 0,4 2 192,11 1 1,-1-1 0,4 3-193,3 6 0,0 0-120,-2-1 1,-3-3 0,2 2 119,-2 2 0,0-1 0,-2-1 0,-3-3 0,0 1 0,5 2 0,0 0 0,-1 0 0,-9-3 0,-3-1 0,2 0 0,5 2 0,2 0 0,0 0 0,0 3 0,0 0 0,3 1 0,-11-7 0,4 4 0,11 9 0,0 2 0,-6-5 0,0 2 0,9 5 0,2 3 1613,-14 3-1613,17 0 97,5 0 0,17 0 0,7 0 1</inkml:trace>
  <inkml:trace contextRef="#ctx0" brushRef="#br0" timeOffset="1557">8917 9327 24575,'0'45'0,"0"-13"0,0 4 0,0 22 0,0 2 0,0-13 0,0 4 0,0-4 0,0 6 0,0 1 0,0-5 0,0 12 0,0-2 0,0-5 0,0 4 0,0-6 0,0-7 0,0-8 0,0-6 0,0 2 0,0 5 0,0 17 0,0 3-220,0-7 0,0 3 220,0 4 0,0 5 0,0-8 0,0-16 0,0-2 0,0 19 0,0-3 0,0-6 0,0-23 0,0-15 0,0-16 0</inkml:trace>
  <inkml:trace contextRef="#ctx0" brushRef="#br0" timeOffset="2829">9305 9027 24575,'37'0'0,"-1"0"0,30 0 0,-13 0 0,6 0-2731,-8 0 0,4 0 0,0 0 2731,7 0 0,1 0 0,4 0 0,-5 0 0,2 0 0,3 0 0,5 0 0,-14 0 0,5 0 0,4 0 0,0 0 0,-1 0 0,-2 0 0,-5 0-754,0 0 1,-5 0-1,-2 0 1,3 0 0,4 0 753,1 0 0,4 0 0,3 0 0,2 0 0,-1 0 0,-1 0 0,-4 0 0,-2 0 0,-2 0 0,-2 0 0,0 0 0,1 0 0,0 0-238,2 0 0,1 0 1,1 0-1,-1 0 1,0 0-1,-1 0 238,-1 0 0,0 0 0,-1 0 0,0 0 0,0 0 0,-2 0-146,8 1 0,0 0 1,-2 1-1,-1-1 1,-5 0 145,9 0 0,-5-1 0,4 1 370,-12 0 1,5 1-1,1 1 1,-2-1-1,-6 0-370,1 0 0,-4 0 0,-2-1 1357,6 2 0,-2-1 0,-12 3-1357,-16 2 6087,-21 1-6087,0 0 2104,0-1-2104,0 8 0,5 32 0,2 17-804,1-12 1,2 8 803,-2-9 0,1 6 0,0 2 0,0 1-653,0-9 0,0 0 0,0 1 0,0 2 0,1 1 653,-1 5 0,1 3 0,1 3 0,-1-1 0,0-1 0,0-4 0,0 0 0,0-3 0,0-1 0,0-1 0,-1 0 0,2 12 0,0 0 0,-1-3 0,-1-8 0,4 4 0,-3-7 0,-4-8 0,-1-6 0,-1-12 0,0-10 0,0-7 0,0-9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3:01:07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10010 6815 24575,'30'0'0,"-9"0"0,9 0 0,-13 0 0,0 0 0,11 0 0,8 0 0,13 0 0,10 0 0,-16 0 0,1 0 0,19 0 0,-22 0 0,23 0 0,-32 0 0,-5 0 0,0 0 0,-1 0 0,1 0 0,8 0 0,-11 0 0,9 0 0,11 0 0,-11 0 0,11 0 0,-23 0 0,-4 0 0,7 0 0,-1 0 0,26 0 0,-17 0 0,9 0 0,-15 0 0,-4 0 0,1 0 0,8 0 0,4 0 0,20-4 0,-8 2 0,2-1 0,-13-2 0,-1 0 0,31-4 0,-31 6 0,-1 0 0,6-4 0,3 6 0,-27-3 0,1 4 0,4 0 0,-3 0 0,8 0 0,27 0 0,-18 0 0,18 0 0,-24 0 0,8 0 0,-9 0 0,11 0 0,-9 0 0,26 0 0,-20 0 0,16 0 0,-34 0 0,8 0 0,-4 0 0,41 0 0,-15 0 0,17 0 0,-30 0 0,-2 0 0,13 0 0,-11 0 0,8 0 0,-26 0 0,0 0 0,-1 0 0,1 0 0,-4 0 0,2 0 0,-2 0 0,18 0 0,-11 0 0,19 0 0,-20 0 0,5 4 0,-3-3 0,-3 2 0,3-3 0,-5 0 0,11 0 0,-8 0 0,3 0 0,-14 7 0,-5-5 0,-3 5 0</inkml:trace>
  <inkml:trace contextRef="#ctx0" brushRef="#br0" timeOffset="2832">9775 5493 24575,'0'50'0,"0"0"0,0 0 0,0 0 0,0 1 0,0 4 0,0-4 0,0 5 0,0 1 0,0 0 0,0-2-1939,0 0 1,0-3 0,0 1 0,0 1 1938,0 8 0,0 3 0,0-3 0,0-7 0,0 5 0,0-12 546,0-9 1,0-28 0,0 3 0</inkml:trace>
  <inkml:trace contextRef="#ctx0" brushRef="#br0" timeOffset="5034">9814 5699 24575,'37'0'0,"17"-8"0,2-2 0,7 1-656,-7-3 0,-4 0 656,-20 3 427,-10 4-427,3 1 218,-12 4-218,9 0 0,-13 0 0,25 0 667,-17-3-667,23-4 0,7-1 0,5-4-519,-3 2 0,1 1 519,16-2 0,-14 3 0,9-2 0,-6 2 0,-6 0 0,1 1-736,7 0 0,7-1 0,-8 2 736,-10 0 0,-3 1 0,0 4 0,4 1 0,1-2 0,7 1 0,0-1 0,-5 1 0,5 1 0,1 0 0,4 0 0,6 0 0,-3 0-180,-12 0 1,-2 0-1,-2 0 180,8 0 0,-1 0 0,-9 0 0,2 0 0,-3 0 0,10 0 0,-9 0 0,-10 0 0,6 0 0,9 0 0,-5 0 0,-10 0 0,1 0 0,12 0 0,9 0 0,1 0 0,-6 1 0,3 0 0,-1 1 0,-3 0 0,-1 0 0,-2 0 0,2 0 0,14 2 0,3 0 0,-5 0 0,-3 1 0,-4 2 0,3 0 0,-1 1 0,-8-4 0,-2-1 0,-1 3 0,-9-2 0,-21-4 0,-8 3 892,0-2-892,-1 2 2253,-2 1-2253,-2 0 640,-3 4-640,0 3 0,0-3 0,0 3 0,0-3 0,0 0 0,-7 14 0,1-7 0,-2 17 0,5 1 0,2 24 0,2 6 0,-1-18 0,0 2-973,0 8 0,0 6 0,0-3 973,0 0 0,0 2 0,0-6 0,0 7 0,0 1 0,0-5 0,0-5 0,0-4 0,0 4 0,0 1 0,0 4 0,0-1 0,0-7 0,0-1 0,0-5-132,0 1 1,0-3 131,0 4 0,0 5 0,-14-49 0,-38-4 0,3-16-742,-6 2 0,-4 1 742,23 9 0,-2 0 0,-15-9 0,-9-3 0,6 3 0,10 7 0,1 0 0,-20-11 0,4-1 2629,10 10-2629,7-2 70,18 4 0,2 5 0,21 0 0</inkml:trace>
  <inkml:trace contextRef="#ctx0" brushRef="#br0" timeOffset="37569">16704 6717 24575,'48'0'0,"-5"0"0,5 0 0,6 0 0,-5 0 0,4 0 0,-3 0 0,6 0 0,2 0 0,-3 0-2386,5 0 1,-2 0-1,2 0 2386,-4 0 0,2 0 0,0 0 0,-6 0 0,12 0 0,0 0 435,-8 0 1,5 0 0,3 0 0,-3 0-436,-8 1 0,-4 1 0,3-1 0,7 1-524,-4-2 1,8 1 0,5 0-1,2-1 1,1 1 0,-3 0-1,-5 0 1,-7 0 523,5 0 0,-8 1 0,-1 0 0,5-1 0,9 1 0,9-1 0,0 0 0,-9 0 0,-16-1-182,3 0 182,6-4 0,-1-2 0,-1-5 0,-9 1 0,8 4 0,-11-2 0,1 6 0,-2-6 0,-6 7 2566,13-4-2566,8 1 0,2 3 204,2-3-204,0 4 6670,-8-4-6670,-4 3 343,-21-3-343,-12 4 0,-13 0 0,2 0 0</inkml:trace>
  <inkml:trace contextRef="#ctx0" brushRef="#br0" timeOffset="40534">18539 4211 24575,'0'-13'0,"23"-6"0,-11 13 0,41-3 0,10 2 0,4 6 0,-5-2 0,6 2 0,-7 8 0,-5 3 0,4-2 0,-14 4 0,-7 1 0,-22-3 0,-5 1 0,-4-3 0,-4 14 0,-1-6 0,-3 26 0,0-22 0,0 16 0,-3-18 0,-18 11 0,-5 1 0,-6-3 0,-1 4 0,-2 0 0,-5-6 0,5 0 0,-4 5 0,4-6 0,1 0 0,-1 2 0,4-5 0,6-2 0,20-11 0,13-11 0,2 5 0,14-13 0,40 2 0,-27 3 0,-3 1 0,0 2 0,-7 3 0,14 0 0,-15 0 0,17 0 0,-9 26 0,-11-16 0,4 24 0,-19-22 0,0 4 0,-3-3 0,-2-2 0,-3-4 0,0 27 0,0-8 0,-3 7 0,-1 1 0,-2 1 0,-10 10 0,7-24 0,-26 11 0,12-11 0,-18 12 0,9-19 0,-2 1 0,-2-1 0,-6-1 0,8 0 0,0-1 0,-2 1 0,15-7 0,-1 1 0,18-7 0</inkml:trace>
  <inkml:trace contextRef="#ctx0" brushRef="#br0" timeOffset="43177">20063 4317 24575,'0'43'0,"0"-11"0,0-1 0,0-18 0,0 4 0,0 0 0,0-6 0,0 6 0,0-9 0,0 0 0,0-1 0,0-9 0,0 0 0,-5 36 0,-2 8 0,0-2 0,-2 6 0,2-1 0,0 4 0,0-6 0,0-7 0,0-1 0,-1 20 0,2-8 0,3-26 0,2-19 0,-2-9 0,3-16 0,0-27 0,0 17 0,0-13 0,0 20 0,0 4 0,0-1 0,0-29 0,0 23 0,4-30 0,-3 26 0,8-11 0,-2-7 0,0-1 0,5-8 0,-4 11 0,1 6 0,0 16 0,-1 8 0,0 9 0,-4-4 0,13 10 0,-6-4 0,47-4 0,-11 7 0,4 0 0,2 2 0,10 6 0,-27 0 0,-2 3 0,0 18 0,-16-9 0,-2 34 0,-12-26 0,0 21 0,-4-17 0,0 0 0,-4 0 0,-20 14 0,7-18 0,-20 12 0,8-21 0,-5-2 0,-7 1 0,-1 0 0,4-1 0,1-1 0,0-3 0,7-3 0,17-5 0,2 0 0,3 0 0,11-15 0,7 4 0,8-9 0,20 3 0,4 11 0,6-2 0,-10 8 0,-1 0 0,2 0 0,12 0 0,-25 0 0,-8 4 0,3 1 0,2 14 0,-8-5 0,3 6 0,-13-5 0,10 34 0,-8 8 0,6 3 0,-9-12 0,-4-36 0,-8 15 0,3-12 0,-11 13 0,-1-11 0,-1-4 0,-3 4 0,-1-8 0,-7 11 0,5-9 0,-9 5 0,15-7 0,-32 7 0,17-9 0,-17 0 0,-4-2 0,-4-5 0,16 0 0,3 0 0,0 0 0,21 0 0,10 0 0,6 0 0,5 0 0</inkml:trace>
  <inkml:trace contextRef="#ctx0" brushRef="#br0" timeOffset="60061">5710 7801 24575,'31'0'0,"-5"0"0,20 0 0,-22 0 0,7 0 0,-15 0 0,-4 0 0,1 0 0,17 0 0,-13 0 0,17 0 0,-16 0 0,2 0 0,23 0 0,-8 0 0,16 0 0,-21 0 0,13 3 0,-17-2 0,17 3 0,-23-4 0,-1 3 0,-7-2 0,-1 3 0,-3-4 0,0 0 0,-1 3 0,1-2 0,6 6 0,12-6 0,1 2 0,26-3 0,-21 0 0,9 0 0,-19 4 0,14-3 0,-15 2 0,15-3 0,-20 0 0,16 0 0,-12 0 0,8 0 0,-13 4 0,20-3 0,-13 3 0,21-4 0,-3 3 0,-8-2 0,7 3 0,-17-4 0,13 0 0,-13 0 0,14 0 0,-15 0 0,16 0 0,-6 0 0,22 0 0,4 0 0,-16 0 0,7 0 0,-20 0 0,18 0 0,-10 0 0,11 0 0,-29 0 0,18 0 0,-16 0 0,12 0 0,-16 0 0,25 0 0,-14 0 0,27 0 0,6 0 0,-6 0 0,-19 0 0,3 0 0,1 2 0,-1 0 0,10-1 0,15 3 0,-36 0 0,28-3 0,-20 3 0,20 0 0,-28-3 0,6 2 0,1 2 0,7 0 0,-4-2 0,-1 0 0,8 1 0,13 0 0,-15-1 0,0-1 0,18 4 0,3-2 0,-20-1 0,-21-2 0,17 3 0,-18-4 0,-3 0 0,8 0 0,25 0 0,-17 0 0,2 0 0,1 0 0,6 0 0,-4-4 0,0 0 0,20 2 0,2-5 0,-7 3 0,-28 3 0,10-3 0,-20 4 0,1 0 0,-1 0 0,-3 0 0,6 0 0,-5 0 0,2 0 0,-1 0 0,13-3 0,-8 2 0,19-3 0,1-7 0,11 0 0,-8-7 0,-1-1 0,7 1 0,-16 3 0,-4 0 0,-15 7 0,13-4 0,-17 7 0,5-12 0,3-16 0,-1-7 0,5-16 0,-3 16 0,5-5 0,-3 4 0,-6 8 0,1 2 0,7-6 0,-1 2 0,-6 1 0,8-9 0,-15 22 0,5-11 0,-6 20 0,-3 0 0,-2 4 0,-3 1 0,-3-8 0,-6-6 0,-11-37 0,0 21 0,-1-21 0,-6 17 0,15 19 0,-11-4 0,19 19 0,-3 6 0,-1-2 0,-11-1 0,0 0 0,-7-4 0,-6 3 0,12 2 0,-9 3 0,4 0 0,1 0 0,-25-4 0,18 3 0,-10-7 0,14 7 0,-24-11 0,18 6 0,-18-3 0,25 1 0,-6 7 0,-9-7 0,6 3 0,-15-4 0,10 2 0,-1 1 0,6 1 0,1-1 0,-7 0 0,0-1 0,0 2 0,3 1 0,-2-1 0,6 1 0,0 0 0,-10 3 0,-18-4 0,17 5 0,0 0 0,9-2 0,1 0 0,-15 2 0,4-1 0,3-3 0,-18 4 0,9-5 0,8 2 0,-4 0 0,4-2 0,-3 0 0,-1-1 0,-4-1 0,4 1 0,3 0 0,3-1-281,-8 0 1,3 0 280,-3-2-68,10 6 0,1 1 68,-10-8 0,6 7 0,3 1 0,10-2 0,-16 1 0,-2 1 0,6 1 0,-5-1 0,0 0 0,6 2 0,-10 0 0,0 0 0,5 0 0,0 0 0,-9 0 0,6 0 0,2 0 0,10 0 0,3 0 0,0 0 0,6 0 0,-23 4 0,17-3 0,-8 4 0,-2 2 0,-14-1 73,12-1 1,2 0-74,6-1 0,-27 0 0,30-3 137,-17 3-137,35 0 0,0-3 0,-31 7 0,17-4 0,-16 4 0,-2 1 0,-8 3-326,12-1 1,0 1 325,12-4 0,0 1 0,-22 6 0,-1 1 0,21-7 0,0 1 0,-18 2 0,2 0 0,6-2 0,6-1 0,7 1 0,-14 6 0,14-5 0,-14 6 0,19-12 1064,-27 6-1064,18-5 0,-26 10 0,35-10 0,-16 13 0,27-17 0,-11 13 0,20-11 0,2 14 0,2-8 0,3 12 0,0-9 0,0 3 0,0 19 0,3-10 0,-2 10 0,10-4 0,-6-12 0,7 9 0,-8-12 0,8 20 0,-10-14 0,5 14 0,-3-20 0,1 23 0,-1-12 0,4 17 0,-3-10 0,7 22 0,-2-24 0,2 15 0,-1-28 0,-2-5 0,2 4 0,-3-10 0,-1-1 0,1 1 0,0 0 0,-1-4 0,11 3 0,-8-7 0,8 4 0,-7-4 0,1 0 0,-3 0 0,-3 0 0</inkml:trace>
  <inkml:trace contextRef="#ctx0" brushRef="#br0" timeOffset="67823">9071 9468 24575,'0'-27'0,"0"-5"0,-1-10 0,-2-14 0,0-6 0,-3 5 0,-3 0 0,-3 1 0,1-4-1681,4 7 0,2-6 0,0 0 0,-2 0 0,-2 6 1681,-8-11 0,-4 5 0,3 1 0,3-3 0,2 0 0,-1 2-224,-3 6 1,0 1 0,0 0 223,4 1 0,0 1 0,1 1 324,-1 3 0,1 2 0,0 5-324,-5-16 0,3 2 0,7 45 935,2 5 0,1 3 1,1 0-1</inkml:trace>
  <inkml:trace contextRef="#ctx0" brushRef="#br0" timeOffset="69005">9514 9213 24575,'0'-37'0,"0"0"0,0-5 0,0-13 0,0 40 0,0-22 0,0 14 0,0-12 0,0-3 0,0-4 0,0 7 0,0 1 0,0-4 0,0 5 0,-4-5 0,-6 4 0,-2 0 0,-2-11 0,1 13 0,0 1 0,4-1 0,1 14 0,-1-7 0,1 12 0,3-4 0,2 6 0,-4 3 0,5 1 0,-12-5 0,4-10 0,-9-13 0,-1-10 0,-1-4 0,-2 0 0,-7-9 0,5 5 0,1 3 0,0 17 0,6-1 0,10 22 0,1 8 0,3 1 0,0 3 0,0 0 0</inkml:trace>
  <inkml:trace contextRef="#ctx0" brushRef="#br0" timeOffset="70973">8604 7861 24575,'0'30'0,"0"-10"0,0 1 0,0 6 0,0-7 0,0 24 0,0-25 0,0 10 0,0-13 0,0 12 0,0-9 0,0 13 0,0-5 0,0 12 0,0 1 0,0 6 0,0-1 0,0-4 0,0-5 0,0-3 0,-4-18 0,0-10 0,0-17 0,0-4 0,4-17 0,0 6 0,0-9 0,0-1 0,0-1 0,0 2 0,0-1 0,8-22 0,-2 29 0,6-27 0,-3 40 0,7-28 0,7 0 0,7-11 0,2 10 0,1 3 0,5-2-261,-7 9 1,0 2 260,-2 5 0,-5 1 0,-2 8 0,2-3 0,-10 16 0,2 0 0,-13 11 521,8 8-521,4-3 0,6 3 0,4 0 0,15 16 0,-13-7 0,12 7 0,-19-5 0,-2-12 0,2 12 0,-4-10 0,12 14 0,-9-8 0,8 5 0,-8-6 0,-6-9 0,1 6 0,-6-8 0,0 1 0,-1-4 0,1 6 0,0-5 0,-4 7 0,-1-8 0,-3-1 0</inkml:trace>
  <inkml:trace contextRef="#ctx0" brushRef="#br0" timeOffset="75840">10437 7715 24575,'25'0'0,"1"-4"0,6 3 0,7-7 0,-4 7 0,22-2 0,5 1 0,-24 2 0,-1 0 0,25 0 0,-3 0 0,2 0 0,-9 0 0,-24 0 0,6 0 0,-26 0 0,-4 3 0,-1 2 0,-3-1 0,0-1 0</inkml:trace>
  <inkml:trace contextRef="#ctx0" brushRef="#br0" timeOffset="88496">1280 12839 24575,'43'19'0,"0"0"0,-6-4 0,-2 1 0,-2 6 0,-1 1-622,-2-4 1,0 1 621,-2 2 0,0 0 0,-2-3 0,3 1 0,15 10 0,-1-1 0,7 2 0,-12-7 0,-2-2 406,-8-8-406,0 3 206,-13-9-206,4 1 0,-12-6 0,1-3 631,0 0-631,3 0 0,-3 0 0,3-3 0,4-9 0,-1-1 0,12-18 0,-2 6 0,7-9 0,11-12 0,0 1 0,-2 2 0,0 0 0,3-3-1335,-4 4 0,1-2 0,1 0 0,1-1 1335,-1 0 0,0 0 0,1-1 0,2-2 0,-9 7 0,3-2 0,0-2 0,0 1 0,-1 1 0,-1 2 0,7-7 0,-3 2 0,1 1 0,0-2 0,-3 2 0,2-3 0,0 0 0,-2 3 0,-5 4-464,1 2 1,-3 5 0,-5 2 463,-4-1 0,-1 2 0,7-1 0,2-2 0,-5-3 0,-2 3 0,1 4 0,3-7 0,-26 34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3:03:09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3308 8197 24575,'26'0'0,"-10"0"0,15 0 0,-14 0 0,-1 0 0,6 0 0,0 0 0,5 0 0,11 0 0,2 0 0,22 0 0,6 0 0,-23 0 0,1 0-769,4-1 0,4 1 0,-2 1 769,2 1 0,-3 1 0,3 0 0,0 1 0,4 2 0,0 1 0,-3 2 0,-2 0-795,0-2 0,0 0 795,-4 2 0,0 0 0,-2-3 0,4 0 0,6 1 0,5 1 0,-4 0 0,-3-1 0,0 0 0,4 1 0,4 0 0,-9-1 0,10 4 0,-22-5 0,-1 0-539,21-1 539,-25-2 0,1-1 0,-3 1 0,2-1 0,7 1 0,0 0 0,-6 0 0,2 0 0,4 1 0,4-1 0,-3-1 0,-3-1 0,0-1 0,15 3 0,-3-1 0,5-2 0,5 0 0,-27 0 0,0 0 0,20 0 0,-12 0 0,1 0 0,18 0 0,-30 0 0,2 0 0,25 0 0,-1 0 0,0 0 0,7 0 0,-2 0 0,-8 0 0,-21 0 0,3 0 0,7 0 0,1 0 0,-3 0 0,3 0 0,-2 0 0,4 0 0,2 0 0,14 0 0,4 0 0,-5 0 0,-17 0 0,-4 0 0,2 0-278,14 0 0,2 0 1,-6 0 277,-9 0 0,-3 0 0,2 0 0,0 0 392,4 0 0,0 0-392,-4 0 0,0 0 0,3 0 0,0 0-343,-3 0 1,1 0 342,2 0 0,1 0 0,0 0 0,0 0 0,1 0 0,6 0 0,-2 0 0,8 0 0,1 0 0,-4 0 0,-3 0 0,-4 0 0,6 0-687,-6 0 1,6 0 0,1 0 0,-2 0 0,-5 0 686,4-2 0,-5-1 0,0 1 0,4 2 0,1 0 0,-1-1-40,-2-3 0,-2-1 0,1 1 40,0 3 0,0 1 0,0 0 0,4-2 0,-1 0 0,0-1 0,-3 1 0,-2 0 0,7 0 0,0 1 0,8 1 0,2 0 0,-1 0 0,-6-1 0,6-1 0,-4 0 0,3 0-505,0 2 0,4 0 0,-1 0 1,-6 0 504,-4 0 0,-6 0 0,-6 0 0,-9 0 0,-2 0 49,29 0 1,1 0-50,-30 0 0,-1 0 0,7 0 0,0 0 1157,-1 0 0,-1 0-1157,-5 0 0,-1 0 0,3 0 0,1 0 0,3 0 0,0 0 0,17 0 1220,-23 0 0,2 0-1220,11 0 0,-2 0 0,12 0 1672,-8 0 0,-2 0-1672,-7 0 1236,4 0-1236,17 0 417,-25 0 1,2 0-418,2 0 0,0 0 0,21 0 0,-23 0 0,-17 0 472,37 0-472,5 0 0,-22 0 0,-2 0 0,24 0 0,-24 0 0,-7 0 0,-5 0 0,0 0 0,-5 0 0,13 0 0,3 0 0,13 0 0,-12 0 0,0 0 0,0 0 0,-18 0 0,-4 0 0,-5 0 0,0 0 0,-8 0 0,0 0 0</inkml:trace>
  <inkml:trace contextRef="#ctx0" brushRef="#br0" timeOffset="3931">6436 6808 24575,'22'-45'0,"1"0"0,-1 0 0,14-10 0,4 0 0,3 4 0,-2 11 0,2 3 0,3-3-1662,-6 5 0,4-4 0,1-1 0,-2 3 0,-3 5 1662,0 4 0,-2 4 0,2-4 0,10-11 0,5-6 0,-1 2 0,-8 9 534,-7 11 0,-1 3-534,18-15 0,-1 1 515,-14 13 1,-6 6-516,-1 7 0,21-24 0,-51 32 0</inkml:trace>
  <inkml:trace contextRef="#ctx0" brushRef="#br0" timeOffset="4781">8521 5190 24575,'0'36'0,"0"0"0,0 19 0,0 13 0,0 2 0,0-10 0,0 1 0,0-1-1202,0-3 0,0 8 1,0-1-1,0-13 1202,0-13 0,0-7 0,0 21 731,0-18 0,0 0-731,0 6 0,0-21 0,0-12 0</inkml:trace>
  <inkml:trace contextRef="#ctx0" brushRef="#br0" timeOffset="7148">9599 5262 24575,'-31'0'0,"6"0"0,-8 0 0,-22 0 0,17 0 0,-14 0 0,35 0 0,1 0 0,-1 0 0,0 0 0,-4 4 0,3 1 0,-7 4 0,7-1 0,-3 4 0,-7 8 0,13-2 0,-7-2 0,17-6 0,2-2 0,3 4 0,0-1 0,0 0 0,0-3 0,0 0 0,0-1 0,0 8 0,0-2 0,0 3 0,0-1 0,4 5 0,0-1 0,5 5 0,7 19 0,-2-12 0,6 21 0,-7-26 0,13 5 0,-14-16 0,14 4 0,-13-11 0,0 0 0,2 0 0,13 3 0,-8-1 0,19 2 0,-21-8 0,6 0 0,0 0 0,-1-3 0,2 2 0,28 5 0,-29-2 0,24 6 0,-31-4 0,-1 0 0,1 1 0,-1-1 0,-3 0 0,3 0 0,-8 0 0,15 7 0,-13-6 0,16 10 0,-17-10 0,6 2 0,-3 4 0,0 2 0,4 14 0,-7-9 0,-3 1 0,-6-7 0,0-4 0,0 1 0,0 3 0,0-8 0,0 4 0,0 0 0,0 3 0,0-2 0,-3 2 0,-1-11 0,-4 3 0,0-6 0,1 5 0,-15-1 0,11-1 0,-15-1 0,10-3 0,-2 0 0,-2 0 0,8 0 0,-4 0 0,8 0 0,-19 0 0,12 0 0,-25 0 0,-1 0 0,-14 0 0,-1 0 0,-7 4 0,29-3 0,-5 3 0,19-4 0,-1 0 0,0-4 0,5 3 0,4-6 0,-10-1 0,2-1 0,-8-3 0,2 3 0,8 1 0,-8-1 0,-5-3 0,6 6 0,2-4 0,16 9 0,7-2 0</inkml:trace>
  <inkml:trace contextRef="#ctx0" brushRef="#br0" timeOffset="11032">6047 10437 24575,'40'0'0,"0"0"0,2 0 0,3 0 0,-2 0 0,3 0 0,-1 0-2620,7 0 0,1 0 2620,-3 0 0,5 0 0,-3 0 0,12 0 0,-3 0 0,-5 0 0,2 0 0,8 0 0,5 0 0,-10 0 0,-25 0 0,-1 0 322,12 0 1,5 0-1,-9 0-322,-6 0 976,-18 0-976,-3 0 0,-9 0 0,-2 0 0,-2 0 0</inkml:trace>
  <inkml:trace contextRef="#ctx0" brushRef="#br0" timeOffset="11987">8692 9190 24575,'-19'61'0,"10"-25"0,2-1 0,7 21 0,-2 4 0,-1 5 0,2-11 0,0 2-1215,-1-6 0,0 3 1,0-4 1214,2-5 0,0-1 0,0 7 0,0 0-111,0-3 0,0-2 111,0-7 0,0-1 446,1 11 0,2-6-446,5-15 0,5 1 0,7-25 1802,-2-3-1802,-2 0 1172,-5 0-1172,4 0 0,-6 0 0,2-3 0,-4-1 0,-6 0 0,2 0 0</inkml:trace>
  <inkml:trace contextRef="#ctx0" brushRef="#br0" timeOffset="13267">9987 9130 24575,'0'44'0,"0"8"0,0 1 0,0 11 0,0-14 0,0 0 0,0 9 0,0-14 0,0-5 0,0-18 0,0-1 0,0 5 0,0-2 0,0 8 0,0 29 0,0 3 0,-2-30 0,0 0 0,1 17 0,-3-34 0,4-5 0,-4-8 0,4-8 0,-2-27 0,0-9 0,2-1 0,6-8 0,2 2 0,3 17 0,24-19 0,9 16 0,6 2 0,-16 10 0,1 0-304,16-9 0,-1 5 304,5 19 0,-14 2 0,-1 4 0,-2 0 0,-16 0 0,-1 0 0,-8 0 0,-1 0 608,-5 28-608,-3-4 0,0 25 0,-13-10 0,3-1 0,-12 1 0,-2 0 0,0-5 0,-10 5 0,12-15 0,-14 0 0,-4-2 0,-13 1-241,8-4 1,0 0 240,-6 0 0,-1-3 0,13-2 0,-4-5 0,15 0 0,4-4 0,15-2 0,-2-3 0</inkml:trace>
  <inkml:trace contextRef="#ctx0" brushRef="#br0" timeOffset="14190">10731 9568 24575,'0'46'0,"0"0"0,0 0 0,0 21 0,0-11 0,0-21 0,0 3 0,0-16 0,0-12 0,0-6 0,0-15 0,0 2 0,0-2 0,0 0 0,0 6 0,0-2 0</inkml:trace>
  <inkml:trace contextRef="#ctx0" brushRef="#br0" timeOffset="14702">10731 9256 24575,'0'0'0</inkml:trace>
  <inkml:trace contextRef="#ctx0" brushRef="#br0" timeOffset="15688">11413 9052 24575,'0'60'0,"0"0"0,0-17 0,0 3 0,0 11 0,0 8 0,0-5-2142,0-2 1,0-1 2141,0-13 0,0 2 0,0-1 0,0 15 0,0-2-289,0 1 0,0-2 289,0-10 0,0-1 358,0 10 1,0-6-359,0-14 0,0 9 0,0-33 2033,4-7-2033,7 1 1648,-2-6-1648,14-19 463,-9 2-463,8-22 0,-4 11 0,0-4 0,4-7 0,-7 9 0,2-9 0,-8 14 0,-5-1 0,0 6 0,-4 7 0,0 7 0</inkml:trace>
  <inkml:trace contextRef="#ctx0" brushRef="#br0" timeOffset="16384">11028 9511 24575,'48'0'0,"0"0"0,0 0 0,12 0 0,-3 0 0,-11 0 0,-3 0 0,-7 0 0,-5 0 0,-10 0 0,8 0 0,-16 0 0,-10 0 0</inkml:trace>
  <inkml:trace contextRef="#ctx0" brushRef="#br0" timeOffset="17220">12906 9362 24575,'0'50'0,"0"0"0,0 1 0,0-1 0,0-16 0,0 1 0,0 15 0,0 12 0,0-2 0,0-15 0,0-6 0,0 20 0,0-25 0,3-19 0,-2-16 0,2-4 0,-3-3 0</inkml:trace>
  <inkml:trace contextRef="#ctx0" brushRef="#br0" timeOffset="17517">12913 9982 24575,'0'0'0</inkml:trace>
  <inkml:trace contextRef="#ctx0" brushRef="#br0" timeOffset="18652">12867 9589 24575,'26'0'0,"-2"4"0,-3 5 0,-7 4 0,7 9 0,3 10 0,-7-7 0,9 10 0,-17-22 0,-1 6 0,-5-10 0,-3 13 0,0-4 0,0 14 0,0-11 0,0 3 0,-3-7 0,-6-4 0,-18 9 0,7-14 0,-7 6 0,16-14 0,3 0 0,0 0 0,11-4 0,3 3 0,3-2 0,-1 3 0</inkml:trace>
  <inkml:trace contextRef="#ctx0" brushRef="#br0" timeOffset="20617">13180 9701 24575,'54'0'0,"0"0"0,1 0 0,-5 0 0,-1 0 0,-8 0 0,5 0 0,-9 0 0,0 0 0,6 0 0,15-4 0,-27 0 0,-24-8 0,-7-1 0,0-3 0,0-12 0,0 4 0,-12-34 0,2 30 0,-10-4 0,-9-1 0,-20 5 0,-6 4 0,8 0 0,0 1-494,-11-2 1,2 4 493,-7 5 0,18 6 0,-7 0 0,-5 4 0,19 2 0,-11 11 0,38 7 0,-12 8 987,18 17-987,-8 13 0,7 10 0,1-18 0,0 6 0,1-2 0,3 1 0,1 0-631,-2 17 1,-1-3 630,3-22 0,0-5 0,0 17-234,0 7 234,0-8 0,9-8 0,11-17 0,5-3 0,11 5 0,4-9 0,1-5 0,2-10 0,2-2 0,0-1 0,2-2 0,17-4 0,-33-5 0,-9-1 0,8-13 1246,-7 11-1246,4-26 249,-13 26-249,1-15 0,-7 20 0,-1-1 0,1 0 0,-4 1 0,3-4 0,-6 2 0,6-6 0,-2-7 0,21-21 0,-6 4 0,7-9-245,5 1 1,8-6 0,4-3-1,0-1 245,-5 6 0,1-2 0,1-1 0,-1 1 0,1 1-945,-3 3 0,0 1 0,0 0 1,-1 2-1,0 0 945,5-6 0,1 0 0,-4 4 0,-7 9 0,12-10 0,-14 17 0,-8 15 0,-10 12 0,-3 5 741,-6 4-741,-3 8 4961,0 1-4961,-8 8 0,2 1 0,-21 39 0,14-26 0,0 4-418,-4 13 1,0 6 417,3-3 0,-1 4 0,1 4 0,1-2 0,0 6 0,0-1 0,1-3 0,0 1 0,0-4 0,0 1-430,1-6 0,1 3 1,0-4-1,2-13 430,-2 6 0,0-9 0,5-20 0,-2-2 0,6-8 761,-9 0-761,8-19 1793,-5-13-1793,7-14 0,9-6 0,11 5 0,9-4 0,-3 9 0,4-2 0,1 1-786,2-2 0,1-1 1,-1 2 785,-1 3 0,0 1 0,-1 3-168,6-4 1,-5 6 167,1 0 0,-1 1 0,-20 19 0,-8 7 0,0 0 0</inkml:trace>
  <inkml:trace contextRef="#ctx0" brushRef="#br0" timeOffset="21551">12332 9525 24575,'0'60'0,"0"1"0,0-13 0,0 7 0,0 4 0,0-1 0,0-4 0,0-2 0,0-4 0,0 2 0,0 2-1618,0 7 1,0 5 0,0 1-1,0-3 1,0-7 1617,0 2 0,0-7 0,0 0 0,0 0 0,0 0 0,0-5 474,0-1 0,0-1-474,0 15 0,0-1 0,0-15 0,0-1 0,0 1 0,0-1 754,0-2 1,0-4-755,0 2 0,0-13 0,0 2 4239,0-13-4239,0 5 0,0-12 0,0 5 0</inkml:trace>
  <inkml:trace contextRef="#ctx0" brushRef="#br0" timeOffset="22834">12255 9544 24575,'12'0'0,"0"0"0,1 0 0,2 0 0,-6 0 0,2 0 0,-4 3 0,1 5 0,0 5 0,0 3 0,1 1 0,-1 0 0,1 4 0,18 28 0,-13-16 0,3-3 0,-1-1 0,-6-1 0,3 4 0,2 0 0,-1 0 0,-1-1 0,16 27 0,-25-42 0,3-3 0,-6 2 0,3 1 0,-4-3 0,0 2 0,0-8 0,0 1 0,0 0 0,0-1 0,-15-3 0,8 0 0,-11-4 0,7 0 0,-4 0 0,2 0 0,-2 0 0,8 0 0,3 0 0,0 0 0</inkml:trace>
  <inkml:trace contextRef="#ctx0" brushRef="#br0" timeOffset="24256">16478 8987 24575,'-24'12'0,"1"4"0,-12 20 0,0 4 0,1 0-773,-3 4 0,1 0 773,15-9 502,-13 6-502,18-8 256,-6-6-256,13-4 0,0-6 0,1 5 788,7-8-788,-2 5 0,3-8 0,3-3 0,1 0 0,4-4 0,4-1 0,5 1 0,5 1 0,29 16 0,-12-5 0,13 10 0,-19-3 0,-6-4 0,1 0 0,-6-2 0,10 3 0,-13 2 0,8 8 0,-18-12 0,1 0 0,-9-11 0,2 1 0,-3 0 0,0-1 0,0 1 0,-7 14 0,-3-11 0,-6 12 0,-5-15 0,-2 1 0,-14 0 0,0 0 0,-2 1 0,0-2 0,1 0 0,-3 2 0,2 0 0,-16 3 0,33-8 0,5-1 0,9-4 0,5 0 0</inkml:trace>
  <inkml:trace contextRef="#ctx0" brushRef="#br0" timeOffset="25818">16680 9496 24575,'12'0'0,"0"0"0,-4 0 0,7 0 0,6-11 0,-3 1 0,7-16 0,0-4 0,-5 0 0,0 2 0,0-1 0,-7-3 0,0 8 0,-3-7 0,9-13 0,-12 20 0,5-14 0,-12 30 0,0 0 0,0 1 0,-4 2 0,-35 2 0,14 3 0,-29 4 0,27 1 0,0 8 0,5-3 0,-10 17 0,13-12 0,-5 13 0,12-12 0,4 1 0,3 0 0,-2-1 0,2 8 0,1-6 0,0 5 0,0-10 0,4 2 0,-4 3 0,4-1 0,0 5 0,0 9 0,0-11 0,0 12 0,0-20 0,0 4 0,0-4 0,8 12 0,15 6 0,-3-4 0,14-6 0,-17-10 0,9-9 0,-13 2 0,5-3 0,-10 0 0,-1 0 0,1 0 0,0 0 0,-4 0 0,-1 0 0</inkml:trace>
  <inkml:trace contextRef="#ctx0" brushRef="#br0" timeOffset="27238">17735 9067 24575,'-17'0'0,"-11"0"0,-32 0 0,5 0 0,-6 0 0,27 0 0,18 0 0,-1 4 0,5-3 0,-11 9 0,13-8 0,-9 9 0,8 0 0,6-2 0,-5 6 0,9-8 0,-6 5 0,6 0 0,-6 5 0,2 7 0,-3 6 0,-1 9 0,5 8 0,-1-4 0,1 2 0,3-8 0,1 0-380,-2 8 1,-1-1 379,3-8 0,0-2 0,0 13 0,0 5 0,2-17 0,0-2 0,3 1 0,3 13 0,0-36 0,0-3 0,4 0 759,-4 0-759,15-4 0,-9 0 0,9-4 0,-10 0 0,3 0 0,0 0 0,19-19 0,-14 11 0,9-14 0,-22 10 0,-1 4 0,-2-4 0,5-2 0,-5 8 0,6-4 0,-3 10 0,-4 0 0,-1 0 0</inkml:trace>
  <inkml:trace contextRef="#ctx0" brushRef="#br0" timeOffset="28473">18611 8692 24575,'17'12'0,"-7"-5"0,17 25 0,-5-4 0,0 0 0,4 10 0,-2-8 0,-3-2 0,-8-8 0,-1-6 0,-4 11 0,-4-14 0,-4 7 0,0-10 0,0-1 0,0 5 0,0 8 0,0-6 0,0 8 0,0-9 0,0 14 0,0-7 0,-8 14 0,-1-15 0,-4 14 0,-4-4 0,2 10 0,-5-1 0,2 3 0,-1 2 0,5-9 0,0-1 0,-6 9 0,2-1 0,-1 8 0,6-22 0,-6 14 0,8-20 0,-8 13 0,14-25 0,-2 2 0,0 0 0,-2-5 0,-2 0 0,14-6 0,-4 0 0,8 0 0</inkml:trace>
  <inkml:trace contextRef="#ctx0" brushRef="#br0" timeOffset="29656">10196 10487 24575,'62'0'0,"5"0"0,-1 0-1459,-26 0 1,1 0 1458,-1 0 0,3 0 0,7 0 0,6 0 0,-5 0 0,-6 0 0,1 0 0,0 0 0,4 0 0,-6 0 0,22 0 494,-13 0-494,3 0 0,2 0 0,-23 0 144,0 3 0,-31-2 1,-4 2-1</inkml:trace>
  <inkml:trace contextRef="#ctx0" brushRef="#br0" timeOffset="30454">12204 11006 24575,'57'0'0,"0"0"0,-6 0 0,2 0 0,9 0 0,-12 0 0,8 0 0,4 0 0,2 0 0,-1 0 0,-2 0 0,-7 0-712,10 0 1,-7 0 0,0 0 0,8 0 711,-4 0 0,7 0 0,5 0 0,1 0 0,-4 0 0,-7 0 0,-11 0-931,16 0 1,-8 0 930,-4 0 0,1 0 0,-9 0 0,7 0 0,-36 0 0,-11 0 0</inkml:trace>
  <inkml:trace contextRef="#ctx0" brushRef="#br0" timeOffset="31310">16505 10475 24575,'40'0'0,"2"0"0,-2 0 0,9 0 0,-4 0 0,-10 0 0,-2 0 0,22 0 0,-7 0 0,-26 0 0,-14 0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03:03:54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18131 5562 24575,'33'0'0,"14"0"0,6 0 0,15 0 0,-3 0-1129,-12 0 0,-2 0 0,8 0 1129,-7 0 0,8 0 0,5 0 0,3 0 0,-1 0 0,-3 0 0,-7 0-1542,11 0 1,-7 0 0,0 0-1,5 0 1542,-7 0 0,3-1 0,3 1 0,-1 0 0,-3 0 0,-6 1 0,18 0 0,-7 2 0,-5-1 214,1 1 1,-2 1-215,-14-2 0,1 1 0,-4-1 0,-2 1 0,-3-1 0,5-2 0,0 0 0,7 0 0,-4 0 0,-9 0 1074,14 0-1074,-43 0 5760,0 0-5760,-1 0 2290,1 0-2290,0 0 0,-1 0 0,8 0 0,-6 0 0,6 0 0,-8 0 0,8 0 0,-6 0 0,9 3 0,-10-2 0,3 3 0,0-4 0,-2 0 0,2 0 0,7 0 0,-8 0 0,8 3 0,-10-2 0,-4 2 0,-1-3 0</inkml:trace>
  <inkml:trace contextRef="#ctx0" brushRef="#br0" timeOffset="5841">22816 5579 24575,'65'0'0,"0"0"0,-17 0 0,1 0 0,3 0 0,-3 0 0,1 0 0,2 0 0,2 0-2458,8 0 0,2 0 1,2 0-1,2 0 2209,-13 0 1,0 0 0,3 0 0,-1 0-1,2 0 1,-2 0-112,3 0 1,-1 0 0,1 0 0,0 0 0,0 0 0,1 0 359,4 1 0,0 0 0,0 0 0,2 1 0,1 0 0,1 0-110,-8 1 0,3 0 0,2 1 0,0 0 1,0 1-1,-3-1 0,-2 0 0,-4 0 110,5 0 0,-5 0 0,-2 0 0,1 0 0,2 1-223,3 1 1,5 0 0,1 0 0,-2 1 0,-7-1 0,-11-1 222,4 1 0,-8 0 1064,5 0 1,-2 0-1065,-11-1 0,-3 1 3428,7 3-3428,-16-3 5127,-3-2-5127,-15-1 1076,2 1 1,-7 1 0,0-2-1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30B36-324D-1040-B497-EB12F0B0E05D}" type="datetimeFigureOut"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4CB89-4FF6-7749-8054-AA73E053C9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8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52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5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4CB89-4FF6-7749-8054-AA73E053C962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68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94CB89-4FF6-7749-8054-AA73E053C9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88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94CB89-4FF6-7749-8054-AA73E053C96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23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39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59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6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070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29747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70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uhA8bdz8gI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148359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第五讲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E53DB-C739-C74C-8C5E-96D8B7939BFA}"/>
              </a:ext>
            </a:extLst>
          </p:cNvPr>
          <p:cNvSpPr txBox="1"/>
          <p:nvPr/>
        </p:nvSpPr>
        <p:spPr>
          <a:xfrm>
            <a:off x="2690446" y="3990200"/>
            <a:ext cx="666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FF00"/>
                </a:solidFill>
              </a:rPr>
              <a:t>网络协议</a:t>
            </a:r>
            <a:r>
              <a:rPr lang="zh-CN" altLang="en-US" sz="32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（下）</a:t>
            </a:r>
            <a:r>
              <a:rPr lang="en-US" altLang="zh-CN" sz="32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 sz="32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32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TCP/IP</a:t>
            </a:r>
            <a:endParaRPr lang="en-US" sz="32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55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22320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数据包</a:t>
            </a:r>
          </a:p>
        </p:txBody>
      </p:sp>
    </p:spTree>
    <p:extLst>
      <p:ext uri="{BB962C8B-B14F-4D97-AF65-F5344CB8AC3E}">
        <p14:creationId xmlns:p14="http://schemas.microsoft.com/office/powerpoint/2010/main" val="316018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A1A7083-0874-F24D-B2C4-C936CD3AB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889000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7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99164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IP</a:t>
            </a:r>
            <a:r>
              <a:rPr lang="zh-CN" altLang="en-US" sz="2800">
                <a:solidFill>
                  <a:schemeClr val="tx1"/>
                </a:solidFill>
              </a:rPr>
              <a:t>协议（</a:t>
            </a:r>
            <a:r>
              <a:rPr lang="en-US" altLang="zh-CN" sz="2800">
                <a:solidFill>
                  <a:schemeClr val="tx1"/>
                </a:solidFill>
              </a:rPr>
              <a:t>Internet Protocol</a:t>
            </a:r>
            <a:r>
              <a:rPr lang="zh-CN" altLang="en-US" sz="2800">
                <a:solidFill>
                  <a:schemeClr val="tx1"/>
                </a:solidFill>
              </a:rPr>
              <a:t>）：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负责发送和接收数据包。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寻找网络的最优路径。 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 无连接协议，不保证可靠传输。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8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26E-86D5-014E-ACFF-0340EBF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69607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TP vs IMAP vs POP3 - Knowing The Difference">
            <a:extLst>
              <a:ext uri="{FF2B5EF4-FFF2-40B4-BE49-F238E27FC236}">
                <a16:creationId xmlns:a16="http://schemas.microsoft.com/office/drawing/2014/main" id="{03E619F5-3923-5B4B-B8EE-7221928E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258310"/>
            <a:ext cx="7509113" cy="35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C97CF-EBB5-8D40-AE54-47B7C7B0F388}"/>
              </a:ext>
            </a:extLst>
          </p:cNvPr>
          <p:cNvSpPr txBox="1"/>
          <p:nvPr/>
        </p:nvSpPr>
        <p:spPr>
          <a:xfrm>
            <a:off x="486137" y="4047595"/>
            <a:ext cx="5023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三次握手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latin typeface="SimHei" panose="02010609060101010101" pitchFamily="49" charset="-122"/>
                <a:ea typeface="SimHei" panose="02010609060101010101" pitchFamily="49" charset="-122"/>
              </a:rPr>
              <a:t>Helo!</a:t>
            </a: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我想发邮件给</a:t>
            </a:r>
            <a:r>
              <a:rPr lang="en-US" altLang="zh-CN" sz="2400">
                <a:latin typeface="SimHei" panose="02010609060101010101" pitchFamily="49" charset="-122"/>
                <a:ea typeface="SimHei" panose="02010609060101010101" pitchFamily="49" charset="-122"/>
              </a:rPr>
              <a:t>tom@qq.com, </a:t>
            </a: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你愿意帮我接受吗？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好的，这是我要发给</a:t>
            </a:r>
            <a:r>
              <a:rPr lang="en-US" altLang="zh-CN" sz="2400">
                <a:latin typeface="SimHei" panose="02010609060101010101" pitchFamily="49" charset="-122"/>
                <a:ea typeface="SimHei" panose="02010609060101010101" pitchFamily="49" charset="-122"/>
              </a:rPr>
              <a:t>tom</a:t>
            </a: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的邮件。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我下线了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sz="240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AE131-0034-444B-9843-E50F855B97C5}"/>
              </a:ext>
            </a:extLst>
          </p:cNvPr>
          <p:cNvSpPr txBox="1"/>
          <p:nvPr/>
        </p:nvSpPr>
        <p:spPr>
          <a:xfrm>
            <a:off x="5708249" y="4047595"/>
            <a:ext cx="5609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三次握手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latin typeface="SimHei" panose="02010609060101010101" pitchFamily="49" charset="-122"/>
                <a:ea typeface="SimHei" panose="02010609060101010101" pitchFamily="49" charset="-122"/>
              </a:rPr>
              <a:t>OK!</a:t>
            </a: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让我想一想</a:t>
            </a:r>
            <a:r>
              <a:rPr lang="en-US" altLang="zh-CN" sz="240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思考</a:t>
            </a:r>
            <a:r>
              <a:rPr lang="en-US" altLang="zh-CN" sz="240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）好的没问题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我收到了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sz="240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576B2-8357-FF4B-B519-497791189F5B}"/>
              </a:ext>
            </a:extLst>
          </p:cNvPr>
          <p:cNvSpPr txBox="1"/>
          <p:nvPr/>
        </p:nvSpPr>
        <p:spPr>
          <a:xfrm>
            <a:off x="2801073" y="1238491"/>
            <a:ext cx="3078866" cy="451413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8BE22-D9C3-F04D-B264-57774A4ED358}"/>
              </a:ext>
            </a:extLst>
          </p:cNvPr>
          <p:cNvSpPr txBox="1"/>
          <p:nvPr/>
        </p:nvSpPr>
        <p:spPr>
          <a:xfrm>
            <a:off x="1993829" y="2194990"/>
            <a:ext cx="161448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163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431A-1C07-4848-9D6A-EDE8289A5808}"/>
              </a:ext>
            </a:extLst>
          </p:cNvPr>
          <p:cNvSpPr txBox="1"/>
          <p:nvPr/>
        </p:nvSpPr>
        <p:spPr>
          <a:xfrm>
            <a:off x="2190598" y="3010580"/>
            <a:ext cx="203850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alice@163.com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61152-864A-4546-AAEE-750F942B7A68}"/>
              </a:ext>
            </a:extLst>
          </p:cNvPr>
          <p:cNvSpPr txBox="1"/>
          <p:nvPr/>
        </p:nvSpPr>
        <p:spPr>
          <a:xfrm>
            <a:off x="5116009" y="2165576"/>
            <a:ext cx="1614488" cy="36933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QQ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10A3-19E4-9041-996E-A0343EB5C934}"/>
              </a:ext>
            </a:extLst>
          </p:cNvPr>
          <p:cNvSpPr txBox="1"/>
          <p:nvPr/>
        </p:nvSpPr>
        <p:spPr>
          <a:xfrm>
            <a:off x="4702305" y="3338121"/>
            <a:ext cx="1614488" cy="36933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tom@qq.com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4FF2-260B-F844-AA79-8C0487633BF3}"/>
              </a:ext>
            </a:extLst>
          </p:cNvPr>
          <p:cNvSpPr txBox="1"/>
          <p:nvPr/>
        </p:nvSpPr>
        <p:spPr>
          <a:xfrm>
            <a:off x="2614611" y="4131670"/>
            <a:ext cx="2228852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163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DC819-7B67-1E47-97C6-AAF3A331DDCF}"/>
              </a:ext>
            </a:extLst>
          </p:cNvPr>
          <p:cNvSpPr txBox="1"/>
          <p:nvPr/>
        </p:nvSpPr>
        <p:spPr>
          <a:xfrm>
            <a:off x="8140195" y="4131670"/>
            <a:ext cx="2303967" cy="46166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QQ Server</a:t>
            </a:r>
          </a:p>
        </p:txBody>
      </p:sp>
    </p:spTree>
    <p:extLst>
      <p:ext uri="{BB962C8B-B14F-4D97-AF65-F5344CB8AC3E}">
        <p14:creationId xmlns:p14="http://schemas.microsoft.com/office/powerpoint/2010/main" val="47648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SMTP</a:t>
            </a:r>
            <a:r>
              <a:rPr lang="zh-CN" altLang="en-US" sz="2800">
                <a:solidFill>
                  <a:schemeClr val="tx1"/>
                </a:solidFill>
              </a:rPr>
              <a:t>协议（</a:t>
            </a:r>
            <a:r>
              <a:rPr lang="en-US" altLang="zh-CN" sz="2800">
                <a:solidFill>
                  <a:schemeClr val="tx1"/>
                </a:solidFill>
              </a:rPr>
              <a:t>Simple Mail Transfer Protocol</a:t>
            </a:r>
            <a:r>
              <a:rPr lang="zh-CN" altLang="en-US" sz="2800">
                <a:solidFill>
                  <a:schemeClr val="tx1"/>
                </a:solidFill>
              </a:rPr>
              <a:t>）：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负责邮件的</a:t>
            </a:r>
            <a:r>
              <a:rPr lang="zh-CN" altLang="en-US" sz="2800">
                <a:solidFill>
                  <a:srgbClr val="DD5145"/>
                </a:solidFill>
              </a:rPr>
              <a:t>发送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客户端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en-US" sz="2800">
                <a:solidFill>
                  <a:schemeClr val="tx1"/>
                </a:solidFill>
              </a:rPr>
              <a:t>服务器 </a:t>
            </a:r>
            <a:r>
              <a:rPr lang="en-US" altLang="zh-CN" sz="2800">
                <a:solidFill>
                  <a:schemeClr val="tx1"/>
                </a:solidFill>
              </a:rPr>
              <a:t>&amp;&amp;</a:t>
            </a:r>
            <a:r>
              <a:rPr lang="zh-CN" altLang="en-US" sz="2800">
                <a:solidFill>
                  <a:schemeClr val="tx1"/>
                </a:solidFill>
              </a:rPr>
              <a:t> 服务器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en-US" sz="2800">
                <a:solidFill>
                  <a:schemeClr val="tx1"/>
                </a:solidFill>
              </a:rPr>
              <a:t>服务器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 发送邮件前需要建立</a:t>
            </a:r>
            <a:r>
              <a:rPr lang="en-US" altLang="zh-CN" sz="2800">
                <a:solidFill>
                  <a:schemeClr val="tx1"/>
                </a:solidFill>
              </a:rPr>
              <a:t>TCP</a:t>
            </a:r>
            <a:r>
              <a:rPr lang="zh-CN" altLang="en-US" sz="2800">
                <a:solidFill>
                  <a:schemeClr val="tx1"/>
                </a:solidFill>
              </a:rPr>
              <a:t>连接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9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TP vs IMAP vs POP3 - Knowing The Difference">
            <a:extLst>
              <a:ext uri="{FF2B5EF4-FFF2-40B4-BE49-F238E27FC236}">
                <a16:creationId xmlns:a16="http://schemas.microsoft.com/office/drawing/2014/main" id="{03E619F5-3923-5B4B-B8EE-7221928E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258310"/>
            <a:ext cx="7509113" cy="35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C97CF-EBB5-8D40-AE54-47B7C7B0F388}"/>
              </a:ext>
            </a:extLst>
          </p:cNvPr>
          <p:cNvSpPr txBox="1"/>
          <p:nvPr/>
        </p:nvSpPr>
        <p:spPr>
          <a:xfrm>
            <a:off x="486137" y="4047595"/>
            <a:ext cx="5023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三次握手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请问有没有我的信？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这是我的用户名和密码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谢谢！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请删除吧，我可不想这封信的内容被其他人知道。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latin typeface="SimHei" panose="02010609060101010101" pitchFamily="49" charset="-122"/>
                <a:ea typeface="SimHei" panose="02010609060101010101" pitchFamily="49" charset="-122"/>
              </a:rPr>
              <a:t>Quit…</a:t>
            </a:r>
          </a:p>
          <a:p>
            <a:pPr marL="457200" indent="-457200">
              <a:buAutoNum type="arabicPeriod"/>
            </a:pP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sz="240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AE131-0034-444B-9843-E50F855B97C5}"/>
              </a:ext>
            </a:extLst>
          </p:cNvPr>
          <p:cNvSpPr txBox="1"/>
          <p:nvPr/>
        </p:nvSpPr>
        <p:spPr>
          <a:xfrm>
            <a:off x="5708249" y="4047595"/>
            <a:ext cx="5609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三次握手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请提供一下你的用户名和密码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收到，验证通过。哦你有一封信，请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整封信</a:t>
            </a: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拿好。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你希望我们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保留</a:t>
            </a: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一份这封信的拷贝，还是直接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删除</a:t>
            </a: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它呢？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好的，我们已经删除了。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sz="240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576B2-8357-FF4B-B519-497791189F5B}"/>
              </a:ext>
            </a:extLst>
          </p:cNvPr>
          <p:cNvSpPr txBox="1"/>
          <p:nvPr/>
        </p:nvSpPr>
        <p:spPr>
          <a:xfrm>
            <a:off x="6507415" y="1723232"/>
            <a:ext cx="1364998" cy="369332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8BE22-D9C3-F04D-B264-57774A4ED358}"/>
              </a:ext>
            </a:extLst>
          </p:cNvPr>
          <p:cNvSpPr txBox="1"/>
          <p:nvPr/>
        </p:nvSpPr>
        <p:spPr>
          <a:xfrm>
            <a:off x="1993829" y="2194990"/>
            <a:ext cx="161448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163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431A-1C07-4848-9D6A-EDE8289A5808}"/>
              </a:ext>
            </a:extLst>
          </p:cNvPr>
          <p:cNvSpPr txBox="1"/>
          <p:nvPr/>
        </p:nvSpPr>
        <p:spPr>
          <a:xfrm>
            <a:off x="2190598" y="3010580"/>
            <a:ext cx="203850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alice@163.com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61152-864A-4546-AAEE-750F942B7A68}"/>
              </a:ext>
            </a:extLst>
          </p:cNvPr>
          <p:cNvSpPr txBox="1"/>
          <p:nvPr/>
        </p:nvSpPr>
        <p:spPr>
          <a:xfrm>
            <a:off x="5116009" y="2165576"/>
            <a:ext cx="1614488" cy="36933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QQ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10A3-19E4-9041-996E-A0343EB5C934}"/>
              </a:ext>
            </a:extLst>
          </p:cNvPr>
          <p:cNvSpPr txBox="1"/>
          <p:nvPr/>
        </p:nvSpPr>
        <p:spPr>
          <a:xfrm>
            <a:off x="4702305" y="3338121"/>
            <a:ext cx="1614488" cy="36933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tom@qq.com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85C5A-B1B0-A84E-A04B-35303FD0E37D}"/>
              </a:ext>
            </a:extLst>
          </p:cNvPr>
          <p:cNvSpPr txBox="1"/>
          <p:nvPr/>
        </p:nvSpPr>
        <p:spPr>
          <a:xfrm>
            <a:off x="8460006" y="1671770"/>
            <a:ext cx="290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POP3协议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5247EB-B457-AD44-A969-34933180855B}"/>
              </a:ext>
            </a:extLst>
          </p:cNvPr>
          <p:cNvSpPr txBox="1"/>
          <p:nvPr/>
        </p:nvSpPr>
        <p:spPr>
          <a:xfrm>
            <a:off x="3114673" y="3945169"/>
            <a:ext cx="2228852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B28EF-096E-D843-BCAD-65168CC44DA4}"/>
              </a:ext>
            </a:extLst>
          </p:cNvPr>
          <p:cNvSpPr txBox="1"/>
          <p:nvPr/>
        </p:nvSpPr>
        <p:spPr>
          <a:xfrm>
            <a:off x="8640257" y="3945169"/>
            <a:ext cx="2303967" cy="46166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QQ Server</a:t>
            </a:r>
          </a:p>
        </p:txBody>
      </p:sp>
    </p:spTree>
    <p:extLst>
      <p:ext uri="{BB962C8B-B14F-4D97-AF65-F5344CB8AC3E}">
        <p14:creationId xmlns:p14="http://schemas.microsoft.com/office/powerpoint/2010/main" val="4019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8CB1-0E5A-4E43-817C-D94EE33A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8" y="600200"/>
            <a:ext cx="7554162" cy="5454400"/>
          </a:xfrm>
        </p:spPr>
        <p:txBody>
          <a:bodyPr/>
          <a:lstStyle/>
          <a:p>
            <a:r>
              <a:rPr lang="zh-CN" altLang="en-US" sz="3600">
                <a:solidFill>
                  <a:srgbClr val="FFFF00"/>
                </a:solidFill>
              </a:rPr>
              <a:t> </a:t>
            </a:r>
            <a:r>
              <a:rPr lang="en-US" altLang="zh-CN" sz="3600">
                <a:solidFill>
                  <a:schemeClr val="tx1"/>
                </a:solidFill>
              </a:rPr>
              <a:t>HTTP</a:t>
            </a:r>
            <a:r>
              <a:rPr lang="zh-CN" altLang="en-US" sz="3600">
                <a:solidFill>
                  <a:schemeClr val="tx1"/>
                </a:solidFill>
              </a:rPr>
              <a:t>协议</a:t>
            </a:r>
            <a:br>
              <a:rPr lang="en-US" altLang="zh-CN" sz="2800">
                <a:solidFill>
                  <a:srgbClr val="FFFF00"/>
                </a:solidFill>
              </a:rPr>
            </a:br>
            <a:br>
              <a:rPr lang="en-US" altLang="zh-CN" sz="2800">
                <a:solidFill>
                  <a:srgbClr val="FFFF00"/>
                </a:solidFill>
              </a:rPr>
            </a:br>
            <a:r>
              <a:rPr lang="en-US" altLang="zh-CN" sz="2800">
                <a:solidFill>
                  <a:srgbClr val="FFFF00"/>
                </a:solidFill>
              </a:rPr>
              <a:t>1.</a:t>
            </a:r>
            <a:r>
              <a:rPr lang="zh-CN" altLang="en-US" sz="2800">
                <a:solidFill>
                  <a:srgbClr val="FFFF00"/>
                </a:solidFill>
              </a:rPr>
              <a:t> 通过</a:t>
            </a:r>
            <a:r>
              <a:rPr lang="en-US" altLang="zh-CN" sz="2800">
                <a:solidFill>
                  <a:srgbClr val="FFFF00"/>
                </a:solidFill>
              </a:rPr>
              <a:t>DNS</a:t>
            </a:r>
            <a:r>
              <a:rPr lang="zh-CN" altLang="en-US" sz="2800">
                <a:solidFill>
                  <a:srgbClr val="FFFF00"/>
                </a:solidFill>
              </a:rPr>
              <a:t>服务器查找域名对应的</a:t>
            </a:r>
            <a:r>
              <a:rPr lang="en-US" altLang="zh-CN" sz="2800">
                <a:solidFill>
                  <a:srgbClr val="FFFF00"/>
                </a:solidFill>
              </a:rPr>
              <a:t>IP</a:t>
            </a:r>
            <a:r>
              <a:rPr lang="zh-CN" altLang="en-US" sz="2800">
                <a:solidFill>
                  <a:srgbClr val="FFFF00"/>
                </a:solidFill>
              </a:rPr>
              <a:t>地址。</a:t>
            </a:r>
            <a:br>
              <a:rPr lang="en-US" altLang="zh-CN" sz="2800">
                <a:solidFill>
                  <a:srgbClr val="FFFF00"/>
                </a:solidFill>
              </a:rPr>
            </a:br>
            <a:br>
              <a:rPr lang="en-US" altLang="zh-CN" sz="2800">
                <a:solidFill>
                  <a:srgbClr val="FFFF00"/>
                </a:solidFill>
              </a:rPr>
            </a:br>
            <a:r>
              <a:rPr lang="en-US" altLang="zh-CN" sz="2800">
                <a:solidFill>
                  <a:srgbClr val="FFFF00"/>
                </a:solidFill>
              </a:rPr>
              <a:t>2.</a:t>
            </a:r>
            <a:r>
              <a:rPr lang="zh-CN" altLang="en-US" sz="2800">
                <a:solidFill>
                  <a:srgbClr val="FFFF00"/>
                </a:solidFill>
              </a:rPr>
              <a:t> 一个主域名下面可能有很多子域名，如</a:t>
            </a:r>
            <a:r>
              <a:rPr lang="en-US" altLang="zh-CN" sz="2800">
                <a:solidFill>
                  <a:srgbClr val="FFFF00"/>
                </a:solidFill>
              </a:rPr>
              <a:t>www.weibo.com</a:t>
            </a:r>
            <a:r>
              <a:rPr lang="zh-CN" altLang="en-US" sz="2800">
                <a:solidFill>
                  <a:srgbClr val="FFFF00"/>
                </a:solidFill>
              </a:rPr>
              <a:t>，</a:t>
            </a:r>
            <a:r>
              <a:rPr lang="en-US" altLang="zh-CN" sz="2800">
                <a:solidFill>
                  <a:srgbClr val="FFFF00"/>
                </a:solidFill>
              </a:rPr>
              <a:t>kefu.weibo.com</a:t>
            </a:r>
            <a:br>
              <a:rPr lang="en-US" altLang="zh-CN" sz="2800">
                <a:solidFill>
                  <a:srgbClr val="FFFF00"/>
                </a:solidFill>
              </a:rPr>
            </a:br>
            <a:br>
              <a:rPr lang="en-US" altLang="zh-CN" sz="2800">
                <a:solidFill>
                  <a:srgbClr val="FFFF00"/>
                </a:solidFill>
              </a:rPr>
            </a:br>
            <a:r>
              <a:rPr lang="en-US" altLang="zh-CN" sz="2800">
                <a:solidFill>
                  <a:srgbClr val="FFFF00"/>
                </a:solidFill>
              </a:rPr>
              <a:t>3.</a:t>
            </a:r>
            <a:r>
              <a:rPr lang="zh-CN" altLang="en-US" sz="2800">
                <a:solidFill>
                  <a:srgbClr val="FFFF00"/>
                </a:solidFill>
              </a:rPr>
              <a:t>一个完整的</a:t>
            </a:r>
            <a:r>
              <a:rPr lang="en-US" altLang="zh-CN" sz="2800">
                <a:solidFill>
                  <a:srgbClr val="FFFF00"/>
                </a:solidFill>
              </a:rPr>
              <a:t>URL</a:t>
            </a:r>
            <a:r>
              <a:rPr lang="zh-CN" altLang="en-US" sz="2800">
                <a:solidFill>
                  <a:srgbClr val="FFFF00"/>
                </a:solidFill>
              </a:rPr>
              <a:t>由协议名，域名（端口），和路径（文件说明）组成。</a:t>
            </a:r>
            <a:br>
              <a:rPr lang="en-US" altLang="zh-CN" sz="2800">
                <a:solidFill>
                  <a:srgbClr val="FFFF00"/>
                </a:solidFill>
              </a:rPr>
            </a:br>
            <a:br>
              <a:rPr lang="en-US" altLang="zh-CN" sz="2800">
                <a:solidFill>
                  <a:srgbClr val="FFFF00"/>
                </a:solidFill>
              </a:rPr>
            </a:br>
            <a:r>
              <a:rPr lang="en-US" altLang="zh-CN" sz="2800">
                <a:solidFill>
                  <a:srgbClr val="FFFF00"/>
                </a:solidFill>
              </a:rPr>
              <a:t>4.</a:t>
            </a:r>
            <a:r>
              <a:rPr lang="zh-CN" altLang="en-US" sz="280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HTTP</a:t>
            </a:r>
            <a:r>
              <a:rPr lang="zh-CN" altLang="en-US" sz="2800">
                <a:solidFill>
                  <a:srgbClr val="FFFF00"/>
                </a:solidFill>
              </a:rPr>
              <a:t>通过状态码来表示请求是否被服务器成功响应。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4724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POP3</a:t>
            </a:r>
            <a:r>
              <a:rPr lang="zh-CN" altLang="en-US" sz="2800">
                <a:solidFill>
                  <a:schemeClr val="tx1"/>
                </a:solidFill>
              </a:rPr>
              <a:t>协议（</a:t>
            </a:r>
            <a:r>
              <a:rPr lang="en-US" altLang="zh-CN" sz="2800">
                <a:solidFill>
                  <a:schemeClr val="tx1"/>
                </a:solidFill>
              </a:rPr>
              <a:t>Post Office Protocol</a:t>
            </a:r>
            <a:r>
              <a:rPr lang="zh-CN" altLang="en-US" sz="2800">
                <a:solidFill>
                  <a:schemeClr val="tx1"/>
                </a:solidFill>
              </a:rPr>
              <a:t>）：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用于电子邮件的接收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客户端接收邮件前需要建立</a:t>
            </a:r>
            <a:r>
              <a:rPr lang="en-US" altLang="zh-CN" sz="2800">
                <a:solidFill>
                  <a:schemeClr val="tx1"/>
                </a:solidFill>
              </a:rPr>
              <a:t>TCP</a:t>
            </a:r>
            <a:r>
              <a:rPr lang="zh-CN" altLang="en-US" sz="2800">
                <a:solidFill>
                  <a:schemeClr val="tx1"/>
                </a:solidFill>
              </a:rPr>
              <a:t>连接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 收信过程中无法知道邮件的具体信息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TP vs IMAP vs POP3 - Knowing The Difference">
            <a:extLst>
              <a:ext uri="{FF2B5EF4-FFF2-40B4-BE49-F238E27FC236}">
                <a16:creationId xmlns:a16="http://schemas.microsoft.com/office/drawing/2014/main" id="{03E619F5-3923-5B4B-B8EE-7221928E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258310"/>
            <a:ext cx="7509113" cy="35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C97CF-EBB5-8D40-AE54-47B7C7B0F388}"/>
              </a:ext>
            </a:extLst>
          </p:cNvPr>
          <p:cNvSpPr txBox="1"/>
          <p:nvPr/>
        </p:nvSpPr>
        <p:spPr>
          <a:xfrm>
            <a:off x="486137" y="3826170"/>
            <a:ext cx="54371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三次握手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请问有没有我的包裹？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这是我的用户名和密码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哦这可太好了！看样子是我姨妈的姑姑的女儿给我写的信，她还发了一个她家吉娃娃大便的视频，她经常这样恶作剧。请把包裹的其他东西发给我，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视频我就不接收了。</a:t>
            </a:r>
            <a:endParaRPr lang="en-US" altLang="zh-CN" sz="2400">
              <a:solidFill>
                <a:schemeClr val="accent1">
                  <a:lumMod val="60000"/>
                  <a:lumOff val="40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sz="240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AE131-0034-444B-9843-E50F855B97C5}"/>
              </a:ext>
            </a:extLst>
          </p:cNvPr>
          <p:cNvSpPr txBox="1"/>
          <p:nvPr/>
        </p:nvSpPr>
        <p:spPr>
          <a:xfrm>
            <a:off x="5923253" y="3906559"/>
            <a:ext cx="56098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三次握手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请提供一下你的用户名和密码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收到，验证通过。哦你有一个包裹，这是这个包裹里面转的东西的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大致信息</a:t>
            </a: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，你可以先看看。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r>
              <a:rPr lang="zh-CN" altLang="en-US" sz="2400">
                <a:latin typeface="SimHei" panose="02010609060101010101" pitchFamily="49" charset="-122"/>
                <a:ea typeface="SimHei" panose="02010609060101010101" pitchFamily="49" charset="-122"/>
              </a:rPr>
              <a:t>好的（把吉娃娃大便的视频拿走），这是这份包裹，请拿好。</a:t>
            </a:r>
            <a:endParaRPr lang="en-US" altLang="zh-CN" sz="240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AutoNum type="arabicPeriod"/>
            </a:pPr>
            <a:endParaRPr lang="en-US" sz="240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576B2-8357-FF4B-B519-497791189F5B}"/>
              </a:ext>
            </a:extLst>
          </p:cNvPr>
          <p:cNvSpPr txBox="1"/>
          <p:nvPr/>
        </p:nvSpPr>
        <p:spPr>
          <a:xfrm>
            <a:off x="6507415" y="1723232"/>
            <a:ext cx="1364998" cy="369332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8BE22-D9C3-F04D-B264-57774A4ED358}"/>
              </a:ext>
            </a:extLst>
          </p:cNvPr>
          <p:cNvSpPr txBox="1"/>
          <p:nvPr/>
        </p:nvSpPr>
        <p:spPr>
          <a:xfrm>
            <a:off x="1993829" y="2194990"/>
            <a:ext cx="161448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163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431A-1C07-4848-9D6A-EDE8289A5808}"/>
              </a:ext>
            </a:extLst>
          </p:cNvPr>
          <p:cNvSpPr txBox="1"/>
          <p:nvPr/>
        </p:nvSpPr>
        <p:spPr>
          <a:xfrm>
            <a:off x="2190598" y="3010580"/>
            <a:ext cx="203850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alice@163.com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61152-864A-4546-AAEE-750F942B7A68}"/>
              </a:ext>
            </a:extLst>
          </p:cNvPr>
          <p:cNvSpPr txBox="1"/>
          <p:nvPr/>
        </p:nvSpPr>
        <p:spPr>
          <a:xfrm>
            <a:off x="5116009" y="2165576"/>
            <a:ext cx="1614488" cy="36933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QQ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10A3-19E4-9041-996E-A0343EB5C934}"/>
              </a:ext>
            </a:extLst>
          </p:cNvPr>
          <p:cNvSpPr txBox="1"/>
          <p:nvPr/>
        </p:nvSpPr>
        <p:spPr>
          <a:xfrm>
            <a:off x="4702305" y="3338121"/>
            <a:ext cx="1614488" cy="36933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tom@qq.com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85C5A-B1B0-A84E-A04B-35303FD0E37D}"/>
              </a:ext>
            </a:extLst>
          </p:cNvPr>
          <p:cNvSpPr txBox="1"/>
          <p:nvPr/>
        </p:nvSpPr>
        <p:spPr>
          <a:xfrm>
            <a:off x="8460006" y="1671770"/>
            <a:ext cx="290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IMAP协议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C6200-6D62-B94D-979C-9927D5AFFFAE}"/>
              </a:ext>
            </a:extLst>
          </p:cNvPr>
          <p:cNvSpPr txBox="1"/>
          <p:nvPr/>
        </p:nvSpPr>
        <p:spPr>
          <a:xfrm>
            <a:off x="3703565" y="3826170"/>
            <a:ext cx="2228852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Tom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1DEF1-33CB-094F-9538-1036FCAD9EDD}"/>
              </a:ext>
            </a:extLst>
          </p:cNvPr>
          <p:cNvSpPr txBox="1"/>
          <p:nvPr/>
        </p:nvSpPr>
        <p:spPr>
          <a:xfrm>
            <a:off x="9229149" y="3826170"/>
            <a:ext cx="2303967" cy="46166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QQ Server</a:t>
            </a:r>
          </a:p>
        </p:txBody>
      </p:sp>
    </p:spTree>
    <p:extLst>
      <p:ext uri="{BB962C8B-B14F-4D97-AF65-F5344CB8AC3E}">
        <p14:creationId xmlns:p14="http://schemas.microsoft.com/office/powerpoint/2010/main" val="87829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 err="1"/>
              <a:t>信息技术</a:t>
            </a:r>
            <a:r>
              <a:rPr lang="zh-CN" altLang="en-US" dirty="0" err="1"/>
              <a:t> </a:t>
            </a:r>
            <a:r>
              <a:rPr lang="en-US" dirty="0" err="1"/>
              <a:t>第六讲</a:t>
            </a:r>
            <a:br>
              <a:rPr lang="en-US" dirty="0" err="1"/>
            </a:b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" y="368934"/>
            <a:ext cx="3517979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E53DB-C739-C74C-8C5E-96D8B7939BFA}"/>
              </a:ext>
            </a:extLst>
          </p:cNvPr>
          <p:cNvSpPr txBox="1"/>
          <p:nvPr/>
        </p:nvSpPr>
        <p:spPr>
          <a:xfrm>
            <a:off x="2690446" y="3990200"/>
            <a:ext cx="6664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FF00"/>
                </a:solidFill>
              </a:rPr>
              <a:t>网络协议</a:t>
            </a:r>
            <a:r>
              <a:rPr lang="zh-CN" altLang="en-US" sz="3200">
                <a:solidFill>
                  <a:srgbClr val="FFFF00"/>
                </a:solidFill>
              </a:rPr>
              <a:t> </a:t>
            </a:r>
            <a:r>
              <a:rPr lang="en-US" altLang="zh-CN" sz="3200">
                <a:solidFill>
                  <a:srgbClr val="FFFF00"/>
                </a:solidFill>
              </a:rPr>
              <a:t>–</a:t>
            </a:r>
            <a:r>
              <a:rPr lang="zh-CN" altLang="en-US" sz="3200">
                <a:solidFill>
                  <a:srgbClr val="FFFF00"/>
                </a:solidFill>
              </a:rPr>
              <a:t> </a:t>
            </a:r>
            <a:r>
              <a:rPr lang="en-US" altLang="zh-CN" sz="3200">
                <a:solidFill>
                  <a:srgbClr val="FFFF00"/>
                </a:solidFill>
              </a:rPr>
              <a:t>IP</a:t>
            </a:r>
            <a:r>
              <a:rPr lang="zh-CN" altLang="en-US" sz="3200">
                <a:solidFill>
                  <a:srgbClr val="FFFF00"/>
                </a:solidFill>
              </a:rPr>
              <a:t>地址</a:t>
            </a:r>
            <a:endParaRPr lang="en-US" sz="32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IMAP</a:t>
            </a:r>
            <a:r>
              <a:rPr lang="zh-CN" altLang="en-US" sz="2800">
                <a:solidFill>
                  <a:schemeClr val="tx1"/>
                </a:solidFill>
              </a:rPr>
              <a:t>协议（</a:t>
            </a:r>
            <a:r>
              <a:rPr lang="en-US" altLang="zh-CN" sz="2800">
                <a:solidFill>
                  <a:schemeClr val="tx1"/>
                </a:solidFill>
              </a:rPr>
              <a:t>Internet Message Access Protocol</a:t>
            </a:r>
            <a:r>
              <a:rPr lang="zh-CN" altLang="en-US" sz="2800">
                <a:solidFill>
                  <a:schemeClr val="tx1"/>
                </a:solidFill>
              </a:rPr>
              <a:t>）：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用于电子邮件的接收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提供摘要浏览方式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SMTP</a:t>
            </a:r>
            <a:r>
              <a:rPr lang="zh-CN" altLang="en-US" sz="2800">
                <a:solidFill>
                  <a:schemeClr val="tx1"/>
                </a:solidFill>
              </a:rPr>
              <a:t>协议（</a:t>
            </a:r>
            <a:r>
              <a:rPr lang="en-US" altLang="zh-CN" sz="2800">
                <a:solidFill>
                  <a:schemeClr val="tx1"/>
                </a:solidFill>
              </a:rPr>
              <a:t>Simple Mail Transfer Protocol</a:t>
            </a:r>
            <a:r>
              <a:rPr lang="zh-CN" altLang="en-US" sz="2800">
                <a:solidFill>
                  <a:schemeClr val="tx1"/>
                </a:solidFill>
              </a:rPr>
              <a:t>）：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负责邮件的</a:t>
            </a:r>
            <a:r>
              <a:rPr lang="zh-CN" altLang="en-US" sz="2800">
                <a:solidFill>
                  <a:srgbClr val="DD5145"/>
                </a:solidFill>
              </a:rPr>
              <a:t>发送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客户端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en-US" sz="2800">
                <a:solidFill>
                  <a:schemeClr val="tx1"/>
                </a:solidFill>
              </a:rPr>
              <a:t>服务器 </a:t>
            </a:r>
            <a:r>
              <a:rPr lang="en-US" altLang="zh-CN" sz="2800">
                <a:solidFill>
                  <a:schemeClr val="tx1"/>
                </a:solidFill>
              </a:rPr>
              <a:t>&amp;&amp;</a:t>
            </a:r>
            <a:r>
              <a:rPr lang="zh-CN" altLang="en-US" sz="2800">
                <a:solidFill>
                  <a:schemeClr val="tx1"/>
                </a:solidFill>
              </a:rPr>
              <a:t> 服务器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en-US" sz="2800">
                <a:solidFill>
                  <a:schemeClr val="tx1"/>
                </a:solidFill>
              </a:rPr>
              <a:t>服务器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 发送邮件前需要建立</a:t>
            </a:r>
            <a:r>
              <a:rPr lang="en-US" altLang="zh-CN" sz="2800">
                <a:solidFill>
                  <a:schemeClr val="tx1"/>
                </a:solidFill>
              </a:rPr>
              <a:t>TCP</a:t>
            </a:r>
            <a:r>
              <a:rPr lang="zh-CN" altLang="en-US" sz="2800">
                <a:solidFill>
                  <a:schemeClr val="tx1"/>
                </a:solidFill>
              </a:rPr>
              <a:t>连接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4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POP3</a:t>
            </a:r>
            <a:r>
              <a:rPr lang="zh-CN" altLang="en-US" sz="2800">
                <a:solidFill>
                  <a:schemeClr val="tx1"/>
                </a:solidFill>
              </a:rPr>
              <a:t>协议（</a:t>
            </a:r>
            <a:r>
              <a:rPr lang="en-US" altLang="zh-CN" sz="2800">
                <a:solidFill>
                  <a:schemeClr val="tx1"/>
                </a:solidFill>
              </a:rPr>
              <a:t>Post Office Protocol</a:t>
            </a:r>
            <a:r>
              <a:rPr lang="zh-CN" altLang="en-US" sz="2800">
                <a:solidFill>
                  <a:schemeClr val="tx1"/>
                </a:solidFill>
              </a:rPr>
              <a:t>）：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用于电子邮件的接收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客户端接收邮件前需要建立</a:t>
            </a:r>
            <a:r>
              <a:rPr lang="en-US" altLang="zh-CN" sz="2800">
                <a:solidFill>
                  <a:schemeClr val="tx1"/>
                </a:solidFill>
              </a:rPr>
              <a:t>TCP</a:t>
            </a:r>
            <a:r>
              <a:rPr lang="zh-CN" altLang="en-US" sz="2800">
                <a:solidFill>
                  <a:schemeClr val="tx1"/>
                </a:solidFill>
              </a:rPr>
              <a:t>连接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 收信过程中无法知道邮件的具体信息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76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IMAP</a:t>
            </a:r>
            <a:r>
              <a:rPr lang="zh-CN" altLang="en-US" sz="2800">
                <a:solidFill>
                  <a:schemeClr val="tx1"/>
                </a:solidFill>
              </a:rPr>
              <a:t>协议（</a:t>
            </a:r>
            <a:r>
              <a:rPr lang="en-US" altLang="zh-CN" sz="2800">
                <a:solidFill>
                  <a:schemeClr val="tx1"/>
                </a:solidFill>
              </a:rPr>
              <a:t>Internet Message Access Protocol</a:t>
            </a:r>
            <a:r>
              <a:rPr lang="zh-CN" altLang="en-US" sz="2800">
                <a:solidFill>
                  <a:schemeClr val="tx1"/>
                </a:solidFill>
              </a:rPr>
              <a:t>）：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用于电子邮件的接收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提供摘要浏览方式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45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lient-Server Architecture | Types Of Client Server Architecture - Tech Blog">
            <a:extLst>
              <a:ext uri="{FF2B5EF4-FFF2-40B4-BE49-F238E27FC236}">
                <a16:creationId xmlns:a16="http://schemas.microsoft.com/office/drawing/2014/main" id="{5B49E398-C95B-0541-8F14-FB0BB231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275"/>
            <a:ext cx="121920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01F63-58FC-8649-9977-7E654EBAAC63}"/>
              </a:ext>
            </a:extLst>
          </p:cNvPr>
          <p:cNvSpPr txBox="1"/>
          <p:nvPr/>
        </p:nvSpPr>
        <p:spPr>
          <a:xfrm>
            <a:off x="314325" y="342900"/>
            <a:ext cx="4157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客户端-服务器模型</a:t>
            </a:r>
            <a:r>
              <a:rPr lang="zh-CN" altLang="en-US" sz="2800"/>
              <a:t>（</a:t>
            </a:r>
            <a:r>
              <a:rPr lang="en-US" altLang="zh-CN" sz="2800"/>
              <a:t>client-server model)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8258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B4E0D-A571-5840-9817-40482969A8EB}"/>
              </a:ext>
            </a:extLst>
          </p:cNvPr>
          <p:cNvSpPr txBox="1"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Google Shape;526;p87">
            <a:extLst>
              <a:ext uri="{FF2B5EF4-FFF2-40B4-BE49-F238E27FC236}">
                <a16:creationId xmlns:a16="http://schemas.microsoft.com/office/drawing/2014/main" id="{3EA6584D-85A4-0444-A0D8-68AB37766064}"/>
              </a:ext>
            </a:extLst>
          </p:cNvPr>
          <p:cNvSpPr txBox="1"/>
          <p:nvPr/>
        </p:nvSpPr>
        <p:spPr>
          <a:xfrm>
            <a:off x="0" y="1601426"/>
            <a:ext cx="5706000" cy="2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48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4" name="Google Shape;526;p87">
            <a:extLst>
              <a:ext uri="{FF2B5EF4-FFF2-40B4-BE49-F238E27FC236}">
                <a16:creationId xmlns:a16="http://schemas.microsoft.com/office/drawing/2014/main" id="{45970D8B-75C6-2B47-A765-A74EDAC18C9D}"/>
              </a:ext>
            </a:extLst>
          </p:cNvPr>
          <p:cNvSpPr txBox="1"/>
          <p:nvPr/>
        </p:nvSpPr>
        <p:spPr>
          <a:xfrm>
            <a:off x="6486000" y="1016284"/>
            <a:ext cx="5706000" cy="2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A类地址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首字节为网络地址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最高位是</a:t>
            </a: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（首字节取值为</a:t>
            </a: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1-126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B类地址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前两个字节为网络地址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最高两位是</a:t>
            </a: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（首字节取值为</a:t>
            </a: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128-191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类地址：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前三个字节是网络地址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最高三位是</a:t>
            </a: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110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（首字节取值为</a:t>
            </a:r>
            <a:r>
              <a:rPr lang="en-US" altLang="zh-CN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192-223</a:t>
            </a:r>
            <a:r>
              <a:rPr lang="zh-CN" altLang="en-US" sz="240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400">
              <a:solidFill>
                <a:srgbClr val="FFFF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4CD3E4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>
              <a:solidFill>
                <a:srgbClr val="4CD3E4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FFE7C-72CD-D54E-9867-144D8EEF8091}"/>
              </a:ext>
            </a:extLst>
          </p:cNvPr>
          <p:cNvSpPr txBox="1"/>
          <p:nvPr/>
        </p:nvSpPr>
        <p:spPr>
          <a:xfrm>
            <a:off x="368864" y="3486013"/>
            <a:ext cx="2129742" cy="523220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网络地址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8F9F1-AC49-ED4E-9EDA-BFBECD388726}"/>
              </a:ext>
            </a:extLst>
          </p:cNvPr>
          <p:cNvSpPr txBox="1"/>
          <p:nvPr/>
        </p:nvSpPr>
        <p:spPr>
          <a:xfrm>
            <a:off x="2498605" y="3486013"/>
            <a:ext cx="3207395" cy="523220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主机地址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60DE7D-41F8-E942-9766-649C33B1DCBF}"/>
              </a:ext>
            </a:extLst>
          </p:cNvPr>
          <p:cNvCxnSpPr/>
          <p:nvPr/>
        </p:nvCxnSpPr>
        <p:spPr>
          <a:xfrm flipV="1">
            <a:off x="368864" y="2797791"/>
            <a:ext cx="0" cy="688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B2F04-3C08-E64F-8F2D-5C1EDB6E0DD9}"/>
              </a:ext>
            </a:extLst>
          </p:cNvPr>
          <p:cNvCxnSpPr/>
          <p:nvPr/>
        </p:nvCxnSpPr>
        <p:spPr>
          <a:xfrm flipV="1">
            <a:off x="5706000" y="2782173"/>
            <a:ext cx="0" cy="688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B822F-9C33-9A44-8CB2-4BDD85E18FFE}"/>
              </a:ext>
            </a:extLst>
          </p:cNvPr>
          <p:cNvCxnSpPr/>
          <p:nvPr/>
        </p:nvCxnSpPr>
        <p:spPr>
          <a:xfrm>
            <a:off x="368864" y="3126284"/>
            <a:ext cx="5337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BA0B08-2C39-2A4F-B7C9-2FB6593DE766}"/>
              </a:ext>
            </a:extLst>
          </p:cNvPr>
          <p:cNvSpPr txBox="1"/>
          <p:nvPr/>
        </p:nvSpPr>
        <p:spPr>
          <a:xfrm>
            <a:off x="1433735" y="2656426"/>
            <a:ext cx="330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IP地址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3804D-E892-544A-BC3F-4185F785CB51}"/>
              </a:ext>
            </a:extLst>
          </p:cNvPr>
          <p:cNvSpPr/>
          <p:nvPr/>
        </p:nvSpPr>
        <p:spPr>
          <a:xfrm>
            <a:off x="6096000" y="611058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0" i="0">
                <a:solidFill>
                  <a:srgbClr val="4D4D4D"/>
                </a:solidFill>
                <a:effectLst/>
              </a:rPr>
              <a:t>       </a:t>
            </a:r>
            <a:r>
              <a:rPr lang="zh-CN" altLang="en-US" sz="2400" b="0" i="0">
                <a:solidFill>
                  <a:srgbClr val="F33B45"/>
                </a:solidFill>
                <a:effectLst/>
              </a:rPr>
              <a:t>全</a:t>
            </a:r>
            <a:r>
              <a:rPr lang="en-US" altLang="zh-CN" sz="2400" b="0" i="0">
                <a:solidFill>
                  <a:srgbClr val="F33B45"/>
                </a:solidFill>
                <a:effectLst/>
              </a:rPr>
              <a:t>0</a:t>
            </a:r>
            <a:r>
              <a:rPr lang="zh-CN" altLang="en-US" sz="2400" b="0" i="0">
                <a:solidFill>
                  <a:srgbClr val="F33B45"/>
                </a:solidFill>
                <a:effectLst/>
              </a:rPr>
              <a:t>和全</a:t>
            </a:r>
            <a:r>
              <a:rPr lang="en-US" altLang="zh-CN" sz="2400" b="0" i="0">
                <a:solidFill>
                  <a:srgbClr val="F33B45"/>
                </a:solidFill>
                <a:effectLst/>
              </a:rPr>
              <a:t>1</a:t>
            </a:r>
            <a:r>
              <a:rPr lang="zh-CN" altLang="en-US" sz="2400" b="0" i="0">
                <a:solidFill>
                  <a:srgbClr val="F33B45"/>
                </a:solidFill>
                <a:effectLst/>
              </a:rPr>
              <a:t>的都保留不用。</a:t>
            </a:r>
            <a:endParaRPr lang="zh-CN" altLang="en-US" sz="2400" b="0" i="0">
              <a:solidFill>
                <a:srgbClr val="4D4D4D"/>
              </a:solidFill>
              <a:effectLst/>
            </a:endParaRPr>
          </a:p>
          <a:p>
            <a:br>
              <a:rPr lang="zh-CN" altLang="en-US"/>
            </a:b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758055-5075-D64A-88C6-51B794AC7CB3}"/>
                  </a:ext>
                </a:extLst>
              </p14:cNvPr>
              <p14:cNvContentPartPr/>
              <p14:nvPr/>
            </p14:nvContentPartPr>
            <p14:xfrm>
              <a:off x="423000" y="2330280"/>
              <a:ext cx="11502000" cy="4527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758055-5075-D64A-88C6-51B794AC7C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640" y="2320920"/>
                <a:ext cx="11520720" cy="45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809829-B28A-A548-B58C-6E789F2E8FF3}"/>
                  </a:ext>
                </a:extLst>
              </p14:cNvPr>
              <p14:cNvContentPartPr/>
              <p14:nvPr/>
            </p14:nvContentPartPr>
            <p14:xfrm>
              <a:off x="361080" y="3249720"/>
              <a:ext cx="4608360" cy="867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809829-B28A-A548-B58C-6E789F2E8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720" y="3240360"/>
                <a:ext cx="4627080" cy="8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653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600200"/>
            <a:ext cx="4594892" cy="5454400"/>
          </a:xfrm>
        </p:spPr>
        <p:txBody>
          <a:bodyPr/>
          <a:lstStyle/>
          <a:p>
            <a:pPr algn="l"/>
            <a:r>
              <a:rPr lang="en-US" sz="2800">
                <a:solidFill>
                  <a:schemeClr val="tx1"/>
                </a:solidFill>
              </a:rPr>
              <a:t>局域网</a:t>
            </a:r>
            <a:r>
              <a:rPr lang="zh-CN" altLang="en-US" sz="2800">
                <a:solidFill>
                  <a:schemeClr val="tx1"/>
                </a:solidFill>
              </a:rPr>
              <a:t>：学校、机房、公司</a:t>
            </a: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br>
              <a:rPr lang="en-US" sz="2800">
                <a:solidFill>
                  <a:schemeClr val="tx1"/>
                </a:solidFill>
              </a:rPr>
            </a:br>
            <a:r>
              <a:rPr lang="zh-CN" altLang="en-US" sz="2800">
                <a:solidFill>
                  <a:schemeClr val="tx1"/>
                </a:solidFill>
              </a:rPr>
              <a:t>广域网：较大的地理距离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Internet</a:t>
            </a:r>
            <a:r>
              <a:rPr lang="zh-CN" alt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是最大的广域网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D2D31-E407-F744-A601-05178394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15" y="1106799"/>
            <a:ext cx="7017857" cy="46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B9AC5B-5FC2-6742-8F9B-9F7A9B477045}"/>
              </a:ext>
            </a:extLst>
          </p:cNvPr>
          <p:cNvSpPr/>
          <p:nvPr/>
        </p:nvSpPr>
        <p:spPr>
          <a:xfrm>
            <a:off x="740910" y="214269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CD2E3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CD2E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GET /cat  HTTP/1.1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CD2E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CD2E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CD2E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Host: </a:t>
            </a:r>
            <a:r>
              <a:rPr lang="en-US" sz="2800">
                <a:solidFill>
                  <a:srgbClr val="4CD2E3"/>
                </a:solidFill>
                <a:latin typeface="Arial"/>
              </a:rPr>
              <a:t>google.com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CD2E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834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2221-A7C9-8549-8E79-11E9C3AA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A,B两台电脑在同一个局域网中</a:t>
            </a:r>
            <a:r>
              <a:rPr lang="zh-CN" altLang="en-US" sz="2400"/>
              <a:t>，网络采用</a:t>
            </a:r>
            <a:r>
              <a:rPr lang="en-US" altLang="zh-CN" sz="2400"/>
              <a:t>C</a:t>
            </a:r>
            <a:r>
              <a:rPr lang="zh-CN" altLang="en-US" sz="2400"/>
              <a:t>类地址，已知</a:t>
            </a:r>
            <a:r>
              <a:rPr lang="en-US" altLang="zh-CN" sz="2400"/>
              <a:t>A</a:t>
            </a:r>
            <a:r>
              <a:rPr lang="zh-CN" altLang="en-US" sz="2400"/>
              <a:t>的</a:t>
            </a:r>
            <a:r>
              <a:rPr lang="en-US" altLang="zh-CN" sz="2400"/>
              <a:t>IP</a:t>
            </a:r>
            <a:r>
              <a:rPr lang="zh-CN" altLang="en-US" sz="2400"/>
              <a:t>地址是</a:t>
            </a:r>
            <a:r>
              <a:rPr lang="en-US" altLang="zh-CN" sz="2400"/>
              <a:t>192.168.103.15</a:t>
            </a:r>
            <a:r>
              <a:rPr lang="zh-CN" altLang="en-US" sz="2400"/>
              <a:t>，请问</a:t>
            </a:r>
            <a:r>
              <a:rPr lang="en-US" altLang="zh-CN" sz="2400"/>
              <a:t>B</a:t>
            </a:r>
            <a:r>
              <a:rPr lang="zh-CN" altLang="en-US" sz="2400"/>
              <a:t>的</a:t>
            </a:r>
            <a:r>
              <a:rPr lang="en-US" altLang="zh-CN" sz="2400"/>
              <a:t>IP</a:t>
            </a:r>
            <a:r>
              <a:rPr lang="zh-CN" altLang="en-US" sz="2400"/>
              <a:t>地址可能是（）</a:t>
            </a:r>
            <a:br>
              <a:rPr lang="en-US" altLang="zh-CN" sz="2400"/>
            </a:br>
            <a:br>
              <a:rPr lang="en-US" altLang="zh-CN" sz="2400"/>
            </a:br>
            <a:r>
              <a:rPr lang="en-US" altLang="zh-CN" sz="2400"/>
              <a:t>A. 192.168.100.1</a:t>
            </a:r>
            <a:br>
              <a:rPr lang="en-US" altLang="zh-CN" sz="2400"/>
            </a:br>
            <a:r>
              <a:rPr lang="en-US" altLang="zh-CN" sz="2400"/>
              <a:t>B. 202.10.20.2</a:t>
            </a:r>
            <a:br>
              <a:rPr lang="en-US" altLang="zh-CN" sz="2400"/>
            </a:br>
            <a:r>
              <a:rPr lang="en-US" altLang="zh-CN" sz="2400"/>
              <a:t>C. 202.10.20.100</a:t>
            </a:r>
            <a:br>
              <a:rPr lang="en-US" altLang="zh-CN" sz="2400"/>
            </a:br>
            <a:r>
              <a:rPr lang="en-US" altLang="zh-CN" sz="2400"/>
              <a:t>D. 192.168.103.100</a:t>
            </a: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AFEEDF-DC46-8D41-9195-7249D0571667}"/>
                  </a:ext>
                </a:extLst>
              </p14:cNvPr>
              <p14:cNvContentPartPr/>
              <p14:nvPr/>
            </p14:nvContentPartPr>
            <p14:xfrm>
              <a:off x="460800" y="1494720"/>
              <a:ext cx="6954840" cy="327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AFEEDF-DC46-8D41-9195-7249D0571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440" y="1485360"/>
                <a:ext cx="6973560" cy="32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701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网络带宽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单位时间内传输的数据量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单位为</a:t>
            </a:r>
            <a:r>
              <a:rPr lang="en-US" altLang="zh-CN" sz="2800">
                <a:solidFill>
                  <a:schemeClr val="tx1"/>
                </a:solidFill>
              </a:rPr>
              <a:t>bps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BA5B2F-4BF6-474A-8879-BB5B854BB3BD}"/>
                  </a:ext>
                </a:extLst>
              </p14:cNvPr>
              <p14:cNvContentPartPr/>
              <p14:nvPr/>
            </p14:nvContentPartPr>
            <p14:xfrm>
              <a:off x="1190880" y="1868400"/>
              <a:ext cx="5583600" cy="220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BA5B2F-4BF6-474A-8879-BB5B854BB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1520" y="1859040"/>
                <a:ext cx="5602320" cy="22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2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网络带宽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单位时间内传输的数据量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单位为</a:t>
            </a:r>
            <a:r>
              <a:rPr lang="en-US" altLang="zh-CN" sz="2800">
                <a:solidFill>
                  <a:schemeClr val="tx1"/>
                </a:solidFill>
              </a:rPr>
              <a:t>bps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226495-22A2-7846-AC4B-0268970AA5DC}"/>
              </a:ext>
            </a:extLst>
          </p:cNvPr>
          <p:cNvSpPr/>
          <p:nvPr/>
        </p:nvSpPr>
        <p:spPr>
          <a:xfrm>
            <a:off x="6323476" y="1531280"/>
            <a:ext cx="5307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10G</a:t>
            </a:r>
            <a:r>
              <a:rPr lang="zh-CN" altLang="en-US" sz="2400">
                <a:solidFill>
                  <a:srgbClr val="FFFF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带宽下载</a:t>
            </a:r>
            <a:r>
              <a:rPr lang="en-US" altLang="zh-CN" sz="2400">
                <a:solidFill>
                  <a:srgbClr val="FF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1.25</a:t>
            </a:r>
            <a:r>
              <a:rPr lang="en-US" sz="2400">
                <a:solidFill>
                  <a:srgbClr val="FFFF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GB</a:t>
            </a:r>
            <a:r>
              <a:rPr lang="zh-CN" altLang="en-US" sz="2400">
                <a:solidFill>
                  <a:srgbClr val="FFFF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电影</a:t>
            </a:r>
            <a:r>
              <a:rPr lang="zh-CN" altLang="en-US" sz="2400">
                <a:solidFill>
                  <a:srgbClr val="FFFF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需要</a:t>
            </a:r>
            <a:r>
              <a:rPr lang="zh-CN" altLang="en-US" sz="2400">
                <a:solidFill>
                  <a:srgbClr val="FFFF00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多久  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C0A892-0D9E-8240-B57C-7E53BB653D8C}"/>
                  </a:ext>
                </a:extLst>
              </p14:cNvPr>
              <p14:cNvContentPartPr/>
              <p14:nvPr/>
            </p14:nvContentPartPr>
            <p14:xfrm>
              <a:off x="6527160" y="2001960"/>
              <a:ext cx="2892600" cy="6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C0A892-0D9E-8240-B57C-7E53BB653D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7800" y="1992600"/>
                <a:ext cx="2911320" cy="85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C6E38F4-8C6E-2F49-B0CC-E1BFD2951FAD}"/>
              </a:ext>
            </a:extLst>
          </p:cNvPr>
          <p:cNvSpPr txBox="1"/>
          <p:nvPr/>
        </p:nvSpPr>
        <p:spPr>
          <a:xfrm>
            <a:off x="6096000" y="2708476"/>
            <a:ext cx="56870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4CD2E3"/>
                </a:solidFill>
              </a:rPr>
              <a:t>bit : 位</a:t>
            </a:r>
          </a:p>
          <a:p>
            <a:r>
              <a:rPr lang="en-US" sz="2400">
                <a:solidFill>
                  <a:srgbClr val="4CD2E3"/>
                </a:solidFill>
              </a:rPr>
              <a:t>Byte: 字节</a:t>
            </a:r>
            <a:r>
              <a:rPr lang="zh-CN" altLang="en-US" sz="2400">
                <a:solidFill>
                  <a:srgbClr val="4CD2E3"/>
                </a:solidFill>
              </a:rPr>
              <a:t>（ </a:t>
            </a:r>
            <a:r>
              <a:rPr lang="en-US" altLang="zh-CN" sz="2400">
                <a:solidFill>
                  <a:srgbClr val="4CD2E3"/>
                </a:solidFill>
              </a:rPr>
              <a:t>8bits)</a:t>
            </a:r>
          </a:p>
          <a:p>
            <a:r>
              <a:rPr lang="en-US" sz="2400">
                <a:solidFill>
                  <a:srgbClr val="4CD2E3"/>
                </a:solidFill>
              </a:rPr>
              <a:t>KB(千字节</a:t>
            </a:r>
            <a:r>
              <a:rPr lang="zh-CN" altLang="en-US" sz="2400">
                <a:solidFill>
                  <a:srgbClr val="4CD2E3"/>
                </a:solidFill>
              </a:rPr>
              <a:t>） （</a:t>
            </a:r>
            <a:r>
              <a:rPr lang="en-US" altLang="zh-CN" sz="2400">
                <a:solidFill>
                  <a:srgbClr val="4CD2E3"/>
                </a:solidFill>
              </a:rPr>
              <a:t>1024Byte</a:t>
            </a:r>
            <a:r>
              <a:rPr lang="zh-CN" altLang="en-US" sz="2400">
                <a:solidFill>
                  <a:srgbClr val="4CD2E3"/>
                </a:solidFill>
              </a:rPr>
              <a:t>）</a:t>
            </a:r>
            <a:endParaRPr lang="en-US" altLang="zh-CN" sz="2400">
              <a:solidFill>
                <a:srgbClr val="4CD2E3"/>
              </a:solidFill>
            </a:endParaRPr>
          </a:p>
          <a:p>
            <a:r>
              <a:rPr lang="en-US" altLang="zh-CN" sz="2400">
                <a:solidFill>
                  <a:srgbClr val="4CD2E3"/>
                </a:solidFill>
              </a:rPr>
              <a:t>MB(1024KB)</a:t>
            </a:r>
          </a:p>
          <a:p>
            <a:r>
              <a:rPr lang="en-US" altLang="zh-CN" sz="2400">
                <a:solidFill>
                  <a:srgbClr val="4CD2E3"/>
                </a:solidFill>
              </a:rPr>
              <a:t>GB(1024MB)</a:t>
            </a:r>
          </a:p>
          <a:p>
            <a:endParaRPr lang="en-US" altLang="zh-CN" sz="2400">
              <a:solidFill>
                <a:srgbClr val="4CD2E3"/>
              </a:solidFill>
            </a:endParaRPr>
          </a:p>
          <a:p>
            <a:r>
              <a:rPr lang="en-US" altLang="zh-CN" sz="2400">
                <a:solidFill>
                  <a:srgbClr val="4CD2E3"/>
                </a:solidFill>
              </a:rPr>
              <a:t>10G</a:t>
            </a:r>
            <a:r>
              <a:rPr lang="zh-CN" altLang="en-US" sz="2400">
                <a:solidFill>
                  <a:srgbClr val="4CD2E3"/>
                </a:solidFill>
              </a:rPr>
              <a:t>带宽 </a:t>
            </a:r>
            <a:r>
              <a:rPr lang="en-US" altLang="zh-CN" sz="2400">
                <a:solidFill>
                  <a:srgbClr val="4CD2E3"/>
                </a:solidFill>
              </a:rPr>
              <a:t>=</a:t>
            </a:r>
            <a:r>
              <a:rPr lang="zh-CN" altLang="en-US" sz="2400">
                <a:solidFill>
                  <a:srgbClr val="4CD2E3"/>
                </a:solidFill>
              </a:rPr>
              <a:t> </a:t>
            </a:r>
            <a:r>
              <a:rPr lang="en-US" altLang="zh-CN" sz="2400">
                <a:solidFill>
                  <a:srgbClr val="4CD2E3"/>
                </a:solidFill>
              </a:rPr>
              <a:t>10Gbit per second</a:t>
            </a:r>
          </a:p>
          <a:p>
            <a:r>
              <a:rPr lang="en-US" altLang="zh-CN" sz="2400">
                <a:solidFill>
                  <a:srgbClr val="4CD2E3"/>
                </a:solidFill>
              </a:rPr>
              <a:t>1.25GB/(10Gbit/s)</a:t>
            </a:r>
          </a:p>
          <a:p>
            <a:r>
              <a:rPr lang="en-US" altLang="zh-CN" sz="2400">
                <a:solidFill>
                  <a:srgbClr val="4CD2E3"/>
                </a:solidFill>
              </a:rPr>
              <a:t>=</a:t>
            </a:r>
            <a:r>
              <a:rPr lang="zh-CN" altLang="en-US" sz="2400">
                <a:solidFill>
                  <a:srgbClr val="4CD2E3"/>
                </a:solidFill>
              </a:rPr>
              <a:t> </a:t>
            </a:r>
            <a:r>
              <a:rPr lang="en-US" altLang="zh-CN" sz="2400">
                <a:solidFill>
                  <a:srgbClr val="4CD2E3"/>
                </a:solidFill>
              </a:rPr>
              <a:t>1.25GB/</a:t>
            </a:r>
            <a:r>
              <a:rPr lang="zh-CN" altLang="en-US" sz="2400">
                <a:solidFill>
                  <a:srgbClr val="4CD2E3"/>
                </a:solidFill>
              </a:rPr>
              <a:t>（</a:t>
            </a:r>
            <a:r>
              <a:rPr lang="en-US" altLang="zh-CN" sz="2400">
                <a:solidFill>
                  <a:srgbClr val="4CD2E3"/>
                </a:solidFill>
              </a:rPr>
              <a:t>10/8GB/s</a:t>
            </a:r>
            <a:r>
              <a:rPr lang="zh-CN" altLang="en-US" sz="2400">
                <a:solidFill>
                  <a:srgbClr val="4CD2E3"/>
                </a:solidFill>
              </a:rPr>
              <a:t>）</a:t>
            </a:r>
            <a:endParaRPr lang="en-US" altLang="zh-CN" sz="2400">
              <a:solidFill>
                <a:srgbClr val="4CD2E3"/>
              </a:solidFill>
            </a:endParaRPr>
          </a:p>
          <a:p>
            <a:r>
              <a:rPr lang="en-US" altLang="zh-CN" sz="2400">
                <a:solidFill>
                  <a:srgbClr val="4CD2E3"/>
                </a:solidFill>
              </a:rPr>
              <a:t>= 1.25</a:t>
            </a:r>
            <a:r>
              <a:rPr lang="zh-CN" altLang="en-US" sz="2400">
                <a:solidFill>
                  <a:srgbClr val="4CD2E3"/>
                </a:solidFill>
              </a:rPr>
              <a:t>*</a:t>
            </a:r>
            <a:r>
              <a:rPr lang="en-US" altLang="zh-CN" sz="2400">
                <a:solidFill>
                  <a:srgbClr val="4CD2E3"/>
                </a:solidFill>
              </a:rPr>
              <a:t>8(Gbit)/(10Gbit/s)</a:t>
            </a:r>
          </a:p>
          <a:p>
            <a:r>
              <a:rPr lang="en-US" altLang="zh-CN" sz="2400">
                <a:solidFill>
                  <a:srgbClr val="4CD2E3"/>
                </a:solidFill>
              </a:rPr>
              <a:t>=</a:t>
            </a:r>
            <a:r>
              <a:rPr lang="zh-CN" altLang="en-US" sz="2400">
                <a:solidFill>
                  <a:srgbClr val="4CD2E3"/>
                </a:solidFill>
              </a:rPr>
              <a:t> </a:t>
            </a:r>
            <a:r>
              <a:rPr lang="en-US" altLang="zh-CN" sz="2400">
                <a:solidFill>
                  <a:srgbClr val="4CD2E3"/>
                </a:solidFill>
              </a:rPr>
              <a:t>1</a:t>
            </a:r>
            <a:r>
              <a:rPr lang="zh-CN" altLang="en-US" sz="2400">
                <a:solidFill>
                  <a:srgbClr val="4CD2E3"/>
                </a:solidFill>
              </a:rPr>
              <a:t>秒</a:t>
            </a:r>
            <a:endParaRPr lang="en-US" altLang="zh-CN" sz="2400">
              <a:solidFill>
                <a:srgbClr val="4CD2E3"/>
              </a:solidFill>
            </a:endParaRPr>
          </a:p>
          <a:p>
            <a:endParaRPr lang="en-US" altLang="zh-CN" sz="2400">
              <a:solidFill>
                <a:srgbClr val="4CD2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39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网络带宽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单位时间内传输的数据量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单位为</a:t>
            </a:r>
            <a:r>
              <a:rPr lang="en-US" altLang="zh-CN" sz="2800">
                <a:solidFill>
                  <a:schemeClr val="tx1"/>
                </a:solidFill>
              </a:rPr>
              <a:t>bps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76C6D-00F9-D74D-B6A7-62721C25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7192"/>
            <a:ext cx="12192000" cy="169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7E2B1-BE07-014C-85D9-9D941D7E8695}"/>
              </a:ext>
            </a:extLst>
          </p:cNvPr>
          <p:cNvSpPr txBox="1"/>
          <p:nvPr/>
        </p:nvSpPr>
        <p:spPr>
          <a:xfrm>
            <a:off x="5833641" y="1770927"/>
            <a:ext cx="487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1Gbps * 4s = 4Gbit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4/8GB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0.5</a:t>
            </a:r>
            <a:r>
              <a:rPr lang="zh-CN" altLang="en-US"/>
              <a:t>*</a:t>
            </a:r>
            <a:r>
              <a:rPr lang="en-US" altLang="zh-CN"/>
              <a:t>1024MB = 512MB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F97D03-F1D5-834D-B22E-91927C9A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472"/>
            <a:ext cx="12192000" cy="55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38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469F36CA-5ABB-CA40-AB7C-E78F0DE345A9}"/>
              </a:ext>
            </a:extLst>
          </p:cNvPr>
          <p:cNvSpPr/>
          <p:nvPr/>
        </p:nvSpPr>
        <p:spPr>
          <a:xfrm>
            <a:off x="1057275" y="871538"/>
            <a:ext cx="1457325" cy="1000125"/>
          </a:xfrm>
          <a:prstGeom prst="snipRoundRect">
            <a:avLst/>
          </a:prstGeom>
          <a:solidFill>
            <a:srgbClr val="4CD2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D351-9A54-AA46-A3D2-69CB27F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72" y="2008908"/>
            <a:ext cx="5190832" cy="3104861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EB74FDB5-01B6-0D40-A826-265D2B1F1D25}"/>
              </a:ext>
            </a:extLst>
          </p:cNvPr>
          <p:cNvSpPr/>
          <p:nvPr/>
        </p:nvSpPr>
        <p:spPr>
          <a:xfrm>
            <a:off x="9074727" y="4696691"/>
            <a:ext cx="2507673" cy="188421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manga.bilibili.com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48B56-90CC-7440-A07D-844745A47AE0}"/>
              </a:ext>
            </a:extLst>
          </p:cNvPr>
          <p:cNvSpPr txBox="1"/>
          <p:nvPr/>
        </p:nvSpPr>
        <p:spPr>
          <a:xfrm>
            <a:off x="1005054" y="2161309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192.168.0.101</a:t>
            </a:r>
          </a:p>
        </p:txBody>
      </p:sp>
    </p:spTree>
    <p:extLst>
      <p:ext uri="{BB962C8B-B14F-4D97-AF65-F5344CB8AC3E}">
        <p14:creationId xmlns:p14="http://schemas.microsoft.com/office/powerpoint/2010/main" val="24022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469F36CA-5ABB-CA40-AB7C-E78F0DE345A9}"/>
              </a:ext>
            </a:extLst>
          </p:cNvPr>
          <p:cNvSpPr/>
          <p:nvPr/>
        </p:nvSpPr>
        <p:spPr>
          <a:xfrm>
            <a:off x="1057275" y="871538"/>
            <a:ext cx="1457325" cy="1000125"/>
          </a:xfrm>
          <a:prstGeom prst="snipRoundRect">
            <a:avLst/>
          </a:prstGeom>
          <a:solidFill>
            <a:srgbClr val="4CD2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D351-9A54-AA46-A3D2-69CB27F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72" y="2008908"/>
            <a:ext cx="5190832" cy="3104861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EB74FDB5-01B6-0D40-A826-265D2B1F1D25}"/>
              </a:ext>
            </a:extLst>
          </p:cNvPr>
          <p:cNvSpPr/>
          <p:nvPr/>
        </p:nvSpPr>
        <p:spPr>
          <a:xfrm>
            <a:off x="9074727" y="4696691"/>
            <a:ext cx="2507673" cy="188421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manga.bilibili.com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48B56-90CC-7440-A07D-844745A47AE0}"/>
              </a:ext>
            </a:extLst>
          </p:cNvPr>
          <p:cNvSpPr txBox="1"/>
          <p:nvPr/>
        </p:nvSpPr>
        <p:spPr>
          <a:xfrm>
            <a:off x="1005054" y="2161309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192.168.0.101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22687CF-9A56-F244-BC7E-0C4F5C550298}"/>
              </a:ext>
            </a:extLst>
          </p:cNvPr>
          <p:cNvSpPr/>
          <p:nvPr/>
        </p:nvSpPr>
        <p:spPr>
          <a:xfrm rot="2019724">
            <a:off x="2588360" y="1619963"/>
            <a:ext cx="2161309" cy="9262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189C8-41EA-E04F-834D-A91A1726077E}"/>
              </a:ext>
            </a:extLst>
          </p:cNvPr>
          <p:cNvSpPr txBox="1"/>
          <p:nvPr/>
        </p:nvSpPr>
        <p:spPr>
          <a:xfrm>
            <a:off x="3491343" y="1199408"/>
            <a:ext cx="51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http://</a:t>
            </a:r>
            <a:r>
              <a:rPr lang="en-US" sz="2400"/>
              <a:t>manga.bilibili.com/conan</a:t>
            </a:r>
          </a:p>
        </p:txBody>
      </p:sp>
    </p:spTree>
    <p:extLst>
      <p:ext uri="{BB962C8B-B14F-4D97-AF65-F5344CB8AC3E}">
        <p14:creationId xmlns:p14="http://schemas.microsoft.com/office/powerpoint/2010/main" val="198264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469F36CA-5ABB-CA40-AB7C-E78F0DE345A9}"/>
              </a:ext>
            </a:extLst>
          </p:cNvPr>
          <p:cNvSpPr/>
          <p:nvPr/>
        </p:nvSpPr>
        <p:spPr>
          <a:xfrm>
            <a:off x="1057275" y="871538"/>
            <a:ext cx="1457325" cy="1000125"/>
          </a:xfrm>
          <a:prstGeom prst="snipRoundRect">
            <a:avLst/>
          </a:prstGeom>
          <a:solidFill>
            <a:srgbClr val="4CD2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D351-9A54-AA46-A3D2-69CB27FA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72" y="2008908"/>
            <a:ext cx="5190832" cy="3104861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EB74FDB5-01B6-0D40-A826-265D2B1F1D25}"/>
              </a:ext>
            </a:extLst>
          </p:cNvPr>
          <p:cNvSpPr/>
          <p:nvPr/>
        </p:nvSpPr>
        <p:spPr>
          <a:xfrm>
            <a:off x="9074727" y="4696691"/>
            <a:ext cx="2507673" cy="188421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manga.bilibili.com</a:t>
            </a:r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75F1BEA1-7070-894B-9560-8C6482F5FB6B}"/>
              </a:ext>
            </a:extLst>
          </p:cNvPr>
          <p:cNvSpPr/>
          <p:nvPr/>
        </p:nvSpPr>
        <p:spPr>
          <a:xfrm>
            <a:off x="1057275" y="4696691"/>
            <a:ext cx="1457325" cy="1000125"/>
          </a:xfrm>
          <a:prstGeom prst="snipRoundRect">
            <a:avLst/>
          </a:prstGeom>
          <a:solidFill>
            <a:srgbClr val="FFC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48B56-90CC-7440-A07D-844745A47AE0}"/>
              </a:ext>
            </a:extLst>
          </p:cNvPr>
          <p:cNvSpPr txBox="1"/>
          <p:nvPr/>
        </p:nvSpPr>
        <p:spPr>
          <a:xfrm>
            <a:off x="1005054" y="2161309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192.168.0.101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B4C99-A9C5-3947-95DA-EB2042EA4B8B}"/>
              </a:ext>
            </a:extLst>
          </p:cNvPr>
          <p:cNvSpPr txBox="1"/>
          <p:nvPr/>
        </p:nvSpPr>
        <p:spPr>
          <a:xfrm>
            <a:off x="9317181" y="4050360"/>
            <a:ext cx="20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139.159.241.37</a:t>
            </a:r>
          </a:p>
          <a:p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22687CF-9A56-F244-BC7E-0C4F5C550298}"/>
              </a:ext>
            </a:extLst>
          </p:cNvPr>
          <p:cNvSpPr/>
          <p:nvPr/>
        </p:nvSpPr>
        <p:spPr>
          <a:xfrm rot="2019724">
            <a:off x="2588360" y="1619963"/>
            <a:ext cx="2161309" cy="9262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189C8-41EA-E04F-834D-A91A1726077E}"/>
              </a:ext>
            </a:extLst>
          </p:cNvPr>
          <p:cNvSpPr txBox="1"/>
          <p:nvPr/>
        </p:nvSpPr>
        <p:spPr>
          <a:xfrm>
            <a:off x="3491345" y="1199408"/>
            <a:ext cx="506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http://</a:t>
            </a:r>
            <a:r>
              <a:rPr lang="en-US" sz="2400"/>
              <a:t>manga.bilibili.com/conan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22762FA-5EED-2D4E-B106-6C1295E08C66}"/>
              </a:ext>
            </a:extLst>
          </p:cNvPr>
          <p:cNvSpPr/>
          <p:nvPr/>
        </p:nvSpPr>
        <p:spPr>
          <a:xfrm rot="8926618">
            <a:off x="2695273" y="4099814"/>
            <a:ext cx="2161309" cy="926275"/>
          </a:xfrm>
          <a:prstGeom prst="rightArrow">
            <a:avLst/>
          </a:prstGeom>
          <a:solidFill>
            <a:srgbClr val="FFC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B4E0D-A571-5840-9817-40482969A8EB}"/>
              </a:ext>
            </a:extLst>
          </p:cNvPr>
          <p:cNvSpPr txBox="1"/>
          <p:nvPr/>
        </p:nvSpPr>
        <p:spPr>
          <a:xfrm>
            <a:off x="5763491" y="0"/>
            <a:ext cx="6428509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Google Shape;526;p87">
            <a:extLst>
              <a:ext uri="{FF2B5EF4-FFF2-40B4-BE49-F238E27FC236}">
                <a16:creationId xmlns:a16="http://schemas.microsoft.com/office/drawing/2014/main" id="{45970D8B-75C6-2B47-A765-A74EDAC18C9D}"/>
              </a:ext>
            </a:extLst>
          </p:cNvPr>
          <p:cNvSpPr txBox="1"/>
          <p:nvPr/>
        </p:nvSpPr>
        <p:spPr>
          <a:xfrm>
            <a:off x="6096000" y="3168172"/>
            <a:ext cx="5706000" cy="2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9688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 Request Header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9688">
                  <a:lumMod val="60000"/>
                  <a:lumOff val="40000"/>
                </a:srgbClr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8D778-3FBF-ED4A-8E88-2E9E7D1948DF}"/>
              </a:ext>
            </a:extLst>
          </p:cNvPr>
          <p:cNvSpPr/>
          <p:nvPr/>
        </p:nvSpPr>
        <p:spPr>
          <a:xfrm>
            <a:off x="126245" y="1037685"/>
            <a:ext cx="53734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（我写在信封上的话）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</a:b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/conan HTTPS</a:t>
            </a:r>
            <a:b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Host: manga.bilibili.com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（我实际的内心活动）：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Menlo" panose="020B0609030804020204" pitchFamily="49" charset="0"/>
              </a:rPr>
              <a:t>听说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Menlo" panose="020B0609030804020204" pitchFamily="49" charset="0"/>
              </a:rPr>
              <a:t>manga.bilibili.com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Menlo" panose="020B0609030804020204" pitchFamily="49" charset="0"/>
              </a:rPr>
              <a:t>这个地方有很多漫画资源，而我现在特别想看名侦探柯南的漫画，我多么希望它可以给我呀！不过一定要是名侦探柯南哦，我可不想看什么火影忍者漫画或者空中课堂视频。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9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7285-99BA-C84A-9B50-86060947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6918A-FCA2-584A-8917-6D7D2852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24"/>
            <a:ext cx="12192000" cy="6490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FEFDE-CC7E-AA40-B822-E766B50D6DA8}"/>
              </a:ext>
            </a:extLst>
          </p:cNvPr>
          <p:cNvSpPr txBox="1"/>
          <p:nvPr/>
        </p:nvSpPr>
        <p:spPr>
          <a:xfrm>
            <a:off x="6337737" y="1150883"/>
            <a:ext cx="5200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https://scls.org.cn/derek</a:t>
            </a:r>
          </a:p>
        </p:txBody>
      </p:sp>
    </p:spTree>
    <p:extLst>
      <p:ext uri="{BB962C8B-B14F-4D97-AF65-F5344CB8AC3E}">
        <p14:creationId xmlns:p14="http://schemas.microsoft.com/office/powerpoint/2010/main" val="16927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TCP</a:t>
            </a:r>
            <a:r>
              <a:rPr lang="zh-CN" altLang="en-US" sz="2800">
                <a:solidFill>
                  <a:schemeClr val="tx1"/>
                </a:solidFill>
              </a:rPr>
              <a:t>协议：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三次握手（确认）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保证可靠传输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 常适用于对数据完整性要求比较高的场合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72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TP vs IMAP vs POP3 - Knowing The Difference">
            <a:extLst>
              <a:ext uri="{FF2B5EF4-FFF2-40B4-BE49-F238E27FC236}">
                <a16:creationId xmlns:a16="http://schemas.microsoft.com/office/drawing/2014/main" id="{03E619F5-3923-5B4B-B8EE-7221928E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258310"/>
            <a:ext cx="7509113" cy="35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C97CF-EBB5-8D40-AE54-47B7C7B0F388}"/>
              </a:ext>
            </a:extLst>
          </p:cNvPr>
          <p:cNvSpPr txBox="1"/>
          <p:nvPr/>
        </p:nvSpPr>
        <p:spPr>
          <a:xfrm>
            <a:off x="486137" y="4047595"/>
            <a:ext cx="50234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三次握手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Helo!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我想发邮件给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tom@qq.com,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你愿意帮我接受吗？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好的，这是我要发给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tom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的邮件。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我下线了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AE131-0034-444B-9843-E50F855B97C5}"/>
              </a:ext>
            </a:extLst>
          </p:cNvPr>
          <p:cNvSpPr txBox="1"/>
          <p:nvPr/>
        </p:nvSpPr>
        <p:spPr>
          <a:xfrm>
            <a:off x="5708249" y="4047595"/>
            <a:ext cx="5609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三次握手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OK!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让我想一想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思考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…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）好的没问题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我收到了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576B2-8357-FF4B-B519-497791189F5B}"/>
              </a:ext>
            </a:extLst>
          </p:cNvPr>
          <p:cNvSpPr txBox="1"/>
          <p:nvPr/>
        </p:nvSpPr>
        <p:spPr>
          <a:xfrm>
            <a:off x="2801073" y="1238491"/>
            <a:ext cx="3078866" cy="451413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8BE22-D9C3-F04D-B264-57774A4ED358}"/>
              </a:ext>
            </a:extLst>
          </p:cNvPr>
          <p:cNvSpPr txBox="1"/>
          <p:nvPr/>
        </p:nvSpPr>
        <p:spPr>
          <a:xfrm>
            <a:off x="1993829" y="2194990"/>
            <a:ext cx="161448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163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8431A-1C07-4848-9D6A-EDE8289A5808}"/>
              </a:ext>
            </a:extLst>
          </p:cNvPr>
          <p:cNvSpPr txBox="1"/>
          <p:nvPr/>
        </p:nvSpPr>
        <p:spPr>
          <a:xfrm>
            <a:off x="2190598" y="3010580"/>
            <a:ext cx="203850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alice@163.com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61152-864A-4546-AAEE-750F942B7A68}"/>
              </a:ext>
            </a:extLst>
          </p:cNvPr>
          <p:cNvSpPr txBox="1"/>
          <p:nvPr/>
        </p:nvSpPr>
        <p:spPr>
          <a:xfrm>
            <a:off x="5116009" y="2165576"/>
            <a:ext cx="1614488" cy="36933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QQ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B10A3-19E4-9041-996E-A0343EB5C934}"/>
              </a:ext>
            </a:extLst>
          </p:cNvPr>
          <p:cNvSpPr txBox="1"/>
          <p:nvPr/>
        </p:nvSpPr>
        <p:spPr>
          <a:xfrm>
            <a:off x="4702305" y="3338121"/>
            <a:ext cx="1614488" cy="369332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tom@qq.com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864FF2-260B-F844-AA79-8C0487633BF3}"/>
              </a:ext>
            </a:extLst>
          </p:cNvPr>
          <p:cNvSpPr txBox="1"/>
          <p:nvPr/>
        </p:nvSpPr>
        <p:spPr>
          <a:xfrm>
            <a:off x="2614611" y="4131670"/>
            <a:ext cx="2228852" cy="461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163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DC819-7B67-1E47-97C6-AAF3A331DDCF}"/>
              </a:ext>
            </a:extLst>
          </p:cNvPr>
          <p:cNvSpPr txBox="1"/>
          <p:nvPr/>
        </p:nvSpPr>
        <p:spPr>
          <a:xfrm>
            <a:off x="8140195" y="4131670"/>
            <a:ext cx="2303967" cy="461665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QQ Server</a:t>
            </a:r>
          </a:p>
        </p:txBody>
      </p:sp>
    </p:spTree>
    <p:extLst>
      <p:ext uri="{BB962C8B-B14F-4D97-AF65-F5344CB8AC3E}">
        <p14:creationId xmlns:p14="http://schemas.microsoft.com/office/powerpoint/2010/main" val="3922694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twork Visibility and Network Test Products | Keysight">
            <a:extLst>
              <a:ext uri="{FF2B5EF4-FFF2-40B4-BE49-F238E27FC236}">
                <a16:creationId xmlns:a16="http://schemas.microsoft.com/office/drawing/2014/main" id="{F29DC9DB-937C-324C-9991-0F07BA6A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43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E9A200-D914-9244-9B94-6A9F34F9FF62}"/>
              </a:ext>
            </a:extLst>
          </p:cNvPr>
          <p:cNvSpPr/>
          <p:nvPr/>
        </p:nvSpPr>
        <p:spPr>
          <a:xfrm>
            <a:off x="3518980" y="3244334"/>
            <a:ext cx="5154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https://www.youtube.com/watch?v=3uhA8bdz8gI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9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THAT’S ALL FOR TODAY</a:t>
            </a: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8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4CB210-BFBF-214A-8151-9B5C841E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67" y="600200"/>
            <a:ext cx="9067849" cy="5454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UDP</a:t>
            </a:r>
            <a:r>
              <a:rPr lang="zh-CN" altLang="en-US" sz="2800">
                <a:solidFill>
                  <a:schemeClr val="tx1"/>
                </a:solidFill>
              </a:rPr>
              <a:t>协议：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1.</a:t>
            </a:r>
            <a:r>
              <a:rPr lang="zh-CN" altLang="en-US" sz="2800">
                <a:solidFill>
                  <a:schemeClr val="tx1"/>
                </a:solidFill>
              </a:rPr>
              <a:t> 无连接协议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2.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UDP</a:t>
            </a:r>
            <a:r>
              <a:rPr lang="zh-CN" altLang="en-US" sz="2800">
                <a:solidFill>
                  <a:schemeClr val="tx1"/>
                </a:solidFill>
              </a:rPr>
              <a:t>不保证数据的可靠传输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r>
              <a:rPr lang="en-US" altLang="zh-CN" sz="2800">
                <a:solidFill>
                  <a:schemeClr val="tx1"/>
                </a:solidFill>
              </a:rPr>
              <a:t>3.</a:t>
            </a:r>
            <a:r>
              <a:rPr lang="zh-CN" altLang="en-US" sz="2800">
                <a:solidFill>
                  <a:schemeClr val="tx1"/>
                </a:solidFill>
              </a:rPr>
              <a:t> 常适用与对实时性要求比较高的场合</a:t>
            </a:r>
            <a:br>
              <a:rPr lang="en-US" altLang="zh-CN" sz="2800">
                <a:solidFill>
                  <a:schemeClr val="tx1"/>
                </a:solidFill>
              </a:rPr>
            </a:br>
            <a:br>
              <a:rPr lang="en-US" altLang="zh-CN" sz="28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929D-F600-4147-8E63-019CF47A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FFFF00"/>
                </a:solidFill>
              </a:rPr>
              <a:t>1.</a:t>
            </a:r>
            <a:r>
              <a:rPr lang="zh-CN" altLang="en-US" sz="2800">
                <a:solidFill>
                  <a:srgbClr val="FFFF00"/>
                </a:solidFill>
              </a:rPr>
              <a:t> 在腾讯体育观看</a:t>
            </a:r>
            <a:r>
              <a:rPr lang="en-US" altLang="zh-CN" sz="2800">
                <a:solidFill>
                  <a:srgbClr val="FFFF00"/>
                </a:solidFill>
              </a:rPr>
              <a:t>NBA</a:t>
            </a:r>
            <a:r>
              <a:rPr lang="zh-CN" altLang="en-US" sz="2800">
                <a:solidFill>
                  <a:srgbClr val="FFFF00"/>
                </a:solidFill>
              </a:rPr>
              <a:t>比赛直播</a:t>
            </a:r>
            <a:br>
              <a:rPr lang="en-US" altLang="zh-CN" sz="2800">
                <a:solidFill>
                  <a:srgbClr val="FFFF00"/>
                </a:solidFill>
              </a:rPr>
            </a:br>
            <a:br>
              <a:rPr lang="en-US" altLang="zh-CN" sz="2800">
                <a:solidFill>
                  <a:srgbClr val="4CD2E3"/>
                </a:solidFill>
              </a:rPr>
            </a:b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EA13-B333-A84C-85DB-C91010EF3114}"/>
              </a:ext>
            </a:extLst>
          </p:cNvPr>
          <p:cNvSpPr txBox="1"/>
          <p:nvPr/>
        </p:nvSpPr>
        <p:spPr>
          <a:xfrm>
            <a:off x="8048373" y="2606040"/>
            <a:ext cx="348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4CD2E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326629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929D-F600-4147-8E63-019CF47A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FFFF00"/>
                </a:solidFill>
              </a:rPr>
              <a:t>2.</a:t>
            </a:r>
            <a:r>
              <a:rPr lang="zh-CN" altLang="en-US" sz="2800">
                <a:solidFill>
                  <a:srgbClr val="FFFF00"/>
                </a:solidFill>
              </a:rPr>
              <a:t> 从钉钉下载课件</a:t>
            </a:r>
            <a:br>
              <a:rPr lang="en-US" altLang="zh-CN" sz="2800">
                <a:solidFill>
                  <a:srgbClr val="FFFF00"/>
                </a:solidFill>
              </a:rPr>
            </a:br>
            <a:br>
              <a:rPr lang="en-US" altLang="zh-CN" sz="2800">
                <a:solidFill>
                  <a:srgbClr val="4CD2E3"/>
                </a:solidFill>
              </a:rPr>
            </a:b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EA13-B333-A84C-85DB-C91010EF3114}"/>
              </a:ext>
            </a:extLst>
          </p:cNvPr>
          <p:cNvSpPr txBox="1"/>
          <p:nvPr/>
        </p:nvSpPr>
        <p:spPr>
          <a:xfrm>
            <a:off x="8048373" y="2606040"/>
            <a:ext cx="348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4CD2E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921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929D-F600-4147-8E63-019CF47A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FFFF00"/>
                </a:solidFill>
              </a:rPr>
              <a:t>3.</a:t>
            </a:r>
            <a:r>
              <a:rPr lang="zh-CN" altLang="en-US" sz="2800">
                <a:solidFill>
                  <a:srgbClr val="FFFF00"/>
                </a:solidFill>
              </a:rPr>
              <a:t> 在手机上查看实时纳斯达克股票价格</a:t>
            </a:r>
            <a:br>
              <a:rPr lang="en-US" altLang="zh-CN" sz="2800">
                <a:solidFill>
                  <a:srgbClr val="FFFF00"/>
                </a:solidFill>
              </a:rPr>
            </a:br>
            <a:br>
              <a:rPr lang="en-US" altLang="zh-CN" sz="2800">
                <a:solidFill>
                  <a:srgbClr val="4CD2E3"/>
                </a:solidFill>
              </a:rPr>
            </a:b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EA13-B333-A84C-85DB-C91010EF3114}"/>
              </a:ext>
            </a:extLst>
          </p:cNvPr>
          <p:cNvSpPr txBox="1"/>
          <p:nvPr/>
        </p:nvSpPr>
        <p:spPr>
          <a:xfrm>
            <a:off x="8048373" y="2606040"/>
            <a:ext cx="348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4CD2E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98110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929D-F600-4147-8E63-019CF47A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FFFF00"/>
                </a:solidFill>
              </a:rPr>
              <a:t>4.</a:t>
            </a:r>
            <a:r>
              <a:rPr lang="zh-CN" altLang="en-US" sz="2800">
                <a:solidFill>
                  <a:srgbClr val="FFFF00"/>
                </a:solidFill>
              </a:rPr>
              <a:t> 从交易软件买入</a:t>
            </a:r>
            <a:r>
              <a:rPr lang="en-US" altLang="zh-CN" sz="2800">
                <a:solidFill>
                  <a:srgbClr val="FFFF00"/>
                </a:solidFill>
              </a:rPr>
              <a:t>100</a:t>
            </a:r>
            <a:r>
              <a:rPr lang="zh-CN" altLang="en-US" sz="2800">
                <a:solidFill>
                  <a:srgbClr val="FFFF00"/>
                </a:solidFill>
              </a:rPr>
              <a:t>手苹果公司股票</a:t>
            </a:r>
            <a:br>
              <a:rPr lang="en-US" altLang="zh-CN" sz="2800">
                <a:solidFill>
                  <a:srgbClr val="FFFF00"/>
                </a:solidFill>
              </a:rPr>
            </a:br>
            <a:br>
              <a:rPr lang="en-US" altLang="zh-CN" sz="2800">
                <a:solidFill>
                  <a:srgbClr val="4CD2E3"/>
                </a:solidFill>
              </a:rPr>
            </a:br>
            <a:endParaRPr lang="en-US" sz="2800">
              <a:solidFill>
                <a:srgbClr val="4CD2E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0EA13-B333-A84C-85DB-C91010EF3114}"/>
              </a:ext>
            </a:extLst>
          </p:cNvPr>
          <p:cNvSpPr txBox="1"/>
          <p:nvPr/>
        </p:nvSpPr>
        <p:spPr>
          <a:xfrm>
            <a:off x="8048373" y="2606040"/>
            <a:ext cx="348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4CD2E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6169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1422</Words>
  <Application>Microsoft Macintosh PowerPoint</Application>
  <PresentationFormat>Widescreen</PresentationFormat>
  <Paragraphs>159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SimHei</vt:lpstr>
      <vt:lpstr>Arial</vt:lpstr>
      <vt:lpstr>Calibri</vt:lpstr>
      <vt:lpstr>Consolas</vt:lpstr>
      <vt:lpstr>Menlo</vt:lpstr>
      <vt:lpstr>Simple Dark</vt:lpstr>
      <vt:lpstr>回顾</vt:lpstr>
      <vt:lpstr> HTTP协议  1. 通过DNS服务器查找域名对应的IP地址。  2. 一个主域名下面可能有很多子域名，如www.weibo.com，kefu.weibo.com  3.一个完整的URL由协议名，域名（端口），和路径（文件说明）组成。  4. HTTP通过状态码来表示请求是否被服务器成功响应。</vt:lpstr>
      <vt:lpstr>PowerPoint Presentation</vt:lpstr>
      <vt:lpstr>TCP协议：  1. 三次握手（确认）  2. 保证可靠传输  3. 常适用于对数据完整性要求比较高的场合  </vt:lpstr>
      <vt:lpstr>UDP协议：  1. 无连接协议  2. UDP不保证数据的可靠传输  3. 常适用与对实时性要求比较高的场合  </vt:lpstr>
      <vt:lpstr>1. 在腾讯体育观看NBA比赛直播  </vt:lpstr>
      <vt:lpstr>2. 从钉钉下载课件  </vt:lpstr>
      <vt:lpstr>3. 在手机上查看实时纳斯达克股票价格  </vt:lpstr>
      <vt:lpstr>4. 从交易软件买入100手苹果公司股票  </vt:lpstr>
      <vt:lpstr>信息技术 第五讲 </vt:lpstr>
      <vt:lpstr>TCP</vt:lpstr>
      <vt:lpstr>数据包</vt:lpstr>
      <vt:lpstr>PowerPoint Presentation</vt:lpstr>
      <vt:lpstr>IP</vt:lpstr>
      <vt:lpstr>IP协议（Internet Protocol）：  1. 负责发送和接收数据包。  2. 寻找网络的最优路径。   3. 无连接协议，不保证可靠传输。  </vt:lpstr>
      <vt:lpstr>TCP/IP</vt:lpstr>
      <vt:lpstr>PowerPoint Presentation</vt:lpstr>
      <vt:lpstr>SMTP协议（Simple Mail Transfer Protocol）：  1. 负责邮件的发送  2. 客户端-服务器 &amp;&amp; 服务器-服务器  3. 发送邮件前需要建立TCP连接  </vt:lpstr>
      <vt:lpstr>PowerPoint Presentation</vt:lpstr>
      <vt:lpstr>POP3协议（Post Office Protocol）：  1. 用于电子邮件的接收  2. 客户端接收邮件前需要建立TCP连接  3. 收信过程中无法知道邮件的具体信息  </vt:lpstr>
      <vt:lpstr>PowerPoint Presentation</vt:lpstr>
      <vt:lpstr>信息技术 第六讲 </vt:lpstr>
      <vt:lpstr>IMAP协议（Internet Message Access Protocol）：  1. 用于电子邮件的接收  2. 提供摘要浏览方式  </vt:lpstr>
      <vt:lpstr>SMTP协议（Simple Mail Transfer Protocol）：  1. 负责邮件的发送  2. 客户端-服务器 &amp;&amp; 服务器-服务器  3. 发送邮件前需要建立TCP连接  </vt:lpstr>
      <vt:lpstr>POP3协议（Post Office Protocol）：  1. 用于电子邮件的接收  2. 客户端接收邮件前需要建立TCP连接  3. 收信过程中无法知道邮件的具体信息  </vt:lpstr>
      <vt:lpstr>IMAP协议（Internet Message Access Protocol）：  1. 用于电子邮件的接收  2. 提供摘要浏览方式  </vt:lpstr>
      <vt:lpstr>PowerPoint Presentation</vt:lpstr>
      <vt:lpstr>PowerPoint Presentation</vt:lpstr>
      <vt:lpstr>局域网：学校、机房、公司   广域网：较大的地理距离   Internet是最大的广域网  </vt:lpstr>
      <vt:lpstr>A,B两台电脑在同一个局域网中，网络采用C类地址，已知A的IP地址是192.168.103.15，请问B的IP地址可能是（）  A. 192.168.100.1 B. 202.10.20.2 C. 202.10.20.100 D. 192.168.103.100</vt:lpstr>
      <vt:lpstr>网络带宽  1. 单位时间内传输的数据量  2. 单位为bps   </vt:lpstr>
      <vt:lpstr>网络带宽  1. 单位时间内传输的数据量  2. 单位为bps   </vt:lpstr>
      <vt:lpstr>网络带宽  1. 单位时间内传输的数据量  2. 单位为bps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ALL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Hu</dc:creator>
  <cp:lastModifiedBy>Tong Hu</cp:lastModifiedBy>
  <cp:revision>271</cp:revision>
  <dcterms:created xsi:type="dcterms:W3CDTF">2020-08-26T00:26:03Z</dcterms:created>
  <dcterms:modified xsi:type="dcterms:W3CDTF">2022-03-22T03:27:33Z</dcterms:modified>
</cp:coreProperties>
</file>