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6C7-5F32-784D-AE98-66923851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CDAB5-CCC7-314D-8E47-C9F9116B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3339-44CB-EF40-AF24-01F3A195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75C2-92B2-0244-BD2C-17A9A347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2F2E-CDFB-9C46-B8F4-2569BC3A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43E3-0099-294A-8D88-BE8D350E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690E-7D80-C643-8AEB-F8829436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8CC8-B4A0-BE4A-A49D-98A98D91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9578-AF35-654C-B594-667EE141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19C34-DA6A-694D-B627-B74D9A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9F6A2-4EE7-6B40-B421-A35D01FE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5D256-B984-8D4C-BDC8-22C38AAF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3442-1088-0B46-BD9F-70D1237F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0BFA-B41C-8040-A17A-D0BFB4BE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AE27-7C01-184C-93E2-485D38A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9A2-AF23-FD40-A97E-8926835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DBC5-593D-4C4A-BB85-1636A4A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FE22-CD04-F147-9A1B-E87B3E31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10CF-7F2E-654B-9D61-263EF942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6CF9-D5FF-2740-968F-6E5EB18D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A12-383C-B54C-A1E8-5BFDCF4D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A745-89A6-634D-88D6-81419A58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0C7A-56FC-9E4F-88D4-B1C36B03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55D0-6A0D-2A41-A432-ACE19BB8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34E1-7863-B642-BEEF-B5CA03F9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18CE-2A7F-7A47-9C5D-E2E0B08A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AF30-F31C-FD4F-8370-4CEBED5C8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7287-B705-4645-B46E-2CA08891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98B-7C87-3D4C-AA40-2A1F135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6EC5-1F27-274F-9648-53F643EE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5F5E-3374-7947-AB9D-957573D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C462-E7C5-AF42-8EEC-11DC60E7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121F-B34C-EC4E-978B-4A7D19DD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F18E-1551-4F42-8448-01564B36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7405A-DD80-9A46-8EDB-F5F8E872C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EC906-143C-B34F-94F1-3680942E9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A0687-9537-C347-B42B-298E5C1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B01B2-B22C-EC4C-BAC7-D8138D2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8E58A-21AC-4448-A5AE-55F20313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D6B-2416-3940-82AC-6CE8F795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C560D-7F80-6244-9C77-03D873CA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D7613-FE57-6149-B92A-4598645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6382E-6211-2E48-993C-37A21B5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35DB1-D991-9945-B023-554C6B0D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9C91-DA63-AB44-B8A5-D48B5288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34C0-EDD1-1E44-8481-7075B90E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AACE-2F26-1A40-8877-AF53028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D507-FFA4-C444-9FBE-C02F28A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6ED4-1D10-FD4A-AEF8-A546DF7D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FC28-3567-CD4E-A52C-FE700AAA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E897-0001-FC4E-9A95-CC0A753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2C8C-BBA8-1946-9178-FB25EC2B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6C4F-F6E0-DA42-9788-837EEFAF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1AC24-5A8A-584F-A9DA-95FC61E9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BA32-7D03-6040-86AE-E31E5343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5DF3-ED64-AA46-924E-D4C57228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45B1-2783-D643-BF52-3B221F1E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20269-592F-FD4E-8C7F-CEB37C32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DFB90-D04D-D14E-A7A0-32CAC494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EAE2-1BF5-8440-8F1D-0ACB4E1D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1F72-0FD3-E944-B3AF-058DD031A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45E6-6461-6C43-AE42-06CB0E4B301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2588-6204-D84B-9B1B-FC886355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E393-11D7-7F4A-B685-9E3F8F59C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C3F4C3-75A6-FF4C-9A53-0B4ABCDC6398}"/>
              </a:ext>
            </a:extLst>
          </p:cNvPr>
          <p:cNvGrpSpPr/>
          <p:nvPr/>
        </p:nvGrpSpPr>
        <p:grpSpPr>
          <a:xfrm>
            <a:off x="176659" y="889280"/>
            <a:ext cx="8633511" cy="4893546"/>
            <a:chOff x="176659" y="889280"/>
            <a:chExt cx="8633511" cy="489354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170E861-C3B8-4848-93E3-E2E4C4F049ED}"/>
                </a:ext>
              </a:extLst>
            </p:cNvPr>
            <p:cNvSpPr/>
            <p:nvPr/>
          </p:nvSpPr>
          <p:spPr>
            <a:xfrm>
              <a:off x="2137762" y="1075174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Reference Trajectory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972762D-4EC8-3446-8E7D-EE23D0E10BDC}"/>
                </a:ext>
              </a:extLst>
            </p:cNvPr>
            <p:cNvSpPr/>
            <p:nvPr/>
          </p:nvSpPr>
          <p:spPr>
            <a:xfrm>
              <a:off x="4237616" y="3411361"/>
              <a:ext cx="1641232" cy="12078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/>
                <a:t>NLMPC </a:t>
              </a:r>
            </a:p>
            <a:p>
              <a:pPr algn="ctr"/>
              <a:r>
                <a:rPr lang="en-US" dirty="0"/>
                <a:t>(model)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F074BF-B034-DB44-A912-3EE8A4491EA9}"/>
                </a:ext>
              </a:extLst>
            </p:cNvPr>
            <p:cNvSpPr/>
            <p:nvPr/>
          </p:nvSpPr>
          <p:spPr>
            <a:xfrm>
              <a:off x="1663837" y="2179659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06A4485-6430-A048-BE1A-14491AA06515}"/>
                </a:ext>
              </a:extLst>
            </p:cNvPr>
            <p:cNvSpPr/>
            <p:nvPr/>
          </p:nvSpPr>
          <p:spPr>
            <a:xfrm>
              <a:off x="1663837" y="3101166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Jacobian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B1DCA8B-F43C-804A-9E10-EFDFA42267FB}"/>
                </a:ext>
              </a:extLst>
            </p:cNvPr>
            <p:cNvSpPr/>
            <p:nvPr/>
          </p:nvSpPr>
          <p:spPr>
            <a:xfrm>
              <a:off x="176659" y="889280"/>
              <a:ext cx="1641232" cy="9801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Trajectory Optimization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6CBB08-D111-984B-BDCA-10D33C9F4EF9}"/>
                </a:ext>
              </a:extLst>
            </p:cNvPr>
            <p:cNvCxnSpPr>
              <a:cxnSpLocks/>
              <a:stCxn id="39" idx="3"/>
              <a:endCxn id="29" idx="1"/>
            </p:cNvCxnSpPr>
            <p:nvPr/>
          </p:nvCxnSpPr>
          <p:spPr>
            <a:xfrm>
              <a:off x="1817891" y="1379353"/>
              <a:ext cx="319871" cy="14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B4F193-4F73-7D4A-AA03-8A47033736EC}"/>
                </a:ext>
              </a:extLst>
            </p:cNvPr>
            <p:cNvCxnSpPr>
              <a:cxnSpLocks/>
              <a:stCxn id="29" idx="3"/>
              <a:endCxn id="42" idx="1"/>
            </p:cNvCxnSpPr>
            <p:nvPr/>
          </p:nvCxnSpPr>
          <p:spPr>
            <a:xfrm>
              <a:off x="3778994" y="1380811"/>
              <a:ext cx="458622" cy="14101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FCD6C3-E903-124E-840A-7AC7735B13E9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3305069" y="2485296"/>
              <a:ext cx="932547" cy="3056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8487F6-A728-C940-97C4-E0659F52FECB}"/>
                </a:ext>
              </a:extLst>
            </p:cNvPr>
            <p:cNvCxnSpPr>
              <a:cxnSpLocks/>
              <a:stCxn id="38" idx="3"/>
              <a:endCxn id="42" idx="1"/>
            </p:cNvCxnSpPr>
            <p:nvPr/>
          </p:nvCxnSpPr>
          <p:spPr>
            <a:xfrm flipV="1">
              <a:off x="3305069" y="2790932"/>
              <a:ext cx="932547" cy="615871"/>
            </a:xfrm>
            <a:prstGeom prst="line">
              <a:avLst/>
            </a:prstGeom>
            <a:ln w="127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86D05F9-1363-1B47-8257-DA74D60B8166}"/>
                </a:ext>
              </a:extLst>
            </p:cNvPr>
            <p:cNvSpPr/>
            <p:nvPr/>
          </p:nvSpPr>
          <p:spPr>
            <a:xfrm>
              <a:off x="4219600" y="5171552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Cost Function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958086-C7F2-564C-A6E3-D6FAEF29B8E3}"/>
                </a:ext>
              </a:extLst>
            </p:cNvPr>
            <p:cNvCxnSpPr>
              <a:cxnSpLocks/>
              <a:stCxn id="13" idx="0"/>
              <a:endCxn id="36" idx="2"/>
            </p:cNvCxnSpPr>
            <p:nvPr/>
          </p:nvCxnSpPr>
          <p:spPr>
            <a:xfrm flipV="1">
              <a:off x="5040216" y="4619242"/>
              <a:ext cx="18016" cy="5523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B347B7F-3060-2B4F-AB1B-0BCC3C5C9458}"/>
                </a:ext>
              </a:extLst>
            </p:cNvPr>
            <p:cNvSpPr/>
            <p:nvPr/>
          </p:nvSpPr>
          <p:spPr>
            <a:xfrm>
              <a:off x="7862121" y="3709665"/>
              <a:ext cx="948049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Ode45 </a:t>
              </a:r>
            </a:p>
            <a:p>
              <a:pPr algn="ctr"/>
              <a:r>
                <a:rPr lang="en-US" dirty="0"/>
                <a:t>(plant)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032BFB-84DA-E245-A99C-9F60F6D945F0}"/>
                </a:ext>
              </a:extLst>
            </p:cNvPr>
            <p:cNvCxnSpPr>
              <a:cxnSpLocks/>
              <a:stCxn id="36" idx="3"/>
              <a:endCxn id="17" idx="1"/>
            </p:cNvCxnSpPr>
            <p:nvPr/>
          </p:nvCxnSpPr>
          <p:spPr>
            <a:xfrm>
              <a:off x="5878848" y="4015302"/>
              <a:ext cx="198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85DB2C-6688-774C-990C-493D9343D73E}"/>
                </a:ext>
              </a:extLst>
            </p:cNvPr>
            <p:cNvSpPr txBox="1"/>
            <p:nvPr/>
          </p:nvSpPr>
          <p:spPr>
            <a:xfrm>
              <a:off x="5860832" y="3402205"/>
              <a:ext cx="1885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optimal </a:t>
              </a:r>
            </a:p>
            <a:p>
              <a:pPr algn="ctr"/>
              <a:r>
                <a:rPr lang="en-US" dirty="0"/>
                <a:t>move</a:t>
              </a:r>
            </a:p>
            <a:p>
              <a:pPr algn="ctr"/>
              <a:r>
                <a:rPr lang="en-US" dirty="0"/>
                <a:t>(zero-order hold)</a:t>
              </a:r>
            </a:p>
          </p:txBody>
        </p: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5D127967-D003-7E42-A37E-59ECA5BBD969}"/>
                </a:ext>
              </a:extLst>
            </p:cNvPr>
            <p:cNvCxnSpPr>
              <a:cxnSpLocks/>
              <a:stCxn id="17" idx="2"/>
              <a:endCxn id="36" idx="2"/>
            </p:cNvCxnSpPr>
            <p:nvPr/>
          </p:nvCxnSpPr>
          <p:spPr>
            <a:xfrm rot="5400000">
              <a:off x="6548038" y="2831133"/>
              <a:ext cx="298303" cy="3277914"/>
            </a:xfrm>
            <a:prstGeom prst="bentConnector3">
              <a:avLst>
                <a:gd name="adj1" fmla="val 17663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2B2AEC9-37E7-6D4C-9E21-751B4889341A}"/>
                </a:ext>
              </a:extLst>
            </p:cNvPr>
            <p:cNvSpPr/>
            <p:nvPr/>
          </p:nvSpPr>
          <p:spPr>
            <a:xfrm>
              <a:off x="4237616" y="2485295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Discretization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2EEC53-A261-4A49-92C1-52DC59EEA792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>
              <a:off x="5058232" y="3096569"/>
              <a:ext cx="0" cy="314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C12E6897-887A-CB44-AE96-58E842FB0B73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997275" y="1869426"/>
              <a:ext cx="666562" cy="61587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Malladi, Sai Satya Charan</dc:creator>
  <cp:lastModifiedBy>Malladi, Sai Satya Charan</cp:lastModifiedBy>
  <cp:revision>4</cp:revision>
  <dcterms:created xsi:type="dcterms:W3CDTF">2021-12-05T18:06:34Z</dcterms:created>
  <dcterms:modified xsi:type="dcterms:W3CDTF">2022-02-22T23:19:04Z</dcterms:modified>
</cp:coreProperties>
</file>