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ECBD-D6C6-BC55-BC29-FDF09FD09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1103-C5CE-F563-8C65-0BC8A07D4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E310-EE56-191B-F80F-588D16C6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0D89-1C39-B5B6-4D92-32B721A1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36A2-ABF9-5D09-5328-E9625F0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2572-1F3A-39CE-4CE5-3594AC3A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68A0D-1137-BD24-15A2-FA280D59F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5838-5121-89ED-04D1-224688E5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DFE5-9A17-DBDD-F1CF-EABA03AE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D306-328F-39C5-6E11-956ED93A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79722-764C-73EF-DC2A-BB430284F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6311-3540-EBA4-09C0-40A1C0D8B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2FEF-A328-5954-2EEB-7C1B7E12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32A0-0313-55EA-2239-880BD8D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6B80-E99A-88CC-BF46-1E4E1F56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F998-87F2-B2AD-6136-C044E4CD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7C2E-266E-A582-8E74-DD7B0DF7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70895-C86C-60E0-9E90-0B6A84DA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1406-5DD6-F955-3C3C-EB29A655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99C6-D9D6-28AC-621E-38E0DD35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68FD-EED4-2304-9A39-9193FDFA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D791-BA74-8770-4371-FB856D8B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CEC2-FD8D-6A9B-FF03-85DA5686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8F2C-DD16-899F-B829-291BCC0D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5D4E-D9DB-1E7C-169A-FEED49FB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67CC-E7C2-9B19-CFF9-39A04E9D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7180-AFA8-1CB3-9F7F-EE1C66EB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1D541-F423-F7B0-744E-19CAA02B8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00847-61AB-8681-7ADB-CC6700DD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61EA-FFA8-F886-885B-13D9F933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8B43-E1FF-5EC5-B2F4-81DC9DA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2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D17B-D824-1560-3E33-A72453BC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DEDF6-D0C3-15B4-42F9-97CC16A91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7475-8389-4FD5-F1AF-E43089F9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701A4-0F5A-7474-8F97-814151DA0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A1B78-6581-D42B-CEE5-EBAFE1679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FF7EA-F9F0-EDF8-9370-D4BE4E9D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3AE3-8B66-E9A7-F535-027B7673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452B0-46CA-7860-7F0B-4CAA3B99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F4E4-706F-F3AE-6CF9-96C75C6F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B9990-2DDE-390A-8400-4DF929DA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6139-8E28-BF9D-8456-7BF9A37D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15071-10E6-1A37-76A9-1FA1F931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15FB1-536E-F378-77F7-1CAB8A6A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453A5-E7E6-FAE9-FB34-71E16688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CAD5C-446F-36D4-BA38-2593C63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3EBF-D9F7-5306-8D76-653260E2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220C-B473-0579-BCFC-D2684E93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5EF61-757B-402D-7886-E2184C75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A4FCC-8D27-3AAA-FAC1-A830BA71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37F7-3F6C-67A4-B83A-BFBB9465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58FFA-2B1A-A1CF-9A31-FC4B4F39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9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E8E2-3442-C958-DD9E-419808B2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ED707-859C-4DD1-C739-C5DDE0406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C45F-1461-BCF6-5F06-273DE4AB7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00418-9C6E-5F09-A92A-3E75E92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9E23-E004-0557-E6D3-B3CC2AD3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99BD-4BB0-57E6-EFBB-82C1492F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2DBF5-780B-4C16-D481-4860A99D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5516-B972-D315-C37F-882D3D9F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44DA-EAC0-2F16-7D4F-CF90C69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25C5-3908-E349-A7F2-D0F673449E9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9D69-4E17-D3C3-E78C-2E0561899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DAA2-517A-29EE-4ECA-0D3BAA57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9EEA-8B45-1A4A-B933-2C55F0C9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430-0735-E354-6544-D70EBC7E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Multiplicative Extended Kalman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BFB8-12F9-F704-1135-05A4BA60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7728" cy="4351338"/>
          </a:xfrm>
        </p:spPr>
        <p:txBody>
          <a:bodyPr/>
          <a:lstStyle/>
          <a:p>
            <a:r>
              <a:rPr lang="en-US" dirty="0"/>
              <a:t>Agenda: Estimate the attitude of CubeSat. </a:t>
            </a:r>
          </a:p>
          <a:p>
            <a:r>
              <a:rPr lang="en-US" dirty="0"/>
              <a:t>Allows to work with quaternions and is very similar to EKF.</a:t>
            </a:r>
          </a:p>
          <a:p>
            <a:r>
              <a:rPr lang="en-US" dirty="0"/>
              <a:t>Been used in conjunction with Quest/TRIAD in some recent works.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1E9689A-5DFD-6233-8714-AB0C0BD7F9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5928" y="1825625"/>
                <a:ext cx="536772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i="1" dirty="0"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i="1" dirty="0">
                    <a:latin typeface="Cambria Math" panose="02040503050406030204" pitchFamily="18" charset="0"/>
                  </a:rPr>
                  <a:t>Start Loop </a:t>
                </a:r>
              </a:p>
              <a:p>
                <a:pPr marL="0" indent="0">
                  <a:buNone/>
                </a:pPr>
                <a:r>
                  <a:rPr lang="en-US" sz="1800" b="0" i="1" dirty="0">
                    <a:latin typeface="Cambria Math" panose="02040503050406030204" pitchFamily="18" charset="0"/>
                  </a:rPr>
                  <a:t>Quaternion Prediction(Unique to MEKF)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i="1" dirty="0">
                    <a:latin typeface="Cambria Math" panose="02040503050406030204" pitchFamily="18" charset="0"/>
                  </a:rPr>
                  <a:t>Prediction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Quaternion Update (Unique to MEKF)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1E9689A-5DFD-6233-8714-AB0C0BD7F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928" y="1825625"/>
                <a:ext cx="5367728" cy="4351338"/>
              </a:xfrm>
              <a:prstGeom prst="rect">
                <a:avLst/>
              </a:prstGeom>
              <a:blipFill>
                <a:blip r:embed="rId2"/>
                <a:stretch>
                  <a:fillRect l="-94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4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Multiplicative Extended Kalman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Malladi, Sai Satya Charan</dc:creator>
  <cp:lastModifiedBy>Malladi, Sai Satya Charan</cp:lastModifiedBy>
  <cp:revision>2</cp:revision>
  <dcterms:created xsi:type="dcterms:W3CDTF">2022-10-13T15:52:23Z</dcterms:created>
  <dcterms:modified xsi:type="dcterms:W3CDTF">2022-10-13T16:20:59Z</dcterms:modified>
</cp:coreProperties>
</file>