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7"/>
    <p:restoredTop sz="94664"/>
  </p:normalViewPr>
  <p:slideViewPr>
    <p:cSldViewPr snapToGrid="0" snapToObjects="1">
      <p:cViewPr varScale="1">
        <p:scale>
          <a:sx n="70" d="100"/>
          <a:sy n="70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6C7-5F32-784D-AE98-66923851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CDAB5-CCC7-314D-8E47-C9F9116B2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3339-44CB-EF40-AF24-01F3A195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75C2-92B2-0244-BD2C-17A9A347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2F2E-CDFB-9C46-B8F4-2569BC3A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43E3-0099-294A-8D88-BE8D350E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690E-7D80-C643-8AEB-F8829436B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8CC8-B4A0-BE4A-A49D-98A98D91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59578-AF35-654C-B594-667EE141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19C34-DA6A-694D-B627-B74D9AFE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9F6A2-4EE7-6B40-B421-A35D01FE4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5D256-B984-8D4C-BDC8-22C38AAF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3442-1088-0B46-BD9F-70D1237F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0BFA-B41C-8040-A17A-D0BFB4BE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AE27-7C01-184C-93E2-485D38A7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9A2-AF23-FD40-A97E-8926835E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DBC5-593D-4C4A-BB85-1636A4A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FE22-CD04-F147-9A1B-E87B3E31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10CF-7F2E-654B-9D61-263EF942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6CF9-D5FF-2740-968F-6E5EB18D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7A12-383C-B54C-A1E8-5BFDCF4D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A745-89A6-634D-88D6-81419A58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0C7A-56FC-9E4F-88D4-B1C36B03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55D0-6A0D-2A41-A432-ACE19BB8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34E1-7863-B642-BEEF-B5CA03F9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18CE-2A7F-7A47-9C5D-E2E0B08A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AF30-F31C-FD4F-8370-4CEBED5C8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7287-B705-4645-B46E-2CA08891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98B-7C87-3D4C-AA40-2A1F135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6EC5-1F27-274F-9648-53F643EE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5F5E-3374-7947-AB9D-957573D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C462-E7C5-AF42-8EEC-11DC60E7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121F-B34C-EC4E-978B-4A7D19DDD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F18E-1551-4F42-8448-01564B36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7405A-DD80-9A46-8EDB-F5F8E872C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EC906-143C-B34F-94F1-3680942E9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A0687-9537-C347-B42B-298E5C1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B01B2-B22C-EC4C-BAC7-D8138D2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8E58A-21AC-4448-A5AE-55F20313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D6B-2416-3940-82AC-6CE8F795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C560D-7F80-6244-9C77-03D873CA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D7613-FE57-6149-B92A-4598645B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6382E-6211-2E48-993C-37A21B5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35DB1-D991-9945-B023-554C6B0D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99C91-DA63-AB44-B8A5-D48B5288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34C0-EDD1-1E44-8481-7075B90E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AACE-2F26-1A40-8877-AF53028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D507-FFA4-C444-9FBE-C02F28AA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26ED4-1D10-FD4A-AEF8-A546DF7D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6FC28-3567-CD4E-A52C-FE700AAA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E897-0001-FC4E-9A95-CC0A7536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2C8C-BBA8-1946-9178-FB25EC2B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6C4F-F6E0-DA42-9788-837EEFAF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1AC24-5A8A-584F-A9DA-95FC61E9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CBA32-7D03-6040-86AE-E31E53431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5DF3-ED64-AA46-924E-D4C57228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45B1-2783-D643-BF52-3B221F1E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20269-592F-FD4E-8C7F-CEB37C32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DFB90-D04D-D14E-A7A0-32CAC494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EAE2-1BF5-8440-8F1D-0ACB4E1D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1F72-0FD3-E944-B3AF-058DD031A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45E6-6461-6C43-AE42-06CB0E4B301C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2588-6204-D84B-9B1B-FC8863552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E393-11D7-7F4A-B685-9E3F8F59C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8CF3-B03E-A545-80C5-844BF1DEC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C6C1A0-F191-3C56-BC1B-7200B05516B3}"/>
              </a:ext>
            </a:extLst>
          </p:cNvPr>
          <p:cNvGrpSpPr/>
          <p:nvPr/>
        </p:nvGrpSpPr>
        <p:grpSpPr>
          <a:xfrm>
            <a:off x="176659" y="889280"/>
            <a:ext cx="8633511" cy="3729962"/>
            <a:chOff x="176659" y="889280"/>
            <a:chExt cx="8633511" cy="372996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170E861-C3B8-4848-93E3-E2E4C4F049ED}"/>
                </a:ext>
              </a:extLst>
            </p:cNvPr>
            <p:cNvSpPr/>
            <p:nvPr/>
          </p:nvSpPr>
          <p:spPr>
            <a:xfrm>
              <a:off x="2137762" y="1075174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Reference Trajectory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B972762D-4EC8-3446-8E7D-EE23D0E10BDC}"/>
                </a:ext>
              </a:extLst>
            </p:cNvPr>
            <p:cNvSpPr/>
            <p:nvPr/>
          </p:nvSpPr>
          <p:spPr>
            <a:xfrm>
              <a:off x="4237616" y="3411361"/>
              <a:ext cx="1641232" cy="120788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dirty="0"/>
                <a:t>NLMPC </a:t>
              </a:r>
            </a:p>
            <a:p>
              <a:pPr algn="ctr"/>
              <a:r>
                <a:rPr lang="en-US" dirty="0"/>
                <a:t>(model)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F074BF-B034-DB44-A912-3EE8A4491EA9}"/>
                </a:ext>
              </a:extLst>
            </p:cNvPr>
            <p:cNvSpPr/>
            <p:nvPr/>
          </p:nvSpPr>
          <p:spPr>
            <a:xfrm>
              <a:off x="1663837" y="2179659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Dynamics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06A4485-6430-A048-BE1A-14491AA06515}"/>
                </a:ext>
              </a:extLst>
            </p:cNvPr>
            <p:cNvSpPr/>
            <p:nvPr/>
          </p:nvSpPr>
          <p:spPr>
            <a:xfrm>
              <a:off x="1663837" y="3101166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Jacobian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B1DCA8B-F43C-804A-9E10-EFDFA42267FB}"/>
                </a:ext>
              </a:extLst>
            </p:cNvPr>
            <p:cNvSpPr/>
            <p:nvPr/>
          </p:nvSpPr>
          <p:spPr>
            <a:xfrm>
              <a:off x="176659" y="889280"/>
              <a:ext cx="1641232" cy="9801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Trajectory Optimization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6CBB08-D111-984B-BDCA-10D33C9F4EF9}"/>
                </a:ext>
              </a:extLst>
            </p:cNvPr>
            <p:cNvCxnSpPr>
              <a:cxnSpLocks/>
              <a:stCxn id="39" idx="3"/>
              <a:endCxn id="29" idx="1"/>
            </p:cNvCxnSpPr>
            <p:nvPr/>
          </p:nvCxnSpPr>
          <p:spPr>
            <a:xfrm>
              <a:off x="1817891" y="1379353"/>
              <a:ext cx="319871" cy="14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BB4F193-4F73-7D4A-AA03-8A47033736EC}"/>
                </a:ext>
              </a:extLst>
            </p:cNvPr>
            <p:cNvCxnSpPr>
              <a:cxnSpLocks/>
              <a:stCxn id="29" idx="3"/>
              <a:endCxn id="27" idx="1"/>
            </p:cNvCxnSpPr>
            <p:nvPr/>
          </p:nvCxnSpPr>
          <p:spPr>
            <a:xfrm>
              <a:off x="3778994" y="1380811"/>
              <a:ext cx="462940" cy="13888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FCD6C3-E903-124E-840A-7AC7735B13E9}"/>
                </a:ext>
              </a:extLst>
            </p:cNvPr>
            <p:cNvCxnSpPr>
              <a:cxnSpLocks/>
              <a:stCxn id="37" idx="3"/>
              <a:endCxn id="36" idx="1"/>
            </p:cNvCxnSpPr>
            <p:nvPr/>
          </p:nvCxnSpPr>
          <p:spPr>
            <a:xfrm>
              <a:off x="3305069" y="2485296"/>
              <a:ext cx="932547" cy="15300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8487F6-A728-C940-97C4-E0659F52FECB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>
              <a:off x="3305069" y="3406803"/>
              <a:ext cx="932547" cy="608499"/>
            </a:xfrm>
            <a:prstGeom prst="line">
              <a:avLst/>
            </a:prstGeom>
            <a:ln w="127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B347B7F-3060-2B4F-AB1B-0BCC3C5C9458}"/>
                </a:ext>
              </a:extLst>
            </p:cNvPr>
            <p:cNvSpPr/>
            <p:nvPr/>
          </p:nvSpPr>
          <p:spPr>
            <a:xfrm>
              <a:off x="7862121" y="3709665"/>
              <a:ext cx="948049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Ode45 </a:t>
              </a:r>
            </a:p>
            <a:p>
              <a:pPr algn="ctr"/>
              <a:r>
                <a:rPr lang="en-US" dirty="0"/>
                <a:t>(plant)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032BFB-84DA-E245-A99C-9F60F6D945F0}"/>
                </a:ext>
              </a:extLst>
            </p:cNvPr>
            <p:cNvCxnSpPr>
              <a:cxnSpLocks/>
              <a:stCxn id="36" idx="3"/>
              <a:endCxn id="17" idx="1"/>
            </p:cNvCxnSpPr>
            <p:nvPr/>
          </p:nvCxnSpPr>
          <p:spPr>
            <a:xfrm>
              <a:off x="5878848" y="4015302"/>
              <a:ext cx="198327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85DB2C-6688-774C-990C-493D9343D73E}"/>
                </a:ext>
              </a:extLst>
            </p:cNvPr>
            <p:cNvSpPr txBox="1"/>
            <p:nvPr/>
          </p:nvSpPr>
          <p:spPr>
            <a:xfrm>
              <a:off x="5860832" y="3402205"/>
              <a:ext cx="18857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optimal </a:t>
              </a:r>
            </a:p>
            <a:p>
              <a:pPr algn="ctr"/>
              <a:r>
                <a:rPr lang="en-US" dirty="0"/>
                <a:t>move</a:t>
              </a:r>
            </a:p>
            <a:p>
              <a:pPr algn="ctr"/>
              <a:r>
                <a:rPr lang="en-US" dirty="0"/>
                <a:t>(zero-order hold)</a:t>
              </a:r>
            </a:p>
          </p:txBody>
        </p:sp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5D127967-D003-7E42-A37E-59ECA5BBD969}"/>
                </a:ext>
              </a:extLst>
            </p:cNvPr>
            <p:cNvCxnSpPr>
              <a:cxnSpLocks/>
              <a:stCxn id="17" idx="2"/>
              <a:endCxn id="36" idx="2"/>
            </p:cNvCxnSpPr>
            <p:nvPr/>
          </p:nvCxnSpPr>
          <p:spPr>
            <a:xfrm rot="5400000">
              <a:off x="6548038" y="2831133"/>
              <a:ext cx="298303" cy="3277914"/>
            </a:xfrm>
            <a:prstGeom prst="bentConnector3">
              <a:avLst>
                <a:gd name="adj1" fmla="val 176633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2EEC53-A261-4A49-92C1-52DC59EEA792}"/>
                </a:ext>
              </a:extLst>
            </p:cNvPr>
            <p:cNvCxnSpPr>
              <a:cxnSpLocks/>
              <a:stCxn id="27" idx="2"/>
              <a:endCxn id="36" idx="0"/>
            </p:cNvCxnSpPr>
            <p:nvPr/>
          </p:nvCxnSpPr>
          <p:spPr>
            <a:xfrm flipH="1">
              <a:off x="5058232" y="3075333"/>
              <a:ext cx="4318" cy="33602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C12E6897-887A-CB44-AE96-58E842FB0B73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997275" y="1869426"/>
              <a:ext cx="666562" cy="61587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026EF47-A979-8E5F-3E53-7EE29EA30721}"/>
                </a:ext>
              </a:extLst>
            </p:cNvPr>
            <p:cNvSpPr/>
            <p:nvPr/>
          </p:nvSpPr>
          <p:spPr>
            <a:xfrm>
              <a:off x="4241934" y="2464059"/>
              <a:ext cx="1641232" cy="6112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Cost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97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4B9EC2C-D86D-6408-8CC7-A47591BC0809}"/>
              </a:ext>
            </a:extLst>
          </p:cNvPr>
          <p:cNvGrpSpPr/>
          <p:nvPr/>
        </p:nvGrpSpPr>
        <p:grpSpPr>
          <a:xfrm>
            <a:off x="2371725" y="1558949"/>
            <a:ext cx="6110287" cy="1568948"/>
            <a:chOff x="2371725" y="1558949"/>
            <a:chExt cx="6110287" cy="15689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4B985B-5D53-F491-7E39-13E6A0E7583F}"/>
                </a:ext>
              </a:extLst>
            </p:cNvPr>
            <p:cNvSpPr/>
            <p:nvPr/>
          </p:nvSpPr>
          <p:spPr>
            <a:xfrm>
              <a:off x="2371725" y="1685925"/>
              <a:ext cx="1843088" cy="12287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Beaglebone</a:t>
              </a:r>
              <a:r>
                <a:rPr lang="en-US" dirty="0">
                  <a:solidFill>
                    <a:schemeClr val="tx1"/>
                  </a:solidFill>
                </a:rPr>
                <a:t> Blue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70B5DFA-5860-72A1-1542-F6CCD92A2898}"/>
                </a:ext>
              </a:extLst>
            </p:cNvPr>
            <p:cNvCxnSpPr>
              <a:cxnSpLocks/>
            </p:cNvCxnSpPr>
            <p:nvPr/>
          </p:nvCxnSpPr>
          <p:spPr>
            <a:xfrm>
              <a:off x="4214813" y="1985963"/>
              <a:ext cx="24241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DEEE1D3-A431-DB7D-E4BB-80268987B764}"/>
                </a:ext>
              </a:extLst>
            </p:cNvPr>
            <p:cNvSpPr/>
            <p:nvPr/>
          </p:nvSpPr>
          <p:spPr>
            <a:xfrm>
              <a:off x="6638924" y="1685924"/>
              <a:ext cx="1843088" cy="12287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Rasberry</a:t>
              </a:r>
              <a:r>
                <a:rPr lang="en-US" dirty="0">
                  <a:solidFill>
                    <a:schemeClr val="tx1"/>
                  </a:solidFill>
                </a:rPr>
                <a:t> Pi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FAEA10-9C34-8328-B503-3B6A85681EF0}"/>
                </a:ext>
              </a:extLst>
            </p:cNvPr>
            <p:cNvSpPr txBox="1"/>
            <p:nvPr/>
          </p:nvSpPr>
          <p:spPr>
            <a:xfrm>
              <a:off x="4886325" y="2129916"/>
              <a:ext cx="11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LCM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043386-FBB8-429E-FC48-B93C8222F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4812" y="2614613"/>
              <a:ext cx="24241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ED4B04-EF0D-9124-32F5-2B6BF8AE6A10}"/>
                </a:ext>
              </a:extLst>
            </p:cNvPr>
            <p:cNvSpPr txBox="1"/>
            <p:nvPr/>
          </p:nvSpPr>
          <p:spPr>
            <a:xfrm>
              <a:off x="4886325" y="1558949"/>
              <a:ext cx="11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Altitude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AA315-E37B-CECC-4233-AB466311D6E4}"/>
                </a:ext>
              </a:extLst>
            </p:cNvPr>
            <p:cNvSpPr txBox="1"/>
            <p:nvPr/>
          </p:nvSpPr>
          <p:spPr>
            <a:xfrm>
              <a:off x="4748210" y="2758565"/>
              <a:ext cx="1357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Timestamp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98DEF2-20E8-BA51-4926-6D4B2588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7750"/>
            <a:ext cx="11734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D8B70E-4054-4080-B85E-9DD393D9F2EF}"/>
              </a:ext>
            </a:extLst>
          </p:cNvPr>
          <p:cNvGrpSpPr/>
          <p:nvPr/>
        </p:nvGrpSpPr>
        <p:grpSpPr>
          <a:xfrm>
            <a:off x="667657" y="351973"/>
            <a:ext cx="11278734" cy="5244116"/>
            <a:chOff x="667657" y="351973"/>
            <a:chExt cx="11278734" cy="5244116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85010C60-C52E-0443-8353-F2E880F13D83}"/>
                </a:ext>
              </a:extLst>
            </p:cNvPr>
            <p:cNvSpPr/>
            <p:nvPr/>
          </p:nvSpPr>
          <p:spPr>
            <a:xfrm>
              <a:off x="3469706" y="351973"/>
              <a:ext cx="5516168" cy="5244116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00DC52A9-4354-0B17-12CC-6101FFCAE36A}"/>
                    </a:ext>
                  </a:extLst>
                </p:cNvPr>
                <p:cNvSpPr/>
                <p:nvPr/>
              </p:nvSpPr>
              <p:spPr>
                <a:xfrm>
                  <a:off x="9274628" y="676022"/>
                  <a:ext cx="2671763" cy="122872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rgbClr val="FF0000"/>
                      </a:solidFill>
                    </a:rPr>
                    <a:t>Arducam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90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FOV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640 x 480 @ 60 Hz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Black &amp; White Video Stream </a:t>
                  </a:r>
                </a:p>
              </p:txBody>
            </p:sp>
          </mc:Choice>
          <mc:Fallback xmlns="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00DC52A9-4354-0B17-12CC-6101FFCAE3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628" y="676022"/>
                  <a:ext cx="2671763" cy="122872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CFBF5DC-EE8D-93B3-B3B3-8454922CE307}"/>
                </a:ext>
              </a:extLst>
            </p:cNvPr>
            <p:cNvSpPr/>
            <p:nvPr/>
          </p:nvSpPr>
          <p:spPr>
            <a:xfrm>
              <a:off x="5617030" y="676022"/>
              <a:ext cx="3012680" cy="12287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Video Stream OpenCV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reads video input and publishes the video stream to a ROS topic /camera/</a:t>
              </a:r>
              <a:r>
                <a:rPr lang="en-US" sz="1600" dirty="0" err="1">
                  <a:solidFill>
                    <a:schemeClr val="tx1"/>
                  </a:solidFill>
                </a:rPr>
                <a:t>image_raw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B67DDCB-812A-683F-11D7-21EF41ADB8EA}"/>
                </a:ext>
              </a:extLst>
            </p:cNvPr>
            <p:cNvSpPr/>
            <p:nvPr/>
          </p:nvSpPr>
          <p:spPr>
            <a:xfrm>
              <a:off x="4152247" y="2450928"/>
              <a:ext cx="4151086" cy="15940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SVO (Fast)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subscribes to topic /camera/</a:t>
              </a:r>
              <a:r>
                <a:rPr lang="en-US" sz="1600" dirty="0" err="1">
                  <a:solidFill>
                    <a:schemeClr val="tx1"/>
                  </a:solidFill>
                </a:rPr>
                <a:t>image_raw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Reads  altitude data for initialization from .txt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Publishes to pose data to topic /</a:t>
              </a:r>
              <a:r>
                <a:rPr lang="en-US" sz="1600" dirty="0" err="1">
                  <a:solidFill>
                    <a:schemeClr val="tx1"/>
                  </a:solidFill>
                </a:rPr>
                <a:t>svo_ros</a:t>
              </a:r>
              <a:r>
                <a:rPr lang="en-US" sz="1600" dirty="0">
                  <a:solidFill>
                    <a:schemeClr val="tx1"/>
                  </a:solidFill>
                </a:rPr>
                <a:t>/pose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58E9CC-7FD9-DD6B-1185-7D98A81F5BED}"/>
                </a:ext>
              </a:extLst>
            </p:cNvPr>
            <p:cNvSpPr txBox="1"/>
            <p:nvPr/>
          </p:nvSpPr>
          <p:spPr>
            <a:xfrm>
              <a:off x="4818824" y="4749862"/>
              <a:ext cx="2817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/>
                <a:t>Rasberry</a:t>
              </a:r>
              <a:r>
                <a:rPr lang="en-US" sz="3200" dirty="0"/>
                <a:t> Pi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A2B243-6BF7-808E-6B11-8D9A07B22B81}"/>
                </a:ext>
              </a:extLst>
            </p:cNvPr>
            <p:cNvCxnSpPr>
              <a:cxnSpLocks/>
              <a:stCxn id="45" idx="1"/>
              <a:endCxn id="21" idx="3"/>
            </p:cNvCxnSpPr>
            <p:nvPr/>
          </p:nvCxnSpPr>
          <p:spPr>
            <a:xfrm flipH="1">
              <a:off x="8629710" y="1290383"/>
              <a:ext cx="6449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B33E32-AD80-C0C9-758F-08279EC75479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 flipH="1">
              <a:off x="6227790" y="1904743"/>
              <a:ext cx="895580" cy="5461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05E447BD-8264-E67E-975F-B309829D511E}"/>
                </a:ext>
              </a:extLst>
            </p:cNvPr>
            <p:cNvSpPr/>
            <p:nvPr/>
          </p:nvSpPr>
          <p:spPr>
            <a:xfrm>
              <a:off x="3655440" y="4235737"/>
              <a:ext cx="1451429" cy="58477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Timestamp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9F1F9A5-767A-C93F-41E3-2A070D4DD57F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>
              <a:off x="2119086" y="4528124"/>
              <a:ext cx="15363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F6564B6-1DA9-49CB-F812-68A5177C9C6A}"/>
                </a:ext>
              </a:extLst>
            </p:cNvPr>
            <p:cNvSpPr/>
            <p:nvPr/>
          </p:nvSpPr>
          <p:spPr>
            <a:xfrm>
              <a:off x="667657" y="981527"/>
              <a:ext cx="1451429" cy="6143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Altitude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57C7B34-518C-05B1-5E83-B21FD7105D6D}"/>
                </a:ext>
              </a:extLst>
            </p:cNvPr>
            <p:cNvCxnSpPr>
              <a:cxnSpLocks/>
              <a:stCxn id="72" idx="3"/>
              <a:endCxn id="78" idx="1"/>
            </p:cNvCxnSpPr>
            <p:nvPr/>
          </p:nvCxnSpPr>
          <p:spPr>
            <a:xfrm>
              <a:off x="2119086" y="1288707"/>
              <a:ext cx="171879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6C3CC3D-E383-038C-B6F8-927645A414F1}"/>
                </a:ext>
              </a:extLst>
            </p:cNvPr>
            <p:cNvSpPr/>
            <p:nvPr/>
          </p:nvSpPr>
          <p:spPr>
            <a:xfrm>
              <a:off x="3837878" y="827937"/>
              <a:ext cx="1659863" cy="92154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FF0000"/>
                  </a:solidFill>
                </a:rPr>
                <a:t>altitude.txt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keeps note of current altitude 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E60619-8BDE-1427-5E7F-90F8F2E1F619}"/>
                </a:ext>
              </a:extLst>
            </p:cNvPr>
            <p:cNvCxnSpPr>
              <a:cxnSpLocks/>
              <a:stCxn id="78" idx="2"/>
              <a:endCxn id="30" idx="0"/>
            </p:cNvCxnSpPr>
            <p:nvPr/>
          </p:nvCxnSpPr>
          <p:spPr>
            <a:xfrm>
              <a:off x="4667810" y="1749478"/>
              <a:ext cx="1559980" cy="7014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15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111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Malladi, Sai Satya Charan</dc:creator>
  <cp:lastModifiedBy>Malladi, Sai Satya Charan</cp:lastModifiedBy>
  <cp:revision>7</cp:revision>
  <dcterms:created xsi:type="dcterms:W3CDTF">2021-12-05T18:06:34Z</dcterms:created>
  <dcterms:modified xsi:type="dcterms:W3CDTF">2022-04-25T21:43:25Z</dcterms:modified>
</cp:coreProperties>
</file>