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1" r:id="rId22"/>
    <p:sldId id="272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7990-80BC-4634-88AB-2BE16EBA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4B958-CB85-493C-8E02-EEB6C716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63C6-7EAE-47F6-A501-5146C6C0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7FCD-BAE4-4DD6-BE03-87273915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84E4-EEA9-4CDD-8E17-B620BC06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E766-1736-41DE-A55D-64A9DD6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67E8B-A1F0-4608-BC57-5CEC4788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3D55-3B2A-4A6E-94B1-6C353709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E3A7-C770-418D-BF80-260AC4BD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C22A-453F-4C94-8718-8176E78C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4C2EB-52B4-408A-BCC5-27D228B6B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26E9D-4501-4A01-8227-25BF4152E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A951-ECA3-4598-8223-95F66E7A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5149-115F-4189-8876-3F1D60FE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6812-F6FB-4B15-9C72-B6A1AFF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FC38-41C2-4CB9-A133-1467366A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5BC5-36A5-4AE7-9E24-235C50B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AC43-165D-4C18-A9F8-3B803D73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AC13-F35F-4CC9-9541-E95966D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14B5-1996-4738-96DF-078FFA29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AF62-CEFA-42E8-8D45-C620F0B6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F2D43-7846-4ACD-972A-5F57F7B8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FFCF-9C83-4A6E-B883-F7350A69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4332-66C3-4AE3-92A4-4E94E359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415B-8B6B-41EC-B29C-4E02D09C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8839-FA33-431D-A4BC-9B310338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0BD7-860D-4804-91E8-29E1433F3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5723D-95DB-4BB3-B3D5-165B1677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B2532-E32B-4A90-A439-D6403402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C58B2-5EE7-40BB-BE6B-C033D8E9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4550-2A38-4B38-8A2D-0F265409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DCFD-4449-40F9-AC6B-B77A9241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4E59-39F1-4D3D-A53F-3254BF8F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CD268-7A50-48E9-81DE-B1B51DFC5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3DF62-626B-4EB5-8645-CED7A79DA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FD4DE-D6D3-4844-855D-2A0D76AC8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C5FC0-0ACB-4D24-8333-354CDAE1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7E582-B7EA-4A95-A054-EE68D843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E4F6-4D2A-459B-B989-C85C79B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6CBB-E260-434A-90CC-67678936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865AE-E53D-41AB-83FD-EAC9DDAF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86746-BA6F-4F01-BF24-48DB5CB0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D692C-5F15-45DD-9E7F-563C5220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1F2FF-3E4B-4539-B37A-92F0B212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4F4A6-916F-4493-BFEF-67FBFB5E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4FD8-2B39-4C91-A9A0-E8079987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F2D9-C065-4282-9403-CA6DA5F6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2AF0-6DD2-4CD3-BC4E-DDEAA96F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85678-E6A7-4E94-A28C-7EEED0E8A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CBAE2-BCAD-469B-945F-CCF558CA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62191-C578-4226-8C21-3815D764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25248-903C-47EA-92EA-CB8519E1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6431-9C5C-41D8-8FE8-2BB1CC63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9C309-31EA-4C1E-8D74-B94B495B7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00E70-978B-440D-ABA1-E8EE24220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AD0E-2360-47BD-99BE-5E4AD4B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4EB1-420A-41FB-9A10-1BA5B970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665E-AA1C-4261-A254-FB5468F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D72BF-7820-45CB-AEAC-BCF9BA3B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18ECC-B3FF-4CB8-A0BA-69C53DC6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4516-B400-4223-9214-07D1732DC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41FC0-1748-4BA4-9F73-2F9AC8D9F59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84E2-B367-4D40-AEBE-A9EBB195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D07B-2B43-47D8-B312-E2057481D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97F4-FB3A-4410-9438-EB646BE7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8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pachelounge.com/download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9E74-3650-410C-A6EB-0985D3C37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PHP, Apache, </a:t>
            </a:r>
            <a:r>
              <a:rPr lang="en-US" dirty="0" err="1"/>
              <a:t>Mysql</a:t>
            </a:r>
            <a:r>
              <a:rPr lang="en-US" dirty="0"/>
              <a:t> download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F1BD7-ADA4-4A5E-BDDF-050125BDC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0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4B7E4-302F-49BE-8E28-49E43F24453D}"/>
              </a:ext>
            </a:extLst>
          </p:cNvPr>
          <p:cNvSpPr txBox="1"/>
          <p:nvPr/>
        </p:nvSpPr>
        <p:spPr>
          <a:xfrm>
            <a:off x="641445" y="545910"/>
            <a:ext cx="925318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In </a:t>
            </a:r>
            <a:r>
              <a:rPr lang="fi-FI" u="sng" dirty="0"/>
              <a:t>httpd.conf file;</a:t>
            </a:r>
            <a:endParaRPr lang="fi-FI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/>
              <a:t>Change servername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05C29-CE41-42F0-8663-7A93E329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0" y="3632776"/>
            <a:ext cx="5153466" cy="3111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03A710-612E-4889-98B7-8D56860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27" y="1988834"/>
            <a:ext cx="5998073" cy="36592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CBA0BD-621C-4EF5-BEE0-E7DAE779AD53}"/>
              </a:ext>
            </a:extLst>
          </p:cNvPr>
          <p:cNvSpPr/>
          <p:nvPr/>
        </p:nvSpPr>
        <p:spPr>
          <a:xfrm>
            <a:off x="437322" y="6188765"/>
            <a:ext cx="2345635" cy="384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7B670-3ADB-4422-9461-3A933E56EBC8}"/>
              </a:ext>
            </a:extLst>
          </p:cNvPr>
          <p:cNvSpPr/>
          <p:nvPr/>
        </p:nvSpPr>
        <p:spPr>
          <a:xfrm>
            <a:off x="6533322" y="5075583"/>
            <a:ext cx="2199861" cy="437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644F78-8971-49B6-83B7-70EFEC856EB5}"/>
              </a:ext>
            </a:extLst>
          </p:cNvPr>
          <p:cNvCxnSpPr/>
          <p:nvPr/>
        </p:nvCxnSpPr>
        <p:spPr>
          <a:xfrm flipV="1">
            <a:off x="2782957" y="5380383"/>
            <a:ext cx="3657600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3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4B7E4-302F-49BE-8E28-49E43F24453D}"/>
              </a:ext>
            </a:extLst>
          </p:cNvPr>
          <p:cNvSpPr txBox="1"/>
          <p:nvPr/>
        </p:nvSpPr>
        <p:spPr>
          <a:xfrm>
            <a:off x="641445" y="545910"/>
            <a:ext cx="92531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In </a:t>
            </a:r>
            <a:r>
              <a:rPr lang="fi-FI" u="sng" dirty="0"/>
              <a:t>httpd.conf file;</a:t>
            </a:r>
            <a:endParaRPr lang="fi-FI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/>
              <a:t>Open the command of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LoadModule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rewrite_module</a:t>
            </a:r>
            <a:r>
              <a:rPr lang="en-US" b="0" dirty="0">
                <a:effectLst/>
                <a:latin typeface="Consolas" panose="020B0609020204030204" pitchFamily="49" charset="0"/>
              </a:rPr>
              <a:t> modules/mod_rewrite.so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218F9-AFC5-4F99-B14D-E1223D12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0" y="3829878"/>
            <a:ext cx="5573431" cy="283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A5D9-4533-458F-810E-E3E91DBE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21" y="2257276"/>
            <a:ext cx="5509029" cy="2950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8F56AF-CF8B-46A8-9696-DA3048150178}"/>
              </a:ext>
            </a:extLst>
          </p:cNvPr>
          <p:cNvSpPr/>
          <p:nvPr/>
        </p:nvSpPr>
        <p:spPr>
          <a:xfrm>
            <a:off x="641445" y="6308035"/>
            <a:ext cx="3360712" cy="357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89535-B83A-4CB6-B81E-F3680B98020D}"/>
              </a:ext>
            </a:extLst>
          </p:cNvPr>
          <p:cNvSpPr/>
          <p:nvPr/>
        </p:nvSpPr>
        <p:spPr>
          <a:xfrm>
            <a:off x="6838122" y="4735433"/>
            <a:ext cx="3538330" cy="472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7DAB6D-0B0D-41FA-9B5E-2F78ADAAE2E8}"/>
              </a:ext>
            </a:extLst>
          </p:cNvPr>
          <p:cNvCxnSpPr/>
          <p:nvPr/>
        </p:nvCxnSpPr>
        <p:spPr>
          <a:xfrm flipV="1">
            <a:off x="4147930" y="5102087"/>
            <a:ext cx="2517913" cy="13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9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59B83-BAD0-479F-AACB-06B7535382EF}"/>
              </a:ext>
            </a:extLst>
          </p:cNvPr>
          <p:cNvSpPr txBox="1"/>
          <p:nvPr/>
        </p:nvSpPr>
        <p:spPr>
          <a:xfrm>
            <a:off x="304799" y="530087"/>
            <a:ext cx="935603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 apache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EBE8C-9AE1-4600-BCC4-17EB8D6B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36" y="2343846"/>
            <a:ext cx="8701708" cy="45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1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C8C97-D173-482B-8681-22F12C6F05C8}"/>
              </a:ext>
            </a:extLst>
          </p:cNvPr>
          <p:cNvSpPr txBox="1"/>
          <p:nvPr/>
        </p:nvSpPr>
        <p:spPr>
          <a:xfrm>
            <a:off x="463826" y="357809"/>
            <a:ext cx="726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Output: Run the given host name in </a:t>
            </a:r>
            <a:r>
              <a:rPr lang="en-US" u="sng" dirty="0" err="1"/>
              <a:t>Url</a:t>
            </a:r>
            <a:r>
              <a:rPr lang="en-US" u="sng" dirty="0"/>
              <a:t> (</a:t>
            </a:r>
            <a:r>
              <a:rPr lang="en-US" b="1" u="sng" dirty="0"/>
              <a:t>http://localhost:80/)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5AB92-EE85-46E4-B533-725A6A79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60" y="1490456"/>
            <a:ext cx="7809879" cy="3205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065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43698-43D0-499D-A508-D52F11A975BE}"/>
              </a:ext>
            </a:extLst>
          </p:cNvPr>
          <p:cNvSpPr txBox="1"/>
          <p:nvPr/>
        </p:nvSpPr>
        <p:spPr>
          <a:xfrm>
            <a:off x="530087" y="755374"/>
            <a:ext cx="894521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Connect php with apache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php.ini file in php folder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php in </a:t>
            </a:r>
            <a:r>
              <a:rPr lang="fi-FI" dirty="0"/>
              <a:t>httpd-2.4.48-win64-VS16\Apache24\conf\httpd.conf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/>
              <a:t>Restart apache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/>
              <a:t>Run apache in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6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BC6DA-0C27-4D75-9FA8-4C49E06FAF0B}"/>
              </a:ext>
            </a:extLst>
          </p:cNvPr>
          <p:cNvSpPr txBox="1"/>
          <p:nvPr/>
        </p:nvSpPr>
        <p:spPr>
          <a:xfrm>
            <a:off x="410817" y="304800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Add php.ini file in php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2433E-3275-4BE0-BAA8-722884134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62"/>
          <a:stretch/>
        </p:blipFill>
        <p:spPr>
          <a:xfrm>
            <a:off x="1451115" y="986816"/>
            <a:ext cx="7361580" cy="5867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AA6BDC-B913-4D53-99B8-9A5249D97C25}"/>
              </a:ext>
            </a:extLst>
          </p:cNvPr>
          <p:cNvSpPr/>
          <p:nvPr/>
        </p:nvSpPr>
        <p:spPr>
          <a:xfrm>
            <a:off x="3180522" y="5777949"/>
            <a:ext cx="834887" cy="1722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31321-BF03-4278-B7F3-39D50DB50F87}"/>
              </a:ext>
            </a:extLst>
          </p:cNvPr>
          <p:cNvSpPr txBox="1"/>
          <p:nvPr/>
        </p:nvSpPr>
        <p:spPr>
          <a:xfrm>
            <a:off x="463826" y="331304"/>
            <a:ext cx="442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 php.ini file;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E489D-DE3D-438A-A816-EA7D8A65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46" y="562690"/>
            <a:ext cx="5627515" cy="59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4CEA3-701F-47D1-BE2C-0314BB6D84A0}"/>
              </a:ext>
            </a:extLst>
          </p:cNvPr>
          <p:cNvSpPr txBox="1"/>
          <p:nvPr/>
        </p:nvSpPr>
        <p:spPr>
          <a:xfrm>
            <a:off x="437322" y="331304"/>
            <a:ext cx="836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 </a:t>
            </a:r>
            <a:r>
              <a:rPr lang="en-US" u="sng" dirty="0" err="1"/>
              <a:t>httpd.config</a:t>
            </a:r>
            <a:r>
              <a:rPr lang="en-US" u="sng" dirty="0"/>
              <a:t> file; (</a:t>
            </a:r>
            <a:r>
              <a:rPr lang="fi-FI" u="sng" dirty="0"/>
              <a:t>httpd-2.4.48-win64-VS16\Apache24\conf\httpd.conf</a:t>
            </a:r>
            <a:r>
              <a:rPr lang="en-US" u="sng" dirty="0"/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93B1F-CB86-4636-A4DB-661D4FF3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96" y="1836461"/>
            <a:ext cx="7880074" cy="3572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D34058-A073-406A-B16F-92946CF090D8}"/>
              </a:ext>
            </a:extLst>
          </p:cNvPr>
          <p:cNvSpPr/>
          <p:nvPr/>
        </p:nvSpPr>
        <p:spPr>
          <a:xfrm>
            <a:off x="2676939" y="4015409"/>
            <a:ext cx="5314122" cy="1033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DFC7A-51F0-4C2B-87DC-DB9D3D544991}"/>
              </a:ext>
            </a:extLst>
          </p:cNvPr>
          <p:cNvSpPr txBox="1"/>
          <p:nvPr/>
        </p:nvSpPr>
        <p:spPr>
          <a:xfrm>
            <a:off x="649357" y="251791"/>
            <a:ext cx="530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Restart apache and run apache with command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4D9A8-C7D6-4E3F-83CC-1BD7A240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61" y="1281941"/>
            <a:ext cx="5724525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77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8BE9D-0DAA-4C09-9E5A-9DCAEC5D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080178"/>
            <a:ext cx="9305925" cy="3333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D19CC-4230-4DBA-A26D-A584BC46CDD8}"/>
              </a:ext>
            </a:extLst>
          </p:cNvPr>
          <p:cNvSpPr txBox="1"/>
          <p:nvPr/>
        </p:nvSpPr>
        <p:spPr>
          <a:xfrm>
            <a:off x="490331" y="1014449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apache in command line</a:t>
            </a:r>
          </a:p>
        </p:txBody>
      </p:sp>
    </p:spTree>
    <p:extLst>
      <p:ext uri="{BB962C8B-B14F-4D97-AF65-F5344CB8AC3E}">
        <p14:creationId xmlns:p14="http://schemas.microsoft.com/office/powerpoint/2010/main" val="147673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03BFF0-E679-4E5E-B4D7-B4F728F71A6C}"/>
              </a:ext>
            </a:extLst>
          </p:cNvPr>
          <p:cNvSpPr txBox="1"/>
          <p:nvPr/>
        </p:nvSpPr>
        <p:spPr>
          <a:xfrm>
            <a:off x="510208" y="581367"/>
            <a:ext cx="89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link: https://windows.php.net/download#php-8.0 (download treat version -zip)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D1238-89EA-4FB9-A11A-EC949A1D8482}"/>
              </a:ext>
            </a:extLst>
          </p:cNvPr>
          <p:cNvSpPr txBox="1"/>
          <p:nvPr/>
        </p:nvSpPr>
        <p:spPr>
          <a:xfrm>
            <a:off x="636104" y="212035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PHP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C2628-6962-4414-9C8E-0B06CA75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1040464"/>
            <a:ext cx="11754678" cy="547454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FA1428B-DFC3-4ABD-89AC-BDFC0E1B186C}"/>
              </a:ext>
            </a:extLst>
          </p:cNvPr>
          <p:cNvSpPr/>
          <p:nvPr/>
        </p:nvSpPr>
        <p:spPr>
          <a:xfrm>
            <a:off x="2802834" y="4585252"/>
            <a:ext cx="3293166" cy="9276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85300-EE58-4382-A4BB-904A50A44B26}"/>
              </a:ext>
            </a:extLst>
          </p:cNvPr>
          <p:cNvSpPr txBox="1"/>
          <p:nvPr/>
        </p:nvSpPr>
        <p:spPr>
          <a:xfrm>
            <a:off x="450574" y="225287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  <a:r>
              <a:rPr lang="en-US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7782D-BF77-4F1E-84AC-BB24F8F82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13"/>
          <a:stretch/>
        </p:blipFill>
        <p:spPr>
          <a:xfrm>
            <a:off x="1815548" y="1147762"/>
            <a:ext cx="6228522" cy="3530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111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124B7-BFEA-431E-B14F-1FEF1AA66EB9}"/>
              </a:ext>
            </a:extLst>
          </p:cNvPr>
          <p:cNvSpPr txBox="1"/>
          <p:nvPr/>
        </p:nvSpPr>
        <p:spPr>
          <a:xfrm>
            <a:off x="715617" y="2478733"/>
            <a:ext cx="1076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My SQL</a:t>
            </a:r>
          </a:p>
        </p:txBody>
      </p:sp>
    </p:spTree>
    <p:extLst>
      <p:ext uri="{BB962C8B-B14F-4D97-AF65-F5344CB8AC3E}">
        <p14:creationId xmlns:p14="http://schemas.microsoft.com/office/powerpoint/2010/main" val="276924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1A56E-BBA4-4502-A80E-7F0586E913F4}"/>
              </a:ext>
            </a:extLst>
          </p:cNvPr>
          <p:cNvSpPr txBox="1"/>
          <p:nvPr/>
        </p:nvSpPr>
        <p:spPr>
          <a:xfrm>
            <a:off x="662609" y="225287"/>
            <a:ext cx="764650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Just install the </a:t>
            </a:r>
            <a:r>
              <a:rPr lang="en-US" b="1" dirty="0" err="1"/>
              <a:t>mysql</a:t>
            </a:r>
            <a:r>
              <a:rPr lang="en-US" b="1" dirty="0"/>
              <a:t> installer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AA6-0E5F-4CCA-BB74-8403056A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31" y="1869177"/>
            <a:ext cx="6674126" cy="3859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944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041B-8514-4C46-B01E-A7F63917FAB4}"/>
              </a:ext>
            </a:extLst>
          </p:cNvPr>
          <p:cNvSpPr txBox="1"/>
          <p:nvPr/>
        </p:nvSpPr>
        <p:spPr>
          <a:xfrm>
            <a:off x="649356" y="357809"/>
            <a:ext cx="989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MySql</a:t>
            </a:r>
            <a:r>
              <a:rPr lang="en-US" u="sng" dirty="0"/>
              <a:t> Route;</a:t>
            </a:r>
            <a:endParaRPr lang="en-US" dirty="0"/>
          </a:p>
          <a:p>
            <a:endParaRPr lang="en-US" u="sn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BE68F-F72A-47D0-AF3F-1B140665F3B7}"/>
              </a:ext>
            </a:extLst>
          </p:cNvPr>
          <p:cNvSpPr/>
          <p:nvPr/>
        </p:nvSpPr>
        <p:spPr>
          <a:xfrm>
            <a:off x="2464904" y="5261113"/>
            <a:ext cx="1577009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0BA71-AA31-4FF3-BBF6-63217BC5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3" y="1227555"/>
            <a:ext cx="9372600" cy="532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59C7EC-A97B-4BCF-87DF-38239CABF18A}"/>
              </a:ext>
            </a:extLst>
          </p:cNvPr>
          <p:cNvSpPr/>
          <p:nvPr/>
        </p:nvSpPr>
        <p:spPr>
          <a:xfrm>
            <a:off x="2968487" y="4465983"/>
            <a:ext cx="1577009" cy="2947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197FE-A7D2-451E-8C02-2B7FA80B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7" y="2484782"/>
            <a:ext cx="3626365" cy="408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F005D-85F1-4F01-9D2C-E5DFE0FA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91664"/>
            <a:ext cx="3943350" cy="37420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A61FA-D5CB-4A1B-882E-2EA6A95638F4}"/>
              </a:ext>
            </a:extLst>
          </p:cNvPr>
          <p:cNvCxnSpPr/>
          <p:nvPr/>
        </p:nvCxnSpPr>
        <p:spPr>
          <a:xfrm flipV="1">
            <a:off x="2266122" y="1325217"/>
            <a:ext cx="1762539" cy="9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C9ADF-8C87-4570-8B20-97D7375DB9EE}"/>
              </a:ext>
            </a:extLst>
          </p:cNvPr>
          <p:cNvCxnSpPr/>
          <p:nvPr/>
        </p:nvCxnSpPr>
        <p:spPr>
          <a:xfrm>
            <a:off x="8271188" y="1484243"/>
            <a:ext cx="1031838" cy="12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982836-EF8F-441E-8E9C-5B240314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24" y="3182825"/>
            <a:ext cx="3626365" cy="34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019D5-AE40-4238-AA14-28CF6EDD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5" y="1362075"/>
            <a:ext cx="3933825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90F32-28C7-420B-A986-90A90BDFA583}"/>
              </a:ext>
            </a:extLst>
          </p:cNvPr>
          <p:cNvSpPr txBox="1"/>
          <p:nvPr/>
        </p:nvSpPr>
        <p:spPr>
          <a:xfrm>
            <a:off x="458235" y="371061"/>
            <a:ext cx="321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29FE6-86B6-4E9E-9AA6-0A0B4DE0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07" y="3371539"/>
            <a:ext cx="6294069" cy="34838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219CA6-DCFA-4650-B13C-3D33C291DE10}"/>
              </a:ext>
            </a:extLst>
          </p:cNvPr>
          <p:cNvCxnSpPr/>
          <p:nvPr/>
        </p:nvCxnSpPr>
        <p:spPr>
          <a:xfrm>
            <a:off x="3988904" y="2756452"/>
            <a:ext cx="1732203" cy="13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0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041B-8514-4C46-B01E-A7F63917FAB4}"/>
              </a:ext>
            </a:extLst>
          </p:cNvPr>
          <p:cNvSpPr txBox="1"/>
          <p:nvPr/>
        </p:nvSpPr>
        <p:spPr>
          <a:xfrm>
            <a:off x="649357" y="357809"/>
            <a:ext cx="597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Search path route;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81BA5-42F2-4133-801C-F22D56DC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10" y="1636157"/>
            <a:ext cx="9239250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CBE68F-F72A-47D0-AF3F-1B140665F3B7}"/>
              </a:ext>
            </a:extLst>
          </p:cNvPr>
          <p:cNvSpPr/>
          <p:nvPr/>
        </p:nvSpPr>
        <p:spPr>
          <a:xfrm>
            <a:off x="2464904" y="5261113"/>
            <a:ext cx="1577009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197FE-A7D2-451E-8C02-2B7FA80B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7" y="2484782"/>
            <a:ext cx="3626365" cy="408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F005D-85F1-4F01-9D2C-E5DFE0FA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91664"/>
            <a:ext cx="3943350" cy="3742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5C163-F727-43A8-80E0-A1A5DF9A9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188" y="3113160"/>
            <a:ext cx="3810831" cy="36124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A61FA-D5CB-4A1B-882E-2EA6A95638F4}"/>
              </a:ext>
            </a:extLst>
          </p:cNvPr>
          <p:cNvCxnSpPr/>
          <p:nvPr/>
        </p:nvCxnSpPr>
        <p:spPr>
          <a:xfrm flipV="1">
            <a:off x="2266122" y="1325217"/>
            <a:ext cx="1762539" cy="9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C9ADF-8C87-4570-8B20-97D7375DB9EE}"/>
              </a:ext>
            </a:extLst>
          </p:cNvPr>
          <p:cNvCxnSpPr/>
          <p:nvPr/>
        </p:nvCxnSpPr>
        <p:spPr>
          <a:xfrm>
            <a:off x="8271188" y="1484243"/>
            <a:ext cx="1031838" cy="12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019D5-AE40-4238-AA14-28CF6EDD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5" y="1362075"/>
            <a:ext cx="393382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AFF47-D18E-4080-ACCC-D445C33D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06" y="3745602"/>
            <a:ext cx="6572250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21D94-EE22-4770-8941-419F916D4ED1}"/>
              </a:ext>
            </a:extLst>
          </p:cNvPr>
          <p:cNvCxnSpPr/>
          <p:nvPr/>
        </p:nvCxnSpPr>
        <p:spPr>
          <a:xfrm>
            <a:off x="4392060" y="2694954"/>
            <a:ext cx="1147349" cy="83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290F32-28C7-420B-A986-90A90BDFA583}"/>
              </a:ext>
            </a:extLst>
          </p:cNvPr>
          <p:cNvSpPr txBox="1"/>
          <p:nvPr/>
        </p:nvSpPr>
        <p:spPr>
          <a:xfrm>
            <a:off x="458235" y="371061"/>
            <a:ext cx="321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Output;</a:t>
            </a:r>
          </a:p>
        </p:txBody>
      </p:sp>
    </p:spTree>
    <p:extLst>
      <p:ext uri="{BB962C8B-B14F-4D97-AF65-F5344CB8AC3E}">
        <p14:creationId xmlns:p14="http://schemas.microsoft.com/office/powerpoint/2010/main" val="190030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99DDB-47DC-4EE1-A8DE-FCE4C0A9D637}"/>
              </a:ext>
            </a:extLst>
          </p:cNvPr>
          <p:cNvSpPr txBox="1"/>
          <p:nvPr/>
        </p:nvSpPr>
        <p:spPr>
          <a:xfrm>
            <a:off x="1359040" y="2832036"/>
            <a:ext cx="9013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Apache</a:t>
            </a:r>
          </a:p>
          <a:p>
            <a:pPr algn="ctr"/>
            <a:r>
              <a:rPr lang="en-US" sz="2400" dirty="0"/>
              <a:t>https://www.sitepoint.com/how-to-install-apache-on-windows/</a:t>
            </a:r>
          </a:p>
        </p:txBody>
      </p:sp>
    </p:spTree>
    <p:extLst>
      <p:ext uri="{BB962C8B-B14F-4D97-AF65-F5344CB8AC3E}">
        <p14:creationId xmlns:p14="http://schemas.microsoft.com/office/powerpoint/2010/main" val="347435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6C79B6-24AF-48F9-A46C-C2EBF5C5C68F}"/>
              </a:ext>
            </a:extLst>
          </p:cNvPr>
          <p:cNvSpPr txBox="1"/>
          <p:nvPr/>
        </p:nvSpPr>
        <p:spPr>
          <a:xfrm>
            <a:off x="477078" y="583096"/>
            <a:ext cx="879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Link : </a:t>
            </a:r>
            <a:r>
              <a:rPr lang="en-US" dirty="0">
                <a:hlinkClick r:id="rId2"/>
              </a:rPr>
              <a:t>https://www.apachelounge.com/download/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download Apache 2.4.40 Wind 64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2C5CA-9EF0-4C06-9421-24C5A287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2" y="2045316"/>
            <a:ext cx="85725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C6D4A-56CC-47AD-A0B0-AB78D8FAC94E}"/>
              </a:ext>
            </a:extLst>
          </p:cNvPr>
          <p:cNvSpPr txBox="1"/>
          <p:nvPr/>
        </p:nvSpPr>
        <p:spPr>
          <a:xfrm>
            <a:off x="596348" y="397565"/>
            <a:ext cx="62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My file location(apache location)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DB166-AAE0-4496-B578-6C2B8056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82" y="1606412"/>
            <a:ext cx="782955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9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4B7E4-302F-49BE-8E28-49E43F24453D}"/>
              </a:ext>
            </a:extLst>
          </p:cNvPr>
          <p:cNvSpPr txBox="1"/>
          <p:nvPr/>
        </p:nvSpPr>
        <p:spPr>
          <a:xfrm>
            <a:off x="641445" y="545910"/>
            <a:ext cx="925318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In </a:t>
            </a:r>
            <a:r>
              <a:rPr lang="fi-FI" u="sng" dirty="0"/>
              <a:t>httpd.conf file;</a:t>
            </a:r>
            <a:endParaRPr lang="fi-FI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/>
              <a:t>Change serverroot to the original path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8E054-8B62-4647-A5CB-A828C73D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2" y="2682206"/>
            <a:ext cx="5695861" cy="3619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FDE95-1C7C-4B54-A994-B050D086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48" y="1426279"/>
            <a:ext cx="5383047" cy="3241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0B81AC-FAF0-4FE7-A9A1-0C7237C707F9}"/>
              </a:ext>
            </a:extLst>
          </p:cNvPr>
          <p:cNvSpPr/>
          <p:nvPr/>
        </p:nvSpPr>
        <p:spPr>
          <a:xfrm>
            <a:off x="780930" y="5879136"/>
            <a:ext cx="3002903" cy="3511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8F717-70A5-42FC-8D04-1A74A4890E25}"/>
              </a:ext>
            </a:extLst>
          </p:cNvPr>
          <p:cNvSpPr/>
          <p:nvPr/>
        </p:nvSpPr>
        <p:spPr>
          <a:xfrm>
            <a:off x="7301948" y="3995177"/>
            <a:ext cx="4890052" cy="4965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895E6-1AFB-4612-ADAC-F0E1287761AF}"/>
              </a:ext>
            </a:extLst>
          </p:cNvPr>
          <p:cNvCxnSpPr>
            <a:cxnSpLocks/>
          </p:cNvCxnSpPr>
          <p:nvPr/>
        </p:nvCxnSpPr>
        <p:spPr>
          <a:xfrm flipV="1">
            <a:off x="3851329" y="4393769"/>
            <a:ext cx="3450619" cy="156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6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220</Words>
  <Application>Microsoft Office PowerPoint</Application>
  <PresentationFormat>Widescreen</PresentationFormat>
  <Paragraphs>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PHP, Apache, Mysql download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PHP, Apache, Mysql download</dc:title>
  <dc:creator>Yoon Mie Mie Aung</dc:creator>
  <cp:lastModifiedBy>Thet Min Htun</cp:lastModifiedBy>
  <cp:revision>31</cp:revision>
  <dcterms:created xsi:type="dcterms:W3CDTF">2021-05-28T07:11:15Z</dcterms:created>
  <dcterms:modified xsi:type="dcterms:W3CDTF">2021-08-26T10:37:08Z</dcterms:modified>
</cp:coreProperties>
</file>