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Nice presentation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subtitle with love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