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975" autoAdjust="0"/>
    <p:restoredTop sz="94660"/>
  </p:normalViewPr>
  <p:slideViewPr>
    <p:cSldViewPr snapToGrid="0">
      <p:cViewPr varScale="1">
        <p:scale>
          <a:sx n="78" d="100"/>
          <a:sy n="78" d="100"/>
        </p:scale>
        <p:origin x="69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7D8C0-F8B8-314B-036C-4E74A78360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88909E-3B18-977B-15E0-2F5CFF903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C2E81-2D41-7923-E819-D9BF30CB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1822A1-0768-00B2-77F8-B180B1C0E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26276-181B-A258-E1B8-C42B6C8B7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285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98795-DD9D-AB90-644A-2E1D43D4E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7B775-D4EB-60BD-C79D-43F20FAB60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C9040-CCD5-8F45-BE24-FB929A21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3E58-6D9D-44F6-F048-EFAC77438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2D36B-8C82-1D82-EB1D-BA0FC3D2E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8977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0596AF-D892-1291-D0F0-8432D2361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BEE520-D4DF-1258-8D08-752F55F962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48876F-2A6A-6E4B-A688-A6BE6BD47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DA3B-809A-5034-6078-17C5787FD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C5191F-C94B-B717-4C94-2BB57FBA7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8140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637DA-3791-1EEC-8DE8-CF77CC32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675B1-F50B-B8FA-BC8E-067E0258C5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5471B-D0BA-095B-53F2-28923FD48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C49FA5-D9EE-D765-FC39-00A5C6064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8145F-6170-2DBC-B8D1-4A3D9D5498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74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A0825-AD2D-DC03-DA9C-4336C7B3E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3DA4F9-E633-EFD9-C9F5-411E50C73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477B5C-1E70-14BE-4906-A2E92C81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88584-C6F8-1A4C-34A7-C62B75E88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8D305-E62F-BB69-F3EB-D51B1C47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579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6E2E7-C159-2689-A9DD-66327818B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4A37C-AE08-F641-7E95-4F484675D1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518EDA-7ECC-6B85-7E81-46342FAA3C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10FEA-8EC7-42EE-0E46-63C6C952D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111F9-66F3-AA23-1814-2D1B6BE09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F345A-4CE4-2B62-7B8A-7F982491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2427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D01BF-F77F-978F-29D5-ED114B26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1AA77D-5E32-1B6A-633F-8E500907F0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0CC25E-9A1B-050B-8CE9-999AD07549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3F67A4-B715-D5AB-335C-324D1C12F2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F141D-2E99-2F99-CD7C-9B88F892E3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AEC0E6-7C2F-D289-E7A9-78BEF5362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FA1F9A-28BB-3F48-38C9-0CE1AC138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E16635-81E6-888F-450F-3549D7DBD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775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7C5E5-81E1-2F1B-E1D2-492217162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EFA61C-9654-A62A-1F3F-C64EB3804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936013-C463-7C50-9FC2-9FD501530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113278-7AE7-8087-C2AB-359FCB0BA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0659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9A985-35BC-12A1-1C0A-CE15ED11B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1F3C41-E765-A29E-928D-3E9F8BBA8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634976-F7B6-1A3E-32AA-8B68FB346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923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9706D-1282-0151-055D-EFB263ED9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99EBB-6FE4-C21A-F96A-DA75C0ECE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947178-F875-543E-FB99-99493D5F2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67B6A-1BAF-4F82-57CA-CAF7696F0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73D79B-5374-A677-E9FA-F57BF1A7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6E5B72-D586-01C9-F97D-A7AB64FC2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60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B6689-B2AC-CE8A-5287-1FA30B8CF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CC4B8-3247-5C31-F32C-5714268663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0D9C91-E12F-42C1-2AAA-ACEC8FADD2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FC31B-A436-CE31-8817-F32F3E336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A2C7E-C1ED-41B6-F85C-6089BD04A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F43E-632F-0A05-FBF5-DA01A1AF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39186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B39ED9-A847-B2DE-117B-52A695B56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0084DF-E456-72B6-72F2-B440BF7AA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8F7F-505C-B35C-D609-3602584C0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551EA-376A-4917-AB4B-DD5E81AABF5A}" type="datetimeFigureOut">
              <a:rPr lang="en-IN" smtClean="0"/>
              <a:t>08-06-2025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5D5EBF-7EC0-5930-6EAD-E3E045C81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A13BA2-7DB1-521F-F6A3-5D8B73A84A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FC5783-3916-4CB6-A793-9CAA592F1F2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8972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97B3-F9D4-1FCC-CF26-84633A1B7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194" y="923786"/>
            <a:ext cx="10095271" cy="2301196"/>
          </a:xfrm>
        </p:spPr>
        <p:txBody>
          <a:bodyPr>
            <a:noAutofit/>
          </a:bodyPr>
          <a:lstStyle/>
          <a:p>
            <a:r>
              <a:rPr lang="en-GB" sz="1600" dirty="0"/>
              <a:t>Using the files pertaining to the IPL, you are required to</a:t>
            </a:r>
            <a:br>
              <a:rPr lang="en-GB" sz="1600" dirty="0"/>
            </a:br>
            <a:r>
              <a:rPr lang="en-GB" sz="1600" dirty="0"/>
              <a:t>- Extract the files in R/Python</a:t>
            </a:r>
            <a:br>
              <a:rPr lang="en-GB" sz="1600" dirty="0"/>
            </a:br>
            <a:r>
              <a:rPr lang="en-GB" sz="1600" dirty="0"/>
              <a:t>- Arrange the data IPL round-wise and batsman, ball, runs, and wickets per player per match.</a:t>
            </a:r>
            <a:br>
              <a:rPr lang="en-GB" sz="1600" dirty="0"/>
            </a:br>
            <a:r>
              <a:rPr lang="en-GB" sz="1600" dirty="0"/>
              <a:t>- Indicate the </a:t>
            </a:r>
            <a:r>
              <a:rPr lang="en-GB" sz="1600" b="1" dirty="0"/>
              <a:t>top three run-getters</a:t>
            </a:r>
            <a:r>
              <a:rPr lang="en-GB" sz="1600" dirty="0"/>
              <a:t> and </a:t>
            </a:r>
            <a:r>
              <a:rPr lang="en-GB" sz="1600" b="1" dirty="0"/>
              <a:t>top three wicket-takers</a:t>
            </a:r>
            <a:r>
              <a:rPr lang="en-GB" sz="1600" dirty="0"/>
              <a:t> in each IPL round.</a:t>
            </a:r>
            <a:br>
              <a:rPr lang="en-GB" sz="1600" dirty="0"/>
            </a:br>
            <a:r>
              <a:rPr lang="en-GB" sz="1600" dirty="0"/>
              <a:t>- Fit the most appropriate distribution for runs scored and wickets taken by the </a:t>
            </a:r>
            <a:r>
              <a:rPr lang="en-GB" sz="1600" b="1" dirty="0"/>
              <a:t>top three batsmen and bowlers</a:t>
            </a:r>
            <a:r>
              <a:rPr lang="en-GB" sz="1600" dirty="0"/>
              <a:t> in the last three IPL tournaments.</a:t>
            </a:r>
            <a:br>
              <a:rPr lang="en-GB" sz="1600" dirty="0"/>
            </a:br>
            <a:r>
              <a:rPr lang="en-GB" sz="1600" dirty="0"/>
              <a:t>- Find the relationship between a player’s performance and the salary he gets in your data. Last three-year performance with latest salary </a:t>
            </a:r>
            <a:endParaRPr lang="en-IN" sz="2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CC0A9-9ADD-A760-677B-D2B9F7069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194" y="3805084"/>
            <a:ext cx="10515600" cy="2674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000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Breakdown the question: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0B4EE4-7240-0B3B-FFE0-D0BADCA177BF}"/>
              </a:ext>
            </a:extLst>
          </p:cNvPr>
          <p:cNvSpPr txBox="1"/>
          <p:nvPr/>
        </p:nvSpPr>
        <p:spPr>
          <a:xfrm>
            <a:off x="838200" y="462120"/>
            <a:ext cx="609765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 </a:t>
            </a:r>
            <a:endParaRPr lang="en-IN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345736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38674-AC74-BC0F-D813-851F8ECE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BE661-C042-1AC4-5306-D8DF8AC2B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7379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543AE-C509-C853-D385-31C4BC464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70DAB-1AC4-445F-B334-6F6D9B5718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416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04B60-A71B-74B5-F53D-E502FDBA3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C94E0-16B8-804A-8F77-36E92A62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80438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8279A-F05E-C53D-3C60-A4E3BE0B2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508E6-CCC7-E0BE-5A86-6E168E2E3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Using the files pertaining to the IPL, you are required to</a:t>
            </a:r>
          </a:p>
          <a:p>
            <a:r>
              <a:rPr lang="en-GB" dirty="0"/>
              <a:t>Extract the files in R/Python</a:t>
            </a:r>
          </a:p>
          <a:p>
            <a:r>
              <a:rPr lang="en-GB" dirty="0"/>
              <a:t>Arrange the data IPL round-wise and batsman, ball, runs, and wickets per player per match.</a:t>
            </a:r>
          </a:p>
          <a:p>
            <a:r>
              <a:rPr lang="en-GB" dirty="0"/>
              <a:t>Indicate the </a:t>
            </a:r>
            <a:r>
              <a:rPr lang="en-GB" b="1" dirty="0"/>
              <a:t>top three run-getters</a:t>
            </a:r>
            <a:r>
              <a:rPr lang="en-GB" dirty="0"/>
              <a:t> and </a:t>
            </a:r>
            <a:r>
              <a:rPr lang="en-GB" b="1" dirty="0"/>
              <a:t>top three wicket-takers</a:t>
            </a:r>
            <a:r>
              <a:rPr lang="en-GB" dirty="0"/>
              <a:t> in each IPL round.</a:t>
            </a:r>
          </a:p>
          <a:p>
            <a:r>
              <a:rPr lang="en-GB" dirty="0"/>
              <a:t>Fit the most appropriate distribution for runs scored and wickets taken by the </a:t>
            </a:r>
            <a:r>
              <a:rPr lang="en-GB" b="1" dirty="0"/>
              <a:t>top three batsmen and bowlers</a:t>
            </a:r>
            <a:r>
              <a:rPr lang="en-GB" dirty="0"/>
              <a:t> in the last three IPL tournaments.</a:t>
            </a:r>
          </a:p>
          <a:p>
            <a:r>
              <a:rPr lang="en-GB" dirty="0"/>
              <a:t>Find the relationship between a player’s performance and the salary he gets in your data. Last three-year performance with latest salary </a:t>
            </a:r>
          </a:p>
          <a:p>
            <a:r>
              <a:rPr lang="en-GB" dirty="0"/>
              <a:t>Significant Difference Between the </a:t>
            </a:r>
            <a:r>
              <a:rPr lang="en-GB" b="1" dirty="0"/>
              <a:t>Salaries of the Top 10 Batsmen</a:t>
            </a:r>
            <a:r>
              <a:rPr lang="en-GB" dirty="0"/>
              <a:t> and </a:t>
            </a:r>
            <a:r>
              <a:rPr lang="en-GB" b="1" dirty="0"/>
              <a:t>Top Wicket-Taking Bowlers</a:t>
            </a:r>
            <a:r>
              <a:rPr lang="en-GB" dirty="0"/>
              <a:t> Over the Last Three Years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2532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234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Office Theme</vt:lpstr>
      <vt:lpstr>Using the files pertaining to the IPL, you are required to - Extract the files in R/Python - Arrange the data IPL round-wise and batsman, ball, runs, and wickets per player per match. - Indicate the top three run-getters and top three wicket-takers in each IPL round. - Fit the most appropriate distribution for runs scored and wickets taken by the top three batsmen and bowlers in the last three IPL tournaments. - Find the relationship between a player’s performance and the salary he gets in your data. Last three-year performance with latest salary 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Manojkumar Patil</dc:creator>
  <cp:lastModifiedBy>Manojkumar Patil</cp:lastModifiedBy>
  <cp:revision>3</cp:revision>
  <dcterms:created xsi:type="dcterms:W3CDTF">2024-06-23T06:24:44Z</dcterms:created>
  <dcterms:modified xsi:type="dcterms:W3CDTF">2025-06-08T04:08:19Z</dcterms:modified>
</cp:coreProperties>
</file>