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AEBC-DB0F-B05C-26A4-536C5A778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BDDAA-C509-4ED3-46B2-5DA648385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FEBA-3972-417E-D6FD-8C1F2EC5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B76-4931-4A15-BE4C-99F5C5A42A1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F748-E684-32A2-7C2A-1D53FEA6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31A4-5F3E-1295-9968-047647C6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B4E3-9033-4858-9BB8-03897BACA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1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D74B-51A5-ED68-F9F0-55841EBB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F856D-0EFC-C82E-9CE0-CB78B16A4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7444-7B5D-AADC-3F99-EA922BC4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B76-4931-4A15-BE4C-99F5C5A42A1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47B7-8557-8BB4-1423-06CDB2D6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4A9AF-344A-8785-EAB7-A7A30288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B4E3-9033-4858-9BB8-03897BACA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6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C3696-ED55-D1C6-CC6F-2B906FDC7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C9F35-ED92-2EAA-ECAD-FB9BC44F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1518-862B-2D2B-B70E-DB50651A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B76-4931-4A15-BE4C-99F5C5A42A1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15C1-1050-62C0-0DE8-87EBA4FA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37D9-08E7-A14D-3EA3-0AD4DAFD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B4E3-9033-4858-9BB8-03897BACA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0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18BB-AC1B-8DEA-DCAD-FBD50835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73B5-D873-7B8A-29DF-F26D80534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06E1B-20FD-80D9-8A72-6BF03C26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B76-4931-4A15-BE4C-99F5C5A42A1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835F8-AD02-CE87-D97C-D66B80F1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CED07-91B1-3BA7-23EE-D614A625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B4E3-9033-4858-9BB8-03897BACA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63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A767-D853-B057-51B0-9746148F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DEA1-4312-13E3-6C3F-821C0735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0258E-D88E-632E-B098-B6B8311B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B76-4931-4A15-BE4C-99F5C5A42A1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74A7C-B47D-A97E-F9B8-AC3F9554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5E29-9A9D-CAE9-82E8-B5616C27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B4E3-9033-4858-9BB8-03897BACA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4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B050-C5DC-D29F-3C0C-C00876F8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B7AFE-29D2-7405-C363-3805463E9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D74D-2CE0-23A9-373B-1611229F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68040-4115-19FB-D5A8-1E3A1CED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B76-4931-4A15-BE4C-99F5C5A42A1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D82C5-2E07-1CA3-C5BC-1BF4AD2D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E28A2-C719-267F-91AB-8CF36896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B4E3-9033-4858-9BB8-03897BACA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3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78A8-560A-BC85-6D78-636C3F6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71564-830F-15DE-2E51-01873883E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9870E-4D1E-2561-571A-CA8F0F3BB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F3413-727D-033A-124F-77CD61A0F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96E07-BD5F-EE3F-13E1-A3CE39F30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7B10E-1D63-E9A5-3328-F1E495C0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B76-4931-4A15-BE4C-99F5C5A42A1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8A01E-2E99-7F04-8F51-0D54C58C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A3192-0ED6-B0C0-FC4B-413EFC22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B4E3-9033-4858-9BB8-03897BACA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8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34AE-F1A0-ACAB-7D50-37C01016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F0ED2-17BD-1B18-C2AF-DAA864AA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B76-4931-4A15-BE4C-99F5C5A42A1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306D-28D2-CE71-345E-368A7E64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019D0-3555-3F9D-6B38-0F8E5F7E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B4E3-9033-4858-9BB8-03897BACA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7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FC55C-BBE8-3410-B601-EBAE7682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B76-4931-4A15-BE4C-99F5C5A42A1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223A0-843C-AE7E-A834-B619ED6D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9E120-E840-3817-00EE-1E4E0620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B4E3-9033-4858-9BB8-03897BACA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98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9D3A-308B-1A27-506D-03C5979A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32DC-3F76-5496-1D04-09BCE485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1FAB5-F195-7F4C-1206-1C4B17E1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2A33-EEC0-3F58-9D32-A313A609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B76-4931-4A15-BE4C-99F5C5A42A1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23C9D-EF70-1C91-4445-92D86D26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87388-2739-2403-4C46-3BEB528F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B4E3-9033-4858-9BB8-03897BACA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93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43D-3C42-B4B0-9562-1D34BE79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7FF18-BFF8-2A68-E434-E08B9D2B6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37FFB-2663-6A65-FAE8-D85B6EA26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4CE9F-3DE1-A8FA-D722-25C069CE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B76-4931-4A15-BE4C-99F5C5A42A1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F8C24-0946-D5AA-CAF8-65D811CF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344FE-CB4E-9A49-5F66-19C0527A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B4E3-9033-4858-9BB8-03897BACA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3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86FD9-1893-8CA1-0E7D-CD89E24D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13285-C523-0C54-DF16-A6513217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01EE-DC30-0A0D-A7F9-055D40B0D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91B76-4931-4A15-BE4C-99F5C5A42A1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CA9C-57DF-73D1-0513-1CEC8807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A2DD-9E77-BAC2-1837-371CFA06C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B4E3-9033-4858-9BB8-03897BACA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58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3BE9-A7F8-5636-014A-5FC235C3C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FBDE4-FDD7-6C31-AA8C-44E0786F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70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327B-29DD-4D58-EE8C-E85F5DC2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Brainstorm Some App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A715-903C-CD06-9C78-E13FF154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Exploratory Data Analysis ( </a:t>
            </a:r>
            <a:r>
              <a:rPr lang="en-IN" dirty="0">
                <a:solidFill>
                  <a:srgbClr val="FF0000"/>
                </a:solidFill>
              </a:rPr>
              <a:t>use of functions like </a:t>
            </a:r>
            <a:r>
              <a:rPr lang="en-IN" dirty="0" err="1">
                <a:solidFill>
                  <a:srgbClr val="FF0000"/>
                </a:solidFill>
              </a:rPr>
              <a:t>df.describe</a:t>
            </a:r>
            <a:r>
              <a:rPr lang="en-IN" dirty="0">
                <a:solidFill>
                  <a:srgbClr val="FF0000"/>
                </a:solidFill>
              </a:rPr>
              <a:t>(), df.info(),</a:t>
            </a:r>
            <a:r>
              <a:rPr lang="en-IN" dirty="0" err="1">
                <a:solidFill>
                  <a:srgbClr val="FF0000"/>
                </a:solidFill>
              </a:rPr>
              <a:t>df.head</a:t>
            </a:r>
            <a:r>
              <a:rPr lang="en-IN" dirty="0">
                <a:solidFill>
                  <a:srgbClr val="FF0000"/>
                </a:solidFill>
              </a:rPr>
              <a:t>(), </a:t>
            </a:r>
            <a:r>
              <a:rPr lang="en-IN" dirty="0" err="1">
                <a:solidFill>
                  <a:srgbClr val="FF0000"/>
                </a:solidFill>
              </a:rPr>
              <a:t>df.shape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df.isnull</a:t>
            </a:r>
            <a:r>
              <a:rPr lang="en-IN" dirty="0">
                <a:solidFill>
                  <a:srgbClr val="FF0000"/>
                </a:solidFill>
              </a:rPr>
              <a:t>().sum() , </a:t>
            </a:r>
            <a:r>
              <a:rPr lang="en-IN" dirty="0" err="1">
                <a:solidFill>
                  <a:srgbClr val="FF0000"/>
                </a:solidFill>
              </a:rPr>
              <a:t>df.nunique</a:t>
            </a:r>
            <a:r>
              <a:rPr lang="en-IN" dirty="0">
                <a:solidFill>
                  <a:srgbClr val="FF0000"/>
                </a:solidFill>
              </a:rPr>
              <a:t>(),</a:t>
            </a:r>
            <a:r>
              <a:rPr lang="en-IN" dirty="0" err="1">
                <a:solidFill>
                  <a:srgbClr val="FF0000"/>
                </a:solidFill>
              </a:rPr>
              <a:t>df.unique</a:t>
            </a:r>
            <a:r>
              <a:rPr lang="en-IN" dirty="0">
                <a:solidFill>
                  <a:srgbClr val="FF0000"/>
                </a:solidFill>
              </a:rPr>
              <a:t>() </a:t>
            </a:r>
            <a:r>
              <a:rPr lang="en-IN" dirty="0" err="1">
                <a:solidFill>
                  <a:srgbClr val="FF0000"/>
                </a:solidFill>
              </a:rPr>
              <a:t>df.colname.value_counts</a:t>
            </a:r>
            <a:r>
              <a:rPr lang="en-IN" dirty="0">
                <a:solidFill>
                  <a:srgbClr val="FF0000"/>
                </a:solidFill>
              </a:rPr>
              <a:t>(),.</a:t>
            </a:r>
            <a:r>
              <a:rPr lang="en-IN" dirty="0" err="1">
                <a:solidFill>
                  <a:srgbClr val="FF0000"/>
                </a:solidFill>
              </a:rPr>
              <a:t>corr</a:t>
            </a:r>
            <a:r>
              <a:rPr lang="en-IN" dirty="0">
                <a:solidFill>
                  <a:srgbClr val="FF0000"/>
                </a:solidFill>
              </a:rPr>
              <a:t>() </a:t>
            </a:r>
            <a:r>
              <a:rPr lang="en-IN" dirty="0"/>
              <a:t>)</a:t>
            </a:r>
          </a:p>
          <a:p>
            <a:r>
              <a:rPr lang="en-IN" dirty="0"/>
              <a:t>Conjoint Analysis (using </a:t>
            </a:r>
            <a:r>
              <a:rPr lang="en-IN" dirty="0" err="1"/>
              <a:t>statsmodel</a:t>
            </a:r>
            <a:r>
              <a:rPr lang="en-IN" dirty="0"/>
              <a:t> fit a regression for the uploaded data, </a:t>
            </a:r>
            <a:r>
              <a:rPr lang="en-IN" dirty="0" err="1"/>
              <a:t>df.col.unique</a:t>
            </a:r>
            <a:r>
              <a:rPr lang="en-IN" dirty="0"/>
              <a:t>(), create a list </a:t>
            </a:r>
            <a:r>
              <a:rPr lang="en-IN" dirty="0" err="1"/>
              <a:t>conjoint_attributes</a:t>
            </a:r>
            <a:r>
              <a:rPr lang="en-IN" dirty="0"/>
              <a:t> we’ll use this function </a:t>
            </a:r>
            <a:r>
              <a:rPr lang="en-IN" dirty="0" err="1"/>
              <a:t>df.columns</a:t>
            </a:r>
            <a:r>
              <a:rPr lang="en-IN" dirty="0"/>
              <a:t>, 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build part-worths information and calculate attribute-wise importance level, this is the code to get the part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worthimportace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level_name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= []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= []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part_worth_range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= []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important_levels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= {}end = 1  # Initialize index for coefficient in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paramsfor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item in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conjoint_attributes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:   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nlevels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=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len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(list(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np.unique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df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[item])))   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level_name.append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(list(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np.unique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df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[item])))        begin = end   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end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= begin +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nlevels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-1       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new_part_worth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= list(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model_fit.params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begin:end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])   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new_part_worth.append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((-1)*sum(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new_part_worth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))   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important_levels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[item] =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np.argmax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new_part_worth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   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part_worth.append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new_part_worth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    print(item)    #print(part_worth)   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part_worth_range.append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(max(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new_part_worth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 - min(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new_part_worth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))    # next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iterationprint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("-------------------------------------------------------------")print("level name:")print(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level_name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)print("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npw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with sum element:")print(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new_part_worth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)print("imp level:")print(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important_levels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)print("part worth:")print(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)print("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part_worth_range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:")print(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part_worth_range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)print(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len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))print("important levels:")print(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important_levels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), calculate the importance of each attribute.,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attribute_importance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= []for i in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part_worth_range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:    #print(i)   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attribute_importance.append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(round(100*(i/sum(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part_worth_range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)),2))print(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attribute_importance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), calculate the part-worths of each attribute level.,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part_worth_dict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={}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attrib_level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={}for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item,i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in zip(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conjoint_attributes,range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(0,len(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conjoint_attributes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))):    print("Attribute :",item)    print("    Relative importance of attribute ",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attribute_importance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[i])    print("    Level wise part worths: ")    for j in range(0,len(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level_name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[i])):        print(i)        print(j)        print("          {}:{}".format(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level_name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[i][j],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[i][j]))       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part_worth_dict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level_name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[i][j]]=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[i][j]       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attrib_level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[item]=(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level_name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[i])        #print(j)part_worth_dict, plot the relative importance of attributes., import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matplotlib.pyplot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as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pltimport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seaborn as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snsplt.figure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figsize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=(10,5))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sns.barplot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(x=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conjoint_attributes,y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=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attribute_importance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plt.title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('Relative importance of attributes')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plt.xlabel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('Attributes')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plt.ylabel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('Importance’), calculate the utility score for each profile using , utility = []for i in range(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df.shape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[0]):    score =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part_worth_dict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df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['brand'][i]]+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part_worth_dict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df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['price'][i]]+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part_worth_dict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df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['weight'][i]]+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part_worth_dict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df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['crust'][i]]+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part_worth_dict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df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['cheese'][i]]+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part_worth_dict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df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['size'][i]]+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part_worth_dict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df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['toppings'][i]]+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part_worth_dict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df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['spicy'][i]]   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utility.append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(score)   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df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['utility'] =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utilityutility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, print the results print("The profile that has the highest utility score :",'\n',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df.iloc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np.argmax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(utility)]),  levels being preferred in each attribute, for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i,j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 in zip(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attrib_level.keys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(),range(0,len(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conjoint_attributes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))):    #print(i)    #level_name[j]    print("Preferred level in {} is :: {}".format(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i,level_name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[j][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ystem-ui"/>
              </a:rPr>
              <a:t>important_levels</a:t>
            </a:r>
            <a:r>
              <a:rPr lang="en-GB" b="0" i="0" dirty="0">
                <a:effectLst/>
                <a:highlight>
                  <a:srgbClr val="FFFFFF"/>
                </a:highlight>
                <a:latin typeface="system-ui"/>
              </a:rPr>
              <a:t>[i]]))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439C07-D98F-B5A5-48D4-5FBF148AC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8EAEE8-B0B1-E917-893B-C82548FF8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4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8A07-6B8A-F87F-42C4-74601868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7" y="852231"/>
            <a:ext cx="10515600" cy="4870143"/>
          </a:xfrm>
        </p:spPr>
        <p:txBody>
          <a:bodyPr/>
          <a:lstStyle/>
          <a:p>
            <a:r>
              <a:rPr lang="en-IN" dirty="0"/>
              <a:t>Kirthan – Stock Market </a:t>
            </a:r>
          </a:p>
          <a:p>
            <a:r>
              <a:rPr lang="en-IN" dirty="0"/>
              <a:t>Adarsh – Inventory Management</a:t>
            </a:r>
          </a:p>
          <a:p>
            <a:r>
              <a:rPr lang="en-IN" dirty="0"/>
              <a:t>Conjoint</a:t>
            </a:r>
          </a:p>
          <a:p>
            <a:r>
              <a:rPr lang="en-IN" dirty="0"/>
              <a:t>Time series</a:t>
            </a:r>
          </a:p>
          <a:p>
            <a:r>
              <a:rPr lang="en-IN" dirty="0"/>
              <a:t>Probability Distribution </a:t>
            </a:r>
          </a:p>
          <a:p>
            <a:r>
              <a:rPr lang="en-IN" dirty="0"/>
              <a:t>Map ( shapefile and Data file ) map filled with data</a:t>
            </a:r>
          </a:p>
          <a:p>
            <a:r>
              <a:rPr lang="en-IN" dirty="0"/>
              <a:t>Data Visualisation ( educate what graphs / visualisation)</a:t>
            </a:r>
          </a:p>
          <a:p>
            <a:r>
              <a:rPr lang="en-IN" dirty="0"/>
              <a:t>Portfolio Optimization</a:t>
            </a:r>
          </a:p>
          <a:p>
            <a:r>
              <a:rPr lang="en-IN" dirty="0"/>
              <a:t>Fraud Detection using benforts distribution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60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9219-7672-4B89-3A7A-4850544F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9867-D6EA-EB35-2233-C3AEC50A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/>
              <a:t>st.markdown</a:t>
            </a:r>
            <a:r>
              <a:rPr lang="en-IN" dirty="0"/>
              <a:t>(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&lt;p align="</a:t>
            </a:r>
            <a:r>
              <a:rPr lang="en-IN" dirty="0" err="1"/>
              <a:t>center</a:t>
            </a:r>
            <a:r>
              <a:rPr lang="en-IN" dirty="0"/>
              <a:t>"&gt;</a:t>
            </a:r>
          </a:p>
          <a:p>
            <a:r>
              <a:rPr lang="en-IN" dirty="0"/>
              <a:t>      &lt;a </a:t>
            </a:r>
            <a:r>
              <a:rPr lang="en-IN" dirty="0" err="1"/>
              <a:t>href</a:t>
            </a:r>
            <a:r>
              <a:rPr lang="en-IN" dirty="0"/>
              <a:t>="https://github.com/DenverCoder1/readme-typing-</a:t>
            </a:r>
            <a:r>
              <a:rPr lang="en-IN" dirty="0" err="1"/>
              <a:t>svg</a:t>
            </a:r>
            <a:r>
              <a:rPr lang="en-IN" dirty="0"/>
              <a:t>"&gt;</a:t>
            </a:r>
          </a:p>
          <a:p>
            <a:r>
              <a:rPr lang="en-IN" dirty="0"/>
              <a:t>        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="https://readme-typing-svg.herokuapp.com?font=Time+New+Roman&amp;color=yellow&amp;size=30&amp;center=true&amp;vCenter=true&amp;width=600&amp;height=100&amp;lines=Map+Plotting+Made+Simple!;map_plotter_1.0;" alt="Typing SVG"&gt;</a:t>
            </a:r>
          </a:p>
          <a:p>
            <a:r>
              <a:rPr lang="en-IN" dirty="0"/>
              <a:t>      &lt;/a&gt;</a:t>
            </a:r>
          </a:p>
          <a:p>
            <a:r>
              <a:rPr lang="en-IN" dirty="0"/>
              <a:t>    &lt;/p&gt;</a:t>
            </a:r>
          </a:p>
          <a:p>
            <a:r>
              <a:rPr lang="en-IN" dirty="0"/>
              <a:t>    """,</a:t>
            </a:r>
          </a:p>
          <a:p>
            <a:r>
              <a:rPr lang="en-IN" dirty="0"/>
              <a:t>    </a:t>
            </a:r>
            <a:r>
              <a:rPr lang="en-IN" dirty="0" err="1"/>
              <a:t>unsafe_allow_html</a:t>
            </a:r>
            <a:r>
              <a:rPr lang="en-IN" dirty="0"/>
              <a:t>=True</a:t>
            </a:r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834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system-ui</vt:lpstr>
      <vt:lpstr>Office Theme</vt:lpstr>
      <vt:lpstr>APP </vt:lpstr>
      <vt:lpstr>Brainstorm Some App Ideas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Manojkumar Patil</dc:creator>
  <cp:lastModifiedBy>Manojkumar Patil</cp:lastModifiedBy>
  <cp:revision>1</cp:revision>
  <dcterms:created xsi:type="dcterms:W3CDTF">2024-07-25T11:41:10Z</dcterms:created>
  <dcterms:modified xsi:type="dcterms:W3CDTF">2024-07-25T11:41:11Z</dcterms:modified>
</cp:coreProperties>
</file>