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4CC-9F02-E696-9CE8-C28F182FB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3A4C-E477-F2C6-F771-404AE582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B788-F4DB-63DE-3586-23FEBA8E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20D4-826D-963A-95B6-750BAE2B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35E4-B7A2-CB1B-66E9-F46C125D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2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0BF-0994-6F80-D678-446DC5A6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23153-327F-5192-B1DA-3E4E6AA6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5B43-5394-3B7F-C703-EDFCD329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F9BC-66A1-591B-7704-FACEE4F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8DB9-7B1D-0CFB-5D13-9F6B00A4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B722C-38F8-B4B2-A5A9-CCCD4DB3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BE46-6FE6-7774-E6CE-8B266E161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38C9-BF48-EA90-2F9D-DBFBBBB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BE4-C935-69DF-3650-0CF0ECD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FFB0-A5BA-9096-D706-0008E17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8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49D-6772-74A5-883A-2BAE30B1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8B9E-B0A7-10D8-5ED7-C0B367F8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F272-CE92-1783-4765-DDE5F3B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6BE1-97F5-8AE7-8407-31C6C0AA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F502-8651-D6CB-D733-DE54808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D204-8598-05FE-E298-FD5982E3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3B73-D050-5B1D-25A5-9A42670B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5EBD-B717-2ACB-0DD4-52D982EC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4F1-9DF1-3DB5-4F04-2156B22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398C-DB65-7472-3744-8567D298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4A1E-2B67-B48B-8527-1323FBB6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BF04-9563-B767-9365-A2AD3EC54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70BF-3C7E-1027-E21D-8FC9EE30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C515-4228-519A-78E9-0ACDB301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6691-CA7F-E6BF-026D-E1E5EC9B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0DD1-304F-02EF-C38E-659AFCD1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7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030F-6EC7-3460-9B64-9C96F288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1D3D-63AF-DEC2-12D0-CE710DD6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74A6-11B8-AB17-D550-6626070B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A2F6-8B66-47D0-74DC-234826DAB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D586-8152-B69D-08ED-7209ACE98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93A63-F9A2-01EF-BF8F-43B741BC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9A518-D5AF-A864-B9C5-FFDC6EF2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BEC0-803F-2B41-3C5F-B79E315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8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BA26-EDE2-6FD9-2FEB-6C5D8FD8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72E20-0845-E97C-7AB8-42AEE70D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F4AA-5311-5BD7-B3E0-2609BE9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F7C2A-07AD-9025-D5A7-C39C8947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F96F4-D9D1-2C46-91F9-800D44D9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1EA21-DCC3-03EA-CF08-4CBCF6C8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FF3C-1C20-6C99-FCB6-B01CEB0E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0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F18E-E254-50D1-11FA-7AC3A250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DA5-D431-C33C-CFD5-D5B0C402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5D1DB-B4F7-EB5C-A469-2657EB24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7647-CB50-B06F-E8A2-2EC46547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EC6A-E776-567A-E867-C7CBCC1F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66E3-82F5-E63A-2D61-F88C3054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5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E5FF-F5CE-C869-CE6A-3FAEEE64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337A5-1D10-0ECB-4975-DC97F4AF6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24C2-D50F-BA26-37B8-52C1BD3F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043E4-25F9-2047-875C-30724829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1057-C971-729B-EF3B-599E5679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5212-BE4F-BE28-0885-BB54A71D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5905E-9C16-2F39-DBCF-DE4506A2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026B-23ED-5709-94B8-E220F5C6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2ED8-D4B6-02DA-8453-22F687DD2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89EF-9081-4AE2-B6D1-0DD55813B64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5F3A-C953-7D80-78CF-88CC8A030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0038-8A52-02A1-5B40-624D9EAD2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63B3-D687-4C6E-8721-4922EEBF4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C251-5060-66D6-6E5A-BE1490C60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preparation and analysis of data- Descriptive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1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CDC-D818-1B7B-4098-3848702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FF05-50C8-9376-1450-7D0A4EC8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Nominal</a:t>
            </a:r>
          </a:p>
          <a:p>
            <a:r>
              <a:rPr lang="en-IN" dirty="0"/>
              <a:t>2. Ordinal data</a:t>
            </a:r>
          </a:p>
          <a:p>
            <a:r>
              <a:rPr lang="en-IN" dirty="0"/>
              <a:t>3. Interval</a:t>
            </a:r>
          </a:p>
          <a:p>
            <a:r>
              <a:rPr lang="en-IN" dirty="0"/>
              <a:t>4. Ratio</a:t>
            </a:r>
          </a:p>
        </p:txBody>
      </p:sp>
    </p:spTree>
    <p:extLst>
      <p:ext uri="{BB962C8B-B14F-4D97-AF65-F5344CB8AC3E}">
        <p14:creationId xmlns:p14="http://schemas.microsoft.com/office/powerpoint/2010/main" val="28406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7E9C-8131-628F-EA6A-86BF59D0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1E9-B950-A137-936E-DE19B066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transformation</a:t>
            </a:r>
            <a:br>
              <a:rPr lang="en-US" dirty="0"/>
            </a:br>
            <a:r>
              <a:rPr lang="en-US" dirty="0"/>
              <a:t>-Logarithmic</a:t>
            </a:r>
            <a:br>
              <a:rPr lang="en-US" dirty="0"/>
            </a:br>
            <a:r>
              <a:rPr lang="en-US" dirty="0"/>
              <a:t>- Box Cox Transformation</a:t>
            </a:r>
          </a:p>
          <a:p>
            <a:r>
              <a:rPr lang="en-US" dirty="0"/>
              <a:t>Treatment of missing values; </a:t>
            </a:r>
          </a:p>
          <a:p>
            <a:r>
              <a:rPr lang="en-US" dirty="0"/>
              <a:t>Indexing data, </a:t>
            </a:r>
          </a:p>
          <a:p>
            <a:r>
              <a:rPr lang="en-US" dirty="0"/>
              <a:t>finding the most appropriate empirical distribution to the given dataset, </a:t>
            </a:r>
          </a:p>
          <a:p>
            <a:r>
              <a:rPr lang="en-US" dirty="0"/>
              <a:t>computing descriptive statistics using R &amp; Python; </a:t>
            </a:r>
          </a:p>
          <a:p>
            <a:r>
              <a:rPr lang="en-US" dirty="0"/>
              <a:t>detecting and treating outliers, and data visualization. </a:t>
            </a:r>
          </a:p>
          <a:p>
            <a:r>
              <a:rPr lang="en-US" dirty="0"/>
              <a:t>Summarizing data, </a:t>
            </a:r>
          </a:p>
          <a:p>
            <a:r>
              <a:rPr lang="en-US" dirty="0"/>
              <a:t>testing of hypothesis.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946-656B-F8CB-A3D0-4E0CCE1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of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7DB5-3138-23A8-8B1B-B6835033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1. Set up the statistical hypothesis</a:t>
            </a:r>
            <a:br>
              <a:rPr lang="en-IN" dirty="0"/>
            </a:br>
            <a:r>
              <a:rPr lang="en-IN" dirty="0"/>
              <a:t>	- Null hypothesis</a:t>
            </a:r>
            <a:br>
              <a:rPr lang="en-IN" dirty="0"/>
            </a:br>
            <a:r>
              <a:rPr lang="en-IN" dirty="0"/>
              <a:t>	- Alternative hypothesis</a:t>
            </a:r>
          </a:p>
          <a:p>
            <a:r>
              <a:rPr lang="en-IN" dirty="0"/>
              <a:t>2. Select the statistical test</a:t>
            </a:r>
            <a:br>
              <a:rPr lang="en-IN" dirty="0"/>
            </a:br>
            <a:r>
              <a:rPr lang="en-IN" dirty="0"/>
              <a:t>	- Parametric test- t test, z test, ANOVA</a:t>
            </a:r>
            <a:br>
              <a:rPr lang="en-IN" dirty="0"/>
            </a:br>
            <a:r>
              <a:rPr lang="en-IN" dirty="0"/>
              <a:t>	- Non parametric test- Kruskal Wallis, Mann Witney, Runs, KS</a:t>
            </a:r>
          </a:p>
          <a:p>
            <a:r>
              <a:rPr lang="en-IN" dirty="0"/>
              <a:t>3. Decide the level of significance</a:t>
            </a:r>
          </a:p>
          <a:p>
            <a:r>
              <a:rPr lang="en-IN" dirty="0"/>
              <a:t>4. Calculate the test statistic</a:t>
            </a:r>
          </a:p>
          <a:p>
            <a:r>
              <a:rPr lang="en-IN" dirty="0"/>
              <a:t>5. Draw inferences</a:t>
            </a:r>
            <a:br>
              <a:rPr lang="en-IN" dirty="0"/>
            </a:br>
            <a:r>
              <a:rPr lang="en-IN" dirty="0"/>
              <a:t>	- </a:t>
            </a:r>
            <a:r>
              <a:rPr lang="en-IN"/>
              <a:t>Non significant – c &lt; c*</a:t>
            </a:r>
            <a:br>
              <a:rPr lang="en-IN" dirty="0"/>
            </a:br>
            <a:r>
              <a:rPr lang="en-IN" dirty="0"/>
              <a:t>	</a:t>
            </a:r>
            <a:r>
              <a:rPr lang="en-IN"/>
              <a:t>- Significant – c &gt; c*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5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Preliminary preparation and analysis of data- Descriptive statistics</vt:lpstr>
      <vt:lpstr>Types of data</vt:lpstr>
      <vt:lpstr>Manipulation of data</vt:lpstr>
      <vt:lpstr>Testing of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 ACHOTH</dc:creator>
  <cp:lastModifiedBy>LALITH ACHOTH</cp:lastModifiedBy>
  <cp:revision>3</cp:revision>
  <dcterms:created xsi:type="dcterms:W3CDTF">2024-06-05T12:44:05Z</dcterms:created>
  <dcterms:modified xsi:type="dcterms:W3CDTF">2024-06-05T14:03:55Z</dcterms:modified>
</cp:coreProperties>
</file>