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5" autoAdjust="0"/>
    <p:restoredTop sz="94660"/>
  </p:normalViewPr>
  <p:slideViewPr>
    <p:cSldViewPr snapToGrid="0">
      <p:cViewPr varScale="1">
        <p:scale>
          <a:sx n="77" d="100"/>
          <a:sy n="77"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6-23T04:36:51.057"/>
    </inkml:context>
    <inkml:brush xml:id="br0">
      <inkml:brushProperty name="width" value="0.05292" units="cm"/>
      <inkml:brushProperty name="height" value="0.05292" units="cm"/>
      <inkml:brushProperty name="color" value="#FF0000"/>
    </inkml:brush>
  </inkml:definitions>
  <inkml:trace contextRef="#ctx0" brushRef="#br0">20373 4039 0,'317'0'203,"-228"0"-187,246-17 15,-141-1-15,-53 0 0,71 18-1,-71 0 1,17 0-1,19 0 1,-71 0 0,-18 0-1,-18 0 1,1-17-16,-18 17 16,53 0-1,-18 0 1,106 0-1,-106 0 1,18 0 15,35 0-15,-88 0 0,35 0-1,-17 0 1,-36 0-16,53 0 15,-35 0 1,35 0 0,53 0-1,-35 0 1,-18 0 0,54 0-1,-72 0 1,71-18-1,-53 18 1,-52 0-16,87 0 31,-17 0-15,0 0 0,17 0-1,-70 0 1,53 0-1,53 0 1,-89 18 0,19-1-1,-19 1 1,-35-18-16,36 0 16,-18 0-1,35 0 1,18 0-1,-53 0 1,-18 0 15,53 0-15,-52 0 0,-19 0-1,36 0 1,-35 0-16,17 0 15,18 0 1,0 0 0,-18 0-1,-17 0-15,35 0 16,-18 0 0,-17 0-1,17 0 1,0 0 46,-17 0-30,-1 0-17,1 0 1</inkml:trace>
  <inkml:trace contextRef="#ctx0" brushRef="#br0" timeOffset="12042.81">20267 952 0,'0'36'250,"18"105"-235,-1-88 1,-17 70-1,18 18 1,-18 18 0,0-106-1,0-18 1,0 1 0,0-19-16,0 19 15,0-19 1,0 1-1,18-18 79,-1 0-78,54 0-1,-1 0 1,-17-18 0,-35 1-1,17-1-15,-17 18 16,17 0 0,-17 0-1,-1 0 1,-17-18-1,18 18 32,-18-17-31,18 17 0</inkml:trace>
  <inkml:trace contextRef="#ctx0" brushRef="#br0" timeOffset="13186.05">20884 1358 0,'0'18'235,"0"88"-204,0-36 0,0-52-15,0 35-1,0-36 1,0 1 0,0 0 15</inkml:trace>
  <inkml:trace contextRef="#ctx0" brushRef="#br0" timeOffset="14103.28">20832 882 0</inkml:trace>
  <inkml:trace contextRef="#ctx0" brushRef="#br0" timeOffset="16243.49">21149 1288 0,'18'35'203,"-1"18"-188,-17 17 1,0-34 0,0-19-1,0 1 1,0 17 46,0-17-30,0-71 108,36-123-109,-1 52 1,-35 71-1,0 18 0,17 35 0,1 0 1,0 0-1,35 70 0,-36-52-15,-17 53-1,0-36 1,18 0 0,-18 0-1,0-17 32,18-18-16,-18 18 1,17-18-17,1 0 17,0 0-1,-18 17 0</inkml:trace>
  <inkml:trace contextRef="#ctx0" brushRef="#br0" timeOffset="17810.96">21643 1235 0,'0'-18'281,"0"0"-249,0 1-1,-35 17 0,17 0 0,0 0 16,1 0-31,-1 17 15,18 1-15,0 17 31,0 1-32,0-19 1,0 1-1,18 17-15,17-17 16,-17-1 0,-1 1-1,36-18 17,-35 0-17,-1 0 16,1 0 1,17 0-17,-17 0 17,0 0-17,-1 0 32</inkml:trace>
  <inkml:trace contextRef="#ctx0" brushRef="#br0" timeOffset="20462.93">22137 1182 0,'-35'0'219,"17"0"-204,0 0-15,1 0 16,-19 0-1,1 0 1,0 0 15,17 0 1,18 35-1,0-17 0,0-1-15,0 19-1,0-19 17,18 19-17,-1-19 1,19-17-1,17 0 1,-36 18 0,1-18 15,0 0-15,-1 0-1,1 0 1,-1 0-16,-17-35 15,0 17 1,0 0 0,0-17 15,0 17 16,0 1-32,-17-19 1,-1 36 0,18-17-1,-17 17 1,17 17 93,52 19-77,19 34-17,-36-52 1,18 17-1,-35-35-15,-1 0 16,1 0 0,0 0 15,35 0 0,-36-35-15,1 35-16,0-71 15,-18 36 1,0 0 0,0 0 15,0-1-15,-18 19-1,-17-36 1,-1 17-1,1 36 1,17-17 0,1 17-1,-1 0 17,-17 0-17,70 0 126,0 17-126,1-17-15,17 0 16,-18 0 0,-17 0-1,-1 0 1,1 0 0,-1 0-1,1 0 1,0 0-1,-1 0 1,1 0 47,35 124-32,-53-71-16,35 17 1,-35-17 0,0-17-16,0-19 15,0 18 1,0-17 0,0 0-1,0 17 32,18-35 0</inkml:trace>
  <inkml:trace contextRef="#ctx0" brushRef="#br0" timeOffset="26181.54">20849 2417 0,'0'17'203,"18"54"-187,52 87 0,1-16-1,-53-90 1,-1 1-16,-17-17 15,0-1 1,0-17 0,0-1-16,18 1 15,-18 0 1,0-1 15,0 1-15</inkml:trace>
  <inkml:trace contextRef="#ctx0" brushRef="#br0" timeOffset="27298.5">21096 2205 0,'18'0'218,"17"88"-202,0 0 0,36 18-1,-71-53 1,0-35 0,0 17-1,0-17 16,17-1-31,-17 1 32,18-1-17,-18 1 17,18-18-17,-18 18 16</inkml:trace>
  <inkml:trace contextRef="#ctx0" brushRef="#br0" timeOffset="28448.79">20532 2875 0,'17'0'218,"177"-88"-202,-141 70-16,35-35 16,-35 36-16,18-19 15,-1 19 1,-34 17-1,-19 0 1,-17-18 0,18 18 15,17-17-15,-17 17 15,0 0 0,-18-18-15,17 18-1</inkml:trace>
  <inkml:trace contextRef="#ctx0" brushRef="#br0" timeOffset="31243.41">21555 2469 0,'-18'53'219,"0"-53"-204,1 36-15,17-1 16,0 0 0,0 18-1,0 18 1,70-18 0,-34-36-1,-1 18 16,18-35-15,0 0 0,-36 0-1,1 0 1,17-17 0,-17-1-1,0-17 1,-18 0-1,0-18 1,0 35 0,0-17-1,-53 0 1,35-1 0,0 19-16,-17-1 15,17 18 1,-34 0 15,34 0 0,0 0 1,36 0 155,70-53-156,-70-35-15,17 17 0,-17 18-1,-18 36 1,0-1-1,0 0 1,17 1 0,1-1-16,17 1 15,0 17 1,-17 0 0,53 0-1,-18 35 16,-36 35-15,54 36 0,-54-53-1,-17 0 1,0-18 0,0-17-1,0 0 1,0-1 15,0-70 47,-17-194-47,17 212-31,0-18 32,0 36-17,0-1 1,0 0 15,53 1-15,-18 17-1,0 0 1,1 0 0,16 17-1,-16 54 1,17 17 0,-36-70-1,-17 70-15,0-53 31,0-17-15,0 17 0,36-123 93,-1-194-78,0 123 1,-35 124-1,0 17 0,18 18-15,-1 0 15,36 0-15,18 35-1,17 106 1,-70-35-1,17-35 1,-35-36 0,0 18-1,0-35 1,0-1 0,0 1-1</inkml:trace>
  <inkml:trace contextRef="#ctx0" brushRef="#br0" timeOffset="35463.67">23442 2205 0,'0'53'219,"18"264"-188,-18-246-31,0 70 32,0-106-1,0 0 0,0-17 16</inkml:trace>
  <inkml:trace contextRef="#ctx0" brushRef="#br0" timeOffset="36452.05">23460 2222 0,'35'18'187,"141"106"-140,1-36-31,-142-71-1,0 1-15,71 35 16,-71 0 15,36-18-15,-53-17-16,35 17 15,-53-17 1,35-1 15</inkml:trace>
  <inkml:trace contextRef="#ctx0" brushRef="#br0" timeOffset="37951.73">23036 2752 0,'53'-36'188,"124"-34"-172,-19-18-1,-34 35 1,-71 35-16,17-52 15,1 52 1,-18 0 0,-18 18-1,-17 0 32,-1-17-31,1 17-1,0 0 1,-18-18 0</inkml:trace>
  <inkml:trace contextRef="#ctx0" brushRef="#br0" timeOffset="40949.11">24253 2258 0,'18'70'234,"53"1"-203,-1-1 1,1-34-17,-18-36 1,-36 0-1,1 0-15,0 0 16,-1 0 0,19 0-1,-19 0 17,1-36-17,-18 1 1,0 18-1,0-19 1,0 19 0,0-1-1,-18 0-15,18 1 32,-35-1-17,17 0 1,1 18 15,17-17-15,-18 17-1,18 17 95,88 36-95,-53-35 17,-17 0-17,0-18 1,-1 0-1,19 0 17,-19-36-17,-17 1-15,0-18 16,0 18 0,0 17-1,0 1 1,0-19 46,-35 36-30,264 106 186,-264-229-186,-36 70-17,36-18 1,0 1-1,0 34-15,-18 1 16,35-18 0,-17 53-1,35-17 17,-18 17-1,18 17 125,18 36-140,70 106-1,-17-89 1,-1 19 0,18-37-1,-70-16 1,17-19-1,-17 1-15,-1-18 16,1 18 0,0-18 15,-1 17-15,1-17-1,0 0 16,-1 0-15,1 0 0,0 0 15,-1-17-15,1-19-1,-18 1-15,0 0 16,0 17-1,0 1 1,0-19-16,0 19 16,0-1-16,0 0 15,0-17 1,0 0 15,0 17 0</inkml:trace>
  <inkml:trace contextRef="#ctx0" brushRef="#br0" timeOffset="42059.77">24642 1958 0,'0'-35'219,"52"17"-204,54-35 1,-18-35-1,-35 70 1,-35 18 0,-18-17 15,18 17-15,-1 0 15</inkml:trace>
  <inkml:trace contextRef="#ctx0" brushRef="#br0" timeOffset="43346.94">25523 2011 0,'0'-18'359,"0"-35"-327,0 36-17,-17-19 1,17 1-1,0 17 1,-18 1 47,18-1-48</inkml:trace>
  <inkml:trace contextRef="#ctx0" brushRef="#br0" timeOffset="44839.65">25488 1799 0,'-17'0'297,"-1"0"-266,0 0 1,1 0 15,17 18 15,-18-18-31,18 17 1,0 1-17,0 0 1,0 35 15,0-36-15,0 19-1,0-19 1,0 36 0,18-35-1,-1-1 16,-17 1-15,18-18 0,-18 18-1,18-1 17,-1 1-17,1 0 32,17-18 0,-17 0 15,-18-18 1,0 0-47,0-17-1,0 0 1,0-18-1,0 35 32,0 1-31,-18-1 62</inkml:trace>
  <inkml:trace contextRef="#ctx0" brushRef="#br0" timeOffset="51490.76">25859 2364 0,'0'17'219,"0"89"-204,35-35 1,-17-1-1,-18 1 1,35-18 0,-18 0-1,36-18 1,-35 0 0,0-17-1,17-1 32,0-17-31,-17 0-1,35 0 1,35-53 0,0-35-1,-70 0 1,35-35-1,-36 87 1,-17 19 0,0-1-1,0 0 1</inkml:trace>
  <inkml:trace contextRef="#ctx0" brushRef="#br0" timeOffset="52681.9">25876 2381 0,'36'-70'234,"34"-19"-218,18 1 0,-70 71-1,0-1 1,-1-17 0,18 35 30</inkml:trace>
  <inkml:trace contextRef="#ctx0" brushRef="#br0" timeOffset="53899.55">25947 2487 0,'53'-35'250,"70"-106"-218,-70 88-1,-53 35 0,0-17-15,18 35-1,17 0 17</inkml:trace>
  <inkml:trace contextRef="#ctx0" brushRef="#br0" timeOffset="55175.93">26617 1887 0,'-18'18'219,"18"17"-203,-35 18-16,0 18 15,-53 140 1,70-52 0,18-71-1,0-35-15,0 18 16,0-36 0,0 0-1,18 1 1,17-1-1,0-17 1,1-1-16,16 36 16,-16-53-1,17 0 1,17 0 0,-35 0 15,-17 0-16,35 0 1,-18 0 0,-17-35-1,0 35 1,-1-18 0,-17 1 30,35 17-30</inkml:trace>
  <inkml:trace contextRef="#ctx0" brushRef="#br0" timeOffset="56760.82">26829 2346 0,'0'53'250,"17"70"-219,19-70 1,-19 0-1,-17-35 16,18-18-32,0 0 1,-1 0 0,1 0-1,-1 0 1,1 0-1,0 0 1,-1 0 0,1 0-1,17-53 1,-17 0 15,-18 35-15,0-17-1,0 0 1,0 0 0,0 17-1,0-17 1,0 17-16,-35-17 31,17 17-15,18-17-1,-18-1 48</inkml:trace>
  <inkml:trace contextRef="#ctx0" brushRef="#br0" timeOffset="57960.03">27058 1711 0,'18'0'219,"52"35"-188,54 159 1,-36 53-1,-88-176-15,0-36-1,0-17 1,0 52-1,0-34 1,0-1 0,0-18-16,0 1 15,0 0 1,0 17 15,0 0-15,0-17-1,0 0 1</inkml:trace>
  <inkml:trace contextRef="#ctx0" brushRef="#br0" timeOffset="59026.84">27693 2064 0,'71'-53'235,"17"0"-220,-71 18 1,1 17-1,17 0 1,-17 1 0,-18-1 31,18 18-16</inkml:trace>
  <inkml:trace contextRef="#ctx0" brushRef="#br0" timeOffset="60043.94">27781 2240 0,'88'-70'234,"-35"-19"-218,18 36-1,-53 1 1,17 52-16,18-53 16,-36 35 31,1 18-16</inkml:trace>
  <inkml:trace contextRef="#ctx0" brushRef="#br0" timeOffset="61717.55">28504 1517 0,'-17'0'203,"-1"18"-187,-17-1-1,17-17 1,-17 35 0,35 1-1,0-19 17,0 36-17,0-35 1,0 17-1,0-17-15,0 0 16,0 17 0,35-18-1,1 19 1,-19-19 0,1-17-1,-1 18 1,36-18-1,-35 0 1,0 0 0,35 0 15,-36 0-15,1-18-1,-1-17 1,1 0-1,0 17 1,-18 1 15,0-89-15,0 53 15,0 35-15,0 0-1,-18 1 17,0-1-17,1 1 17,-1 17-17,1-18 1,-19 18-1,36-18-15,-17 18 16,-1 0 15,0 0-15,1 0 15,-1 0 0</inkml:trace>
  <inkml:trace contextRef="#ctx0" brushRef="#br0" timeOffset="67693.81">29034 2628 0,'17'88'265,"54"53"-249,-1-70 0,-52 0-1,-18-36 1,18-17-1,-1-1 48</inkml:trace>
  <inkml:trace contextRef="#ctx0" brushRef="#br0" timeOffset="69107.2">29087 2734 0,'88'35'234,"0"-17"-203,-70 0 1,-1-18-1,1 0-16,17 0 48,-53-18 15,-17 0-62,-18-88-1,-105-70 1,87 106 0,18-1-1,53 53-15,-35 1 16,-1-1-1,36 0 1,-17 1 0</inkml:trace>
  <inkml:trace contextRef="#ctx0" brushRef="#br0" timeOffset="70708.16">29404 2540 0,'0'71'235,"0"-1"-204,0-52-16,0-1 1,18-17 0,35 18-1,-18-18 1,18 0 0,-36 0-1,1 0 1,0 0-1,35 0 17,-53-18-17,0 1-15,0-19 16,0 19 0,0-1-1,0 1 32,0-1-31,-18-17 15,0 17-15,1 18-1,-19-18 1,1 18 31,17 0-16,-17 0 0</inkml:trace>
  <inkml:trace contextRef="#ctx0" brushRef="#br0" timeOffset="74861.05">29774 2064 0,'36'35'219,"-1"0"-188,0 18-15,-35-35-1,0 17 1,18-35 0,0 18 15,-1-1 0,-17-52 141,-53-18-156,0-35-1,-35-18 1,71 89-1,-19-19 1,1 19 0,17-19-1,1 19 32,-1-1 0,36 18-16,17 0-15,18 18-16,17 52 16,-17-52-1,-17 17 1,52 0-1,-53 1 1,-17-19 0,-1 1-1,19-18 1,-19 0 15,-17-71 32,0-34-48,-70-1 1,17-18 0,18 36-1,-18 0 1,35 70-1,18-17 1,-18 35 0,71 18 62,106 211-47,-88-158-31,-54-19 16,71 37-1,-52-19 1,-1-17 0,0-35-1,-35 17 1,36-35-1,16 0 48,-16-88-32,-36-18 0,-18 35-15,0 19 0,-17-1-1,18 35 1,17 0 0,-18 18 15,18 18 47,123 53-47,-34-19 0,-72-52-15,1 0 0,-1 0-1,1 0 1,0 0 0,-1 0-1,1-35 1,-18 18-16,0-54 15,0 36 1,0 17 0,-18-17-1,-17 17 1,17 0 15,1 18 16,17 36-16,0-1-15,17-17 0,36 17-1,-35 18 1,17-35-1,-35-1 1,18-17 0,17 0-1,-17 0 17,-1-141-17,-17-53 16,-88-88-15,53 211 0,-18 18-1,0-35 1,0 53 0,0-18-1,18 35 1,0 1-1,17 17 17,53 105 30,212 142-31,-211-158-31,-1-54 16,18 71 0,35-18-1,-35-18 1,-18-52 0,1 17-1,-19-17 1,1-18 46,-1 0-30,19-194-1,-36 106-16,0 53-15,0-1 16,0 19 0,0-1-1,-18 0-15,18 1 32,-18 17-17,18-18 16,18 36 235,106 105-235,-107-105-31,36 52 16,-35-70 15,-1 18 16,1 0-16,0-18 1</inkml:trace>
  <inkml:trace contextRef="#ctx0" brushRef="#br0" timeOffset="76623.52">30780 776 0,'17'18'188,"1"52"-173,17 18 1,36 36 0,-18-36-1,-18-53 1,0 18 0,-35-17-1,0-1 1,18-35 15,-18 35 0</inkml:trace>
  <inkml:trace contextRef="#ctx0" brushRef="#br0" timeOffset="77684.57">30868 1058 0,'0'-17'235,"53"-36"-204,-35 53 0,-1-18-15,1 18 15</inkml:trace>
  <inkml:trace contextRef="#ctx0" brushRef="#br0" timeOffset="78692.86">31291 1005 0,'71'89'218,"-18"-19"-202,-18-35 0,-17 1-1,-1-19-15,1 1 16,-18 17 15,0 1-15</inkml:trace>
  <inkml:trace contextRef="#ctx0" brushRef="#br0" timeOffset="79627.82">31150 829 0</inkml:trace>
  <inkml:trace contextRef="#ctx0" brushRef="#br0" timeOffset="103360.09">22384 6032 0,'-177'53'218,"142"-35"-202,17 0-16,-34 17 16,16 0-1,1 1 1,17-19 0,1 18-1,17 54 1,0-36-1,0-18-15,0 0 16,106 36 0,140 17-1,-69-88 17,-54 0-17,-70-35 1,-17 35-16,-1-18 15,0 18-15,-17 0 16,-1 0 0,1 0-1,17 0 1,1 35 0,-19 36-1,-17-18-15,0 88 16,-17-35-1,-72-36 1,1 36 0,0-71-1,17 1 17,-17-1-17,53-35 1,17 0-1,-17 0 1,17 0-16,18 17 63</inkml:trace>
  <inkml:trace contextRef="#ctx0" brushRef="#br0" timeOffset="109296.52">23142 6667 0,'18'36'234,"17"34"-218,-17 19-1,17-54 1,0 18 0,1-36-1,-36 1-15,53 17 16,-1 1 0,-16-36-1,17 0 1,-18 0-1,18-36 1,0-140 0,-53 105 15,0-35-15,-36-35-1,1 106 1,18 0-1,-19 35 1,36-18 0,-17 18-1,-1 0 1,0 0 15,18 35 0,36 18-15,34 18 0,1-18-1,-36-36 1,36 19 0,-36-36-1,-18 0 16,19 0-15,17-36 0,-36-105-1,-17 106 1,0-18 0,0 18 15,0 17 0,18 18 78,17 53-93,18 18-16,-18 17 16,-17-18-1,17-34 1,-17 17 0,-18-36-1,18 1 1,-18-36 93,-18-35-93,0 18-16,-52-18 15,17-35 1,18 0 0,-1 0-1,19 17 1,17 53 0,0 1 15,0-18 0,35-18-15,0 35-1,-17 18 17,0 0-32,-1 0 46,18 35-14,-35-17-17,0 0-15,0-1 16,0 1-16,0-1 16,0 36-1,0-35 1,0 17-1,-17-17 1,-1-18 15,18 18-31,-17-18 16,-1 0 0,71 0 62,70-18-63,-70 0 1,-35 18 0,17 0-16,-17 0 31,-1-17 0,36-160-15,-53 89-1,0 53 17,0-1-17,-17 36 16,17-17-15,-18 17 47,18 17 46,0 1-93,35 0-1,-17-18 1,35 17-16,-36-17 15,1 0 1,0 0 0,17 0-1,0-53 1,1-35 0,-36 35-1,0 36-15,0-1 16,0 0-1,0 1 1,0 34 125,17 19-126,19 17 1,34 0 0,-52-36-16,17 1 15,-17 17 1,-1-35-16,19 0 15,-19 0 1,36 0 31,35-176-31,-88 123-1,0-18 1,0 36-16,0 0 15,0 17 1,-35-17 0,0 17-1,17 1 1,0 17 15,1 0-15,17 17 78,0 36-79,35-35 1,71-1-1,-53-17 1,17 0 0,-52 0-1,0 0 17,-1 0-1,1 18 0,0 0 0,-1-18-15,19 0 0,-19 0-1,18 0 1,54-89-1,-72-34 1,-17 35 0,-35 35-1,17 35 1,18 1 0,530 246 405,-548-211-405,18 34 0,0 37-1,0-54 1,0 18 0,35-18-16,36 18 15,-18 18 1,17-54-1,-52 1 1,-1-18 31,1 0-31,35 0 15,0 0-16,35-124 1,-53 36 0,1 18-1,-36 17 1,0 17-16,0 1 16,0 18-1,0-1 1,-36-17-1,1-1 1,0 36 15,0 0-15,17 0 0,-17 0-1,-1 0 1,19 0-16,17 18 15,-36 0 1,36 17 0,0 18-1,0-18 1,0 0 0,159 18-1,-71-53 1,-17 0-1,-18-17 1,-35-1 0,34-53-16,1 1 31,-17-1-15,-36 1-1,0 52 1,0 0-1,-18-17 1,-17 18 0,-1 17-1,1 0 1,0 0 0,17 0-1,1 0 1,-1 17-1,18 1 1,0-1 15,0 19-15,0-19 0,18 36-1,-1-35 1,19 0-16,-19-18 15,1 0 1,17 17 0,-17 1 15,-18 0-15,17 34 15,-17-34-16,0 0 1,-17 35 15,-19 0-15,-16-18 0,34-35-16,-17 17 15,-1-17 1,19 0-1,-1 0-15</inkml:trace>
  <inkml:trace contextRef="#ctx0" brushRef="#br0" timeOffset="110246.81">25576 5292 0</inkml:trace>
  <inkml:trace contextRef="#ctx0" brushRef="#br0" timeOffset="116232.84">18186 1817 0,'70'-18'250,"212"-52"-203,-105 34-31,-142 36-1,142-35 1,-89 17 15,-35 18-15,158-35-1,-105 17 1,-18 18 0,1-17-1,-54 17-15,71-18 16,-53 1-1,17 17 1,-35 0 0,-17 0 15,0 0-15,-1 0 62,1 0-47</inkml:trace>
  <inkml:trace contextRef="#ctx0" brushRef="#br0" timeOffset="134772.78">25523 1746 0,'53'0'235,"106"-70"-220,-53-19 1,35 37 0,-106 34-16,1-17 15,-1 35 1,-17 0-1,-1 0 32,-17-18-31,18 18 0</inkml:trace>
  <inkml:trace contextRef="#ctx0" brushRef="#br0" timeOffset="136989.99">25947 1252 0,'53'0'297,"105"18"-266,-122 0-31,-19-18 16,54 17-1,-53-17 1,-1 18 0,1-18 15,17 0 0,-35 18 47,0 17-47,0-18-31,0 1 16,-18 0 0,1 17-1,-18 18 1,35-35 0,0-1-1,-18-17 1,0 0 15,18 18-15,-17-18-1,17 17 1</inkml:trace>
  <inkml:trace contextRef="#ctx0" brushRef="#br0" timeOffset="148844.54">26723 952 0,'317'71'250,"-246"-36"-234,0 1 0,17 17-1,-53-53 1,-17 17 15</inkml:trace>
  <inkml:trace contextRef="#ctx0" brushRef="#br0" timeOffset="149761.88">27182 935 0,'0'17'235,"-18"1"-235,-17 35 15,17 18 1,18-36 0,-18-17 46</inkml:trace>
  <inkml:trace contextRef="#ctx0" brushRef="#br0" timeOffset="161088.6">29333 3351 0,'18'-35'219,"53"17"-204,-18-17 1,35-53 0,0 17-1,0-17 1,18 35 0,-35 0-1,-36 36-15,35-19 16,-34 1-1,52 0 1,0-71 0,0 53-1,-17 0 1,17-17 0,-35 34-1,17 1 16,-17-18-15,-17 18-16,34 0 16,1-18-1,-36 17 1,36 1 0,-18-35-1,35 34 1,-35-17-1,35 1 1,-35-1 0,-36 35-1,1 0 1,17 18 15,-17 0 0,-18-17-15,0-1 15,18 18-15,-18-18 0,17 18-1,1 0 32,52-70-31,-52 35-1,0-1 1,-1 19 0,19-19-16,-36 19 15,35 17 48,-17-18-32,-18 0 0</inkml:trace>
  <inkml:trace contextRef="#ctx0" brushRef="#br0" timeOffset="165684.96">20832 8537 0,'35'53'234,"88"0"-218,-52 0 0,-18-18-1,-18-17 1,-17 35-1,-1-53 1,-17 35 0,0-17 15,18-18 0,0 0 0</inkml:trace>
  <inkml:trace contextRef="#ctx0" brushRef="#br0" timeOffset="166851.01">21255 8237 0,'0'177'219,"0"87"-203,-18 19-1,1 16 1,17-122 0,-18-1-1,18-105 1,0-1 0,-18-17-1,18 0 1,0-18-1,0 1 1,0-19 0,0 1 15</inkml:trace>
  <inkml:trace contextRef="#ctx0" brushRef="#br0" timeOffset="170262.99">22031 8837 0,'53'0'282,"-35"0"-267,105 0 1,-70 0-1,-18 0 17,-17 0-1,-1 0-15,1 0-1,0-18 1,-1 1-16,1-36 15,-18-18 1,18 18 0,-1-17-1,1 35 1,0-1 0,17-34-1,18 17 1,17 0-1,-17 18 1,35-18 0,-17 35-1,-36 18 17,18 0-17,-35 0 1,-1 0 31,19 0-32</inkml:trace>
  <inkml:trace contextRef="#ctx0" brushRef="#br0" timeOffset="171637">23742 7796 0,'18'0'203,"105"0"-187,-52 0-1,-36 0 1,-17 0-16,-1 0 31,1 0 16</inkml:trace>
  <inkml:trace contextRef="#ctx0" brushRef="#br0" timeOffset="173270.94">23971 7444 0,'0'35'219,"-53"335"-188,36-229 1,17-88-17,0-17 32,0-19 0,0 1-31,0 0-1,0-1 32</inkml:trace>
  <inkml:trace contextRef="#ctx0" brushRef="#br0" timeOffset="174487.66">24218 7937 0,'18'0'219,"-18"18"-204,0 0 1,0 17-1,17-35 1,-17 35 0,18-35-1,-18 18 1,18 0 62,-18-1-47,17-17-31,-17 18 16,53 17 0,-35 18-1,17 0 1,-35-35-1,18 17 1,-18-17 15</inkml:trace>
  <inkml:trace contextRef="#ctx0" brushRef="#br0" timeOffset="175792.94">24694 7602 0,'142'-88'250,"-37"18"-234,54-54 0,-71 18-1,-35 106 1,-53-17-1,18-1 32,0 0 0,-1 18-16</inkml:trace>
  <inkml:trace contextRef="#ctx0" brushRef="#br0" timeOffset="176822.57">24959 7091 0,'0'70'250,"106"195"-235,-53-159 1,-36-18-1,-17-53 1,18-17 0,-18 17-1,0 0 48</inkml:trace>
  <inkml:trace contextRef="#ctx0" brushRef="#br0" timeOffset="177915.75">25559 6932 0,'70'18'234,"107"52"-203,-1 1-15,-123-54 0,-18 1-1,-17 0 17,0-18-17</inkml:trace>
  <inkml:trace contextRef="#ctx0" brushRef="#br0" timeOffset="178914.61">25982 6562 0,'-35'70'203,"-124"406"-172,106-246 0,18-124 1,35-89-32,0 1 15,-18 17 1,18-17 0,0-1-1,0 1 32</inkml:trace>
  <inkml:trace contextRef="#ctx0" brushRef="#br0" timeOffset="180823.2">26352 7108 0,'18'0'235,"35"-17"-220,-35-1 1,-1 18 0,1 0-16,0 0 31,-1 0 0,1 35-15,-18 36-1,0 35 1,-18-89-16,-17 72 16,17-54-1,1 0 16,-1 1-15,18-19 15,176-105 63,-17-18-78,-71 71-16,-17-36 15,-36 36 1,-17 35 0,17 0-1,-35-18 32,18 18-31</inkml:trace>
  <inkml:trace contextRef="#ctx0" brushRef="#br0" timeOffset="182074.01">26952 6544 0,'106'-53'218,"176"-141"-186,-229 194-1,-53-18 0</inkml:trace>
  <inkml:trace contextRef="#ctx0" brushRef="#br0" timeOffset="183124.93">26970 6068 0,'0'17'219,"106"248"-188,-71-194-15,18 52 0,-18-70-1,-17-18-15,-1 36 16,36-54 0,-53 19 15,18-19-16,0 36 1,17-17 0,-17 34-1,-18-35-15,35 1 16,-35-19 0</inkml:trace>
  <inkml:trace contextRef="#ctx0" brushRef="#br0" timeOffset="184936.84">27817 6085 0,'0'18'188,"17"53"-172,-17 34-1,35 19 1,-17-89-1,17 0 1,-35 1 0,53-1-1,-53-17 1,36-18 0,-19 0-1,18 0 1,-17 0-1,17 0 1,1-124 0,-36-35-1,0 71 1,-18-18 0,0 53-1,-35 18 1,53 18-1,0-1-15,-17 0 32,-1 1-1,18 52 47,0 35-62,0 1-1,71 88 1,-36-106 0,-35-18-1,0-17-15,18-1 16,-1-17-1,-17 18 1,18-18 47,0 0-32,-1 0-16,1 0 17,-1 0 15</inkml:trace>
  <inkml:trace contextRef="#ctx0" brushRef="#br0" timeOffset="185915.7">28257 6403 0,'-17'-18'313,"-1"1"-282,1 17-15,-1 0 15,0-18 31</inkml:trace>
  <inkml:trace contextRef="#ctx0" brushRef="#br0" timeOffset="186609.55">28169 6350 0,'18'0'235,"17"18"-220,0-18 1,36 0 0,-53 0 15,-1 0-16,1 0 32,0 0 0,-1 0 63</inkml:trace>
  <inkml:trace contextRef="#ctx0" brushRef="#br0" timeOffset="187701.46">28522 6297 0,'18'0'235,"-1"71"-204,1-36-31,-18-17 15,18-1 1,-18 18 0,0 1-1,0-19 17</inkml:trace>
  <inkml:trace contextRef="#ctx0" brushRef="#br0" timeOffset="188560.71">28416 6032 0</inkml:trace>
  <inkml:trace contextRef="#ctx0" brushRef="#br0" timeOffset="188777.84">28416 6032 0</inkml:trace>
  <inkml:trace contextRef="#ctx0" brushRef="#br0" timeOffset="193000.63">23901 7814 0,'17'0'235,"54"18"-204,-36-18-31,18 0 31,-35 0 0,-1 0-15,19 0 15,-19 0-15,1 0 15,0 0-15,-1 0 46</inkml:trace>
  <inkml:trace contextRef="#ctx0" brushRef="#br0" timeOffset="195184.59">24589 8520 0,'35'105'250,"18"1"-234,-36-70-16,72 52 15,-19-35 1,-17-18 0,-35-17-1,17 17-15,18 0 16,53 18 0,17-35-1,1 52 1,-54-70-1,-17 0 1,0 0 0,18-17-1,34-1 1,-52 0 0,71-17-1,17 0 1,-88 17-1,0 0 1,-53-17-16,53 35 16,-53-17-1,35-19 1,53-105 0,-53 35-1,1-17 1,-36-18-1,0 70 1,0 36 0,0 0 15,0 17-31,0-17 16,0 17-1,0-35 1,-18-53-1,0 18 1,18 70 0,0 1-1,-35-1 1,18-17 0,-1-18-1,0 53-15,18-18 16,0 1 15,-17 17-15,17-18 15,-18 18 0,0-18-15,1 18-1,-1-17 1,0-1 0,18 1-1,0-1 32,-17 18-31</inkml:trace>
  <inkml:trace contextRef="#ctx0" brushRef="#br0" timeOffset="197738.81">26000 9437 0,'-18'17'203,"0"1"-187,1 17 15,-1 1 0,18-1-15,0-17 0,0 17-1,0-18 1,0 54 0,0-36-1,18-17 1,-18 0-16,35-18 15,-17 0 17,17 0-17,0 0 1,1 0 15,-19 0-15,-17-18-16,0 0 15,18 18 1,-18-17 0,35-36-1,-35 35 1,0-17 0,0 17-1,0-17 1,-18 0 15,1 17 0,17 0-15,-18 1 0,-17 17-16,17 0 31,1-18-16,-1 18 1,0-18 0,1 18-1,-1 0 48,0 0-16</inkml:trace>
  <inkml:trace contextRef="#ctx0" brushRef="#br0" timeOffset="198592.06">26476 9613 0</inkml:trace>
  <inkml:trace contextRef="#ctx0" brushRef="#br0" timeOffset="200711.11">26670 9084 0,'-53'0'187,"35"0"-171,-17 0-16,18 0 16,-1 18-16,-17-18 15,17 0 1,0 17-1,18 1 1,-17-18 15,17 18-15,0-1 15,0 1-15,0-1 31,0 1-32,0 0 1,17-18 0,1 0-1,0 0 16,-1 0-15,1 0 0,17 0-1,0 0 17,-17-36-17,-18 19 32,18-1-31,-1 18 15,-17-17 0,0-1 16,18 18 94,0 0-110,17 0 0,-17 18-15,34 34-1,-34-34 1,0 17 0,-1 1-1,-17-1 17,18-17-17,0-1 16,-18 1 1,0 0-1,0-1-15,0 18-1,-18 1 1,-17-19-1,-1 1 1,1-18 0,0 0-1,17 0 1,1 0 15</inkml:trace>
  <inkml:trace contextRef="#ctx0" brushRef="#br0" timeOffset="202899.84">27040 8978 0,'0'35'360,"0"124"-329,0-141-31,0 52 31,0-17 0,18-35-15,17 17 0,18 1-1,35-19 1,-35-17 0,-17 0-1,-19 0-15,1 0 31,17 0 1,18-17-17,-35-54 1,17 53 0,-35 1-16,0-19 15,0 1 1,0 17 15,0-17-15,0 18-1,0-19 1,0 19-16,-18-19 16,-35 1-1,36 17 1,-18 18-1,-1 0 1,1 0 0,0 0-1,-1 0 1,19 0 0,-18 0-1,-18 0 1,35 0 31,0 0-32,1 0 32,-1 0 0,0 0-16</inkml:trace>
  <inkml:trace contextRef="#ctx0" brushRef="#br0" timeOffset="-211860.82">28328 8184 0,'71'89'235,"123"52"-220,70 106 1,-105-106-1,0 53 1,-89-124 0,-52-52-1,0 17 1,-1-35 15,-52-35 32,-336-441-32,283 299-31,53 107 16,-36-54-1,19 54 1,52 35-16,0-1 15,0 1 1,0 0 15,0 17 32,0 0-32</inkml:trace>
  <inkml:trace contextRef="#ctx0" brushRef="#br0" timeOffset="-210925.39">29069 7796 0,'70'-35'219,"-17"0"-203,18 0-16,17-71 15,0 53 1,-35 18 0,-35-1-1,-1 36 16,-17-17 1</inkml:trace>
  <inkml:trace contextRef="#ctx0" brushRef="#br0" timeOffset="-209666.56">29228 7549 0,'123'177'265,"-17"-71"-249,0 17-1,17 36 1,-70-89 15,-18 1-15,1-36 0,-19 18-1,1-18 1,-18-17-1,35 0-15,-35 17 16,36-17 0,-36 17-1,0-17 1,0-1 0,17-17-1</inkml:trace>
  <inkml:trace contextRef="#ctx0" brushRef="#br0" timeOffset="-208724.68">29792 8678 0,'88'-70'250,"89"-71"-203,-124 123-16,-53 0-15,17 1 31</inkml:trace>
  <inkml:trace contextRef="#ctx0" brushRef="#br0" timeOffset="-207574.46">30004 7108 0,'17'36'219,"89"175"-204,0 1 1,-18-36 0,0-17-1,-70-88 1,-18-54 0,18 19-1,-18-19 1,17-17-1,-17 18 17,0 0-1,18-18 47</inkml:trace>
  <inkml:trace contextRef="#ctx0" brushRef="#br0" timeOffset="-206156.94">29898 7073 0,'229'-141'250,"-35"0"-219,-158 141 0,-19-18 1,1 18-17</inkml:trace>
  <inkml:trace contextRef="#ctx0" brushRef="#br0" timeOffset="-204889.21">30127 7514 0,'106'-53'219,"-18"18"-203,-52 17-16,34-35 15,-35 36 1,-17-19-1,17 19 1,-17-1 15,-18 1-15,35 17-16,-35-18 16,18 0 30,-1 18-14</inkml:trace>
  <inkml:trace contextRef="#ctx0" brushRef="#br0" timeOffset="-203556.09">29263 9842 0,'247'-246'234,"88"-37"-218,-176 142-16,88-88 15,-18 88 1,-17-36 0,35-17-1,-142 106 1,-52 53 15,18 0-15,-53 17-1,-1 18 17,-17-35-1,18 35 0</inkml:trace>
  <inkml:trace contextRef="#ctx0" brushRef="#br0" timeOffset="-199374.57">24783 9754 0,'70'0'235,"89"18"-204,35-18-16,-88 18 1,-71-18 0,0 0-1,1 17 1,-19-17 46,-17 18 1,0 17-1,0 36-46,-17-36-16,-54 53 16,36-17-1,17-36 1,-52 18 0,52-18-1,0-35 1,18 18-1,0-1 1,-17-17 62</inkml:trace>
  <inkml:trace contextRef="#ctx0" brushRef="#br0" timeOffset="-180164.16">24165 7937 0,'-17'71'234,"-1"0"-218,18 17 0,-18-18-1,18-52-15,0 0 16,0 17 0,-17-17 30,17-1 1</inkml:trace>
  <inkml:trace contextRef="#ctx0" brushRef="#br0" timeOffset="-178920.98">24289 8467 0,'35'0'234,"0"-18"-218,36-17 15,-54 35-16,19 0 1,-36-18 0,17 18 15,1 0-15,0-18-1,-1 18 32</inkml:trace>
  <inkml:trace contextRef="#ctx0" brushRef="#br0" timeOffset="-173377.42">30956 7250 0,'88'-53'281,"18"-18"-265,-70 36 0,-19 35-1,1 0 1,-1-18-1,-17 1 17,18 17-17,0 0 32</inkml:trace>
  <inkml:trace contextRef="#ctx0" brushRef="#br0" timeOffset="-172094.03">30974 7779 0,'0'-18'266,"141"-105"-235,-88 70 0,-18 53 1,0 0-1,-35-18 16,18 18-32,0 0 32,-18-18 0</inkml:trace>
  <inkml:trace contextRef="#ctx0" brushRef="#br0" timeOffset="-169326.05">31415 4833 0,'-18'0'234,"1"18"-218,-1 17-1,-17-17 1,17-1-16,18 19 16,-35-19-1,35 18 1,0-17 0,0 0-1,0 17 1,17 0 15,19-17-15,17-18 15,35 0-15,-35 0-1,35-18 1,-70 18-16,87-17 15,-69 17 1,-19-18 0,1 18-1,0 0 1,-1 0 15,1 0-15,-18 18-1,0 17 1,0 0 0,0 36-16,-18-36 31,-17 0-15,0 1-1,-1-1 1,-17-35-1,36 0 1,-1 0-16,-35-35 16,-35-36-1,53-52 1,17-107 0,18 107-1,0-1 1,0 71-1,0 18 1,0 17 0,0 1 31,-35 17-1,0 17-30,-54 54 0,19-18-1,52-18-15,-17-17 16,17 17 0,-17-17-1,35 35 1,0-36-1,0 19 1,0-19-16,0 19 31,0-19 1,0 1-17,0-1 1,18-17-1,-1 0 1</inkml:trace>
  <inkml:trace contextRef="#ctx0" brushRef="#br0" timeOffset="-167308.83">30586 5309 0,'-53'124'219,"-18"52"-203,1-52-1,35-89 1,35-17-16,0-1 16,0 36-1,35-53 141,35-53-140,1 18 0,35 17-1,-89 1 1,19 17 0,-19 0-1,1 0 16,0 0-15,-1 0 31,1 0-31,-1 0-1,1 0 16,0 0 1</inkml:trace>
  <inkml:trace contextRef="#ctx0" brushRef="#br0" timeOffset="-162540.14">20338 9772 0,'70'0'235,"-70"18"-220,53 17 1,-35-35 0,-1 0-1,-17 17 1,36-17 0,17 0-1,105-158 1,19-142-1,-124 176 17,0 1-17,-18 35-15,-18 52 16,-17-34 0,0 52 15,0 1 16,18 17-32</inkml:trace>
  <inkml:trace contextRef="#ctx0" brushRef="#br0" timeOffset="-140266.25">3140 4904 0,'194'-53'203,"35"0"-187,-70 17-16,-18-34 15,176 17 1,-140 53 0,-36 0-1,53 0 1,-71 0 15,-52-18-15,-53 18-1,17 0-15,-17 0 16,17 0 0,-18 0-1,36-17 1,0 17-1,-17-18 1,-1 0 0,35 18-1,-34-17 1,17 17 0,-18 0-16,0 0 15,0 0 1,18 0 15,53 0-15,-18 0-1,1 0 1,-19 0 0,36 0-1,-71 0 1,18 0-1,0 0-15,18 0 16,17 0 0,0 17-1,53 1 1,-70 0 0,-18-18-1,-1 0 1,19 0 15,-18 0-15,0 0-1,-35 0-15,52 0 16,54 0 0,34 0-1,1 0 1,-35 17-1,-54 1 1,18 0 0,18-1-1,0-17 1,-18 0 0,-17 0-16,-18 0 15,17 0 1,-35 0-1,1 0 17,-1 0-17,18 0 1,-18 0-16,18 0 16,-18 0-1,-17 0 1,0 0-1,-1 0 1,19 0 0,-19 0 46,1 0-31,70 0 1,-70 0-17,-1 0-15,19 0 16,-19 0 15,1 0-15,0 0-1,-1 0 1,1 0 0,-1 0 62</inkml:trace>
  <inkml:trace contextRef="#ctx0" brushRef="#br0" timeOffset="-116598">10777 4798 0,'283'0'203,"-142"0"-187,141 0 0,-53 0-1,-52 0 1,70 0 0,-124 0-1,-17 0 1,-71 0-16,18 0 15,18 0 1,-36 0 0,124 17-1,-18-17 1,-53 18 0,-18-18-1,36 18 16,-70-18-15,17 0 0,17 0-16,1 0 15,34 0 1,1 0 0,0 0-1,-18 0 1,-17 0-1,-1 0 1,89 0 0,-88 0-1,-1 0 1,-34 0-16,16 0 16,37 0-1,-19 0 16,142 0 1,-124 0-17,-53 0-15,1 0 16,-1 0 0,0 0-1,36-36 1,35 36-1,-71 0 1,0 0 0,-17 0-16,-1 0 15,1 0 1,0 0 0,-1 0-1,1 0 16,0 0 32,-1 0-32</inkml:trace>
  <inkml:trace contextRef="#ctx0" brushRef="#br0" timeOffset="-108520.12">11448 4145 0,'17'0'313,"1"18"-298,0-18 16,-1 17-15,1-17 0,-18 18-1,35 0 1,-17-18 15,-1 17 32,-17 19-32,18-36-15,0 0 30,-18 17-30,17-17 0,-17 18-1,18-18 17,0 0-1,-1 18-16,-17-1 17,18-17-1,-1 0 0,1 0 32,106-141-32,-89 70-31,-17 36 16,70-53-1,-35-35 1,52-1-1,-52 36 1,36 17 0,-54 36-1,-18 17 1,1 18 0,-18-17 15,18 17-16,-1 0 17</inkml:trace>
  <inkml:trace contextRef="#ctx0" brushRef="#br0" timeOffset="-90500.67">3034 5997 0,'388'0'188,"-141"18"-173,-18-18-15,318 35 16,-53 18 0,-36-18-1,283 89 1,-423-89 0,70 18-1,159 35 1,-247-70-1,141 17 1,-106-17 0,-159-18-16,-17 0 15,17 0 1,124 0 15,-53 0-15,-141 0-1,17-18 1,-87 18-16,158-53 16,88-17-1,-71 52 1,-16 0 0,-1 1-1,-142 17 1,37-18-1,-72 0-15,71-17 16,-17 18 0,-36 17-1,1 0 1,-19 0 31,1 0 0</inkml:trace>
  <inkml:trace contextRef="#ctx0" brushRef="#br0" timeOffset="-88545.85">2734 6174 0,'18'35'250,"123"18"-218,-18 17-1,-17-70 0,-53 0-15,0-35-1,35 17 1,88-105 0,-34-36-1,-37 71 1,19-35-16,-36 34 16,-17 1-1,-1 35 1,-35 18-1,36 35 1,-53 0 0,-1 0-1,-17-35-15,18 35 63,0 0-32,-18-18 0</inkml:trace>
  <inkml:trace contextRef="#ctx0" brushRef="#br0" timeOffset="-77523.22">14940 9155 0,'18'17'234,"35"18"-203,-53-17-15,70 35 15,-70-35-15,0-1 0,18-17-1,-18 18 16,18-18-15,70 0 0,0-88-1,53 17-15,35-52 16,36-54 0,-36 54-1,36-36 1,-141 141-1,-36-17 17,0 35-17,-17 0 32,0 0 0</inkml:trace>
  <inkml:trace contextRef="#ctx0" brushRef="#br0" timeOffset="-72876.9">14235 7514 0,'70'35'266,"1"1"-250,-18-19-16,0 1 15,-1 35 1,-16-35 0,-1 17-1,0-18 16,-17-17-15,0 0 0,-1 0-1,-17 18 1,18-18 46,-1-18 48,-17-70-95,0 0-15,0 0 16,0 35 0,0 18-1,0 17-15,0 0 16,0 1 0,0-1 15,0 0 0,0 107 94,0-36-109,-17 35-16,-1 106 15,1 17 1,-1-87 0,18-18-1,0-53 1,0-36-1,0 1 1,0 0 47</inkml:trace>
  <inkml:trace contextRef="#ctx0" brushRef="#br0" timeOffset="-71689.06">15399 7761 0,'53'-35'203,"88"-36"-188,-35 1 1,35 17 0,-106 53-16,0-18 15,-17 18 1,0 0 0,-1 0-1,1 0 32</inkml:trace>
  <inkml:trace contextRef="#ctx0" brushRef="#br0" timeOffset="-70772.05">16175 7197 0,'194'17'219,"-88"19"-203,88-1-1,0 35 1,-88-34-1,-36-1 1,-35-17 0,-17-18-1,0 0 1</inkml:trace>
  <inkml:trace contextRef="#ctx0" brushRef="#br0" timeOffset="-69838.34">16810 6809 0,'-53'229'187,"35"-141"-171,-35 106 0,53-70-1,0-89-15,-17 71 16,17-89 0,0 19-1,0-1 1</inkml:trace>
  <inkml:trace contextRef="#ctx0" brushRef="#br0" timeOffset="-68804.15">17216 7444 0,'17'17'203,"18"19"-187,-35-1 0,0-18 15,18 1 0,-18 0 32,18-18-48</inkml:trace>
  <inkml:trace contextRef="#ctx0" brushRef="#br0" timeOffset="-67936.03">17692 7250 0,'70'-18'219,"71"-53"-188,-123 71-16,0 0 17</inkml:trace>
  <inkml:trace contextRef="#ctx0" brushRef="#br0" timeOffset="-66919.98">17762 6897 0,'0'35'235,"124"371"-204,-54-212 0,-52-141-15,-18-36-16,0 1 15,0 0 1</inkml:trace>
  <inkml:trace contextRef="#ctx0" brushRef="#br0" timeOffset="-65890.67">18186 7126 0</inkml:trace>
  <inkml:trace contextRef="#ctx0" brushRef="#br0" timeOffset="-64502.33">17974 6720 0,'265'53'219,"-36"18"-188,-176-53 0,-18-1 1</inkml:trace>
  <inkml:trace contextRef="#ctx0" brushRef="#br0" timeOffset="-63602.08">18450 6562 0,'-88'335'172,"-88"176"-156,158-405-1,0-18 1,1-52-16,17-19 16,0 19-1,0-19 1</inkml:trace>
  <inkml:trace contextRef="#ctx0" brushRef="#br0" timeOffset="-62168.74">18609 7126 0,'35'-18'250,"-17"18"-234,17 0 31,-35 53-31,0 71-1,0-36 1,0-17-16,-17 17 15,17-18 1,-18-52 0,18 17-1,-18-35 1,36-35 62,105-88-47,-70 70 1,-35 53-1,17 0 0,-35-36-15</inkml:trace>
  <inkml:trace contextRef="#ctx0" brushRef="#br0" timeOffset="-61134.44">18927 6632 0,'88'-53'219,"35"-17"-204,-52-1 1,-1 54-1,-52-1-15,0 18 16,-18-18 0,17 18-1,1-17 1</inkml:trace>
  <inkml:trace contextRef="#ctx0" brushRef="#br0" timeOffset="-60217.6">19032 6191 0,'0'36'234,"106"228"-203,-35-158 1,-54-36-1,-17-52-15,18 0-1</inkml:trace>
  <inkml:trace contextRef="#ctx0" brushRef="#br0" timeOffset="-59184.53">19650 6279 0,'35'0'234,"106"53"-203,-106-35-31,-17 0 16,53 17 0,-36 0-1,-18-35 1,-17 18-1,18-18 1</inkml:trace>
  <inkml:trace contextRef="#ctx0" brushRef="#br0" timeOffset="-58283.86">19914 6121 0,'-17'35'219,"-36"124"-203,53-106-1,0 0 1,0-18-1,0 0 17,0-17-17,0-1 17</inkml:trace>
  <inkml:trace contextRef="#ctx0" brushRef="#br0" timeOffset="-56766.3">20320 6403 0,'71'-71'219,"-1"54"-188,1-1 1,-54 18-17,19 0 1,-19 0 0,-17 18 15,18 70-16,-18 0 1,-35-17 0,-1-18-1,1-18 1,17 0 0,1 0-1,70-70 110,35 0-109,-71 35-1,1 0 1,0 0 0,-1 0 15,19 70-15,-36 54-1,-18-71 1,-17-18-1,17 18 1,0-18 15,1-35-15,17 18-16,-18-18 16,-35 0-1</inkml:trace>
  <inkml:trace contextRef="#ctx0" brushRef="#br0" timeOffset="-55866.27">18644 8431 0</inkml:trace>
  <inkml:trace contextRef="#ctx0" brushRef="#br0" timeOffset="-55676.66">18644 8431 0</inkml:trace>
  <inkml:trace contextRef="#ctx0" brushRef="#br0" timeOffset="-55032.21">18891 8414 0</inkml:trace>
  <inkml:trace contextRef="#ctx0" brushRef="#br0" timeOffset="-54431.95">19121 8308 0</inkml:trace>
  <inkml:trace contextRef="#ctx0" brushRef="#br0" timeOffset="-53436.34">19509 8026 0,'53'-36'235,"158"-69"-204,-176 69-15,54 1-1,-72 35 1,1 0 0</inkml:trace>
  <inkml:trace contextRef="#ctx0" brushRef="#br0" timeOffset="-52398">19315 7497 0,'35'35'203,"159"194"-187,-53-53 15,-70-52-15,-36-71-16,0-18 15,-17 18 1,-18-35 0,17 17-1,1-35 16,-18 18 1</inkml:trace>
  <inkml:trace contextRef="#ctx0" brushRef="#br0" timeOffset="-51296.98">20038 7620 0,'123'0'234,"18"35"-218,53 36 0,-88-1-1,-53-34 1,0-19 0,-18-17-1,-35 18 32,18-18-31,-18 18-1</inkml:trace>
  <inkml:trace contextRef="#ctx0" brushRef="#br0" timeOffset="-50164.16">20443 7214 0,'-17'124'250,"17"-1"-234,0-35-16,0 54 16,0-107-1,-18 0 16,18 0-15,0 18 0,0-17-1,0-19-15,0 1 16,0 35 0,0-36 15,0 1 0,-17 17-15,-1-17-16,0 17 15</inkml:trace>
  <inkml:trace contextRef="#ctx0" brushRef="#br0" timeOffset="-48125.66">20849 7691 0,'35'17'266,"-17"-17"-251,0 18 1,-1-1 0,-17 1-1,36-18 32,-36 18-16,17-18-15,-17 35 0,0-88 140,0 18-141,0-18 1,0 18 0,0 17-1,0 0 17,36 1 14,16 17-30,-16 0 0,-19 0-1,19 0 17,-19 0-1,19 0-16,-19 17 1,1-17 0,-1 18 15,1-18 16,-18 18-32,18-18 1</inkml:trace>
  <inkml:trace contextRef="#ctx0" brushRef="#br0" timeOffset="-44440.64">21625 7108 0,'-17'-88'219,"-72"-194"-203,37 159-16,-19-107 15,-105-70 1,52 71-1,-105-71 1,17 124 0,142 105-16,-72-87 15,19 52 1,-18 35 0,-88-52 15,87 17-16,-34 18 1,123 35-16,0-18 16,-53 18-1,1-17 1,-19-1 0,-193 1-1,123 17 1,17 17-1,124 19-15,-88-19 16,-53 1 0,-18 18-1,-158 17 1,194 0 0,-36 0 15,-35 17-16,-35-17 1,176 0 0,-88 0-1,53 0-15,-124 18 16,-17-18 0,194-18-1,-89 36 1,54 52-1,-89 124 1,54-52 0,34-19-1,36-52 1,53-1 0,-1-17-1,-69 35 1,-54 177-1,53-36 1,35 0 0,54-140-1,-36 16 1,18 89 0,-89 283-1,106-248 1,-17-70-1,35-71-15,-17 106 16,17-18 0,0-52-1,0 52 1,0-52 0,35-18 15,0-18-16,36 18 1,-18-36 0,-1 36-1,-16-53-15,17 17 16,17 19 0,54-1-1,-18-18 1,-36-17-1,1-17 1,-1-19 0,107 19-1,-36-1 1,35-18 15,-123 19-31,106-1 16,-18-17-1,-53-1-15,-35-17 16,0 0-16,106 18 16,88 0-1,52 17 1,-52-18 0,18-17-1,-71-17 1,18-18-1,-142 35-15,107-18 16,-1 0 0,-88 18-1,89-17 1,-89-1 15,-35 18-15,53 0-1,35-53 1,-53 53 0,35-18-1,-70 1-15,53-1 16,18 1 0,-36 17-1,35-18 1,-17 0-1,-35 1 1,34-1 0,54-17-1,-71 35 1,1-18 15,-54 18-31,35-18 16,1 1-1,17 17 1,-17 0 0,-1-36-1,1 19 1,-1 17 0,-17-35-1,-35 17 1,17 18-1,-17 0-15,-1 0 16,1-35 0,35 17-1,35-70 1,-35 53 15,18 17-15,-18-35-1,52 0 1,-34 18 0,-18 0-1,-35 35-15,17-36 16,-18 19 0,54-19-1,-18 1 1,-35 17-1,34 1 1,-34 17 0,17 0-1,-17-36 1,17 19 15,-17-1-31,17-17 16,-17 17-1,0 18 1,17-35 0,-18-18-1,19 18 1,-19 17-16,1-35 16,17 18-1,-35 17 1,0 1-1,0-1 17,0-17-17,0 0 1,0 17 15,0 0-15,0 1-1,0-19 1,0 19 0,0-19-1,0 19 1,0-19 0,-17 36-1,17-17-15,0-1 16,0 1-1,0-19 1,0-17 0,0 36 46,0-1-46,0 0-1,0 1 1,0-1 0,0 1-1,0-1 17</inkml:trace>
  <inkml:trace contextRef="#ctx0" brushRef="#br0" timeOffset="-37942.33">14393 10089 0,'18'18'250,"35"35"-219,-35-35-31,34 17 31,1-17 1,-35-18-32,123 0 31,-70-18-15,123-70-1,-71 17 1,-17 1-1,-35-1 1,34-52 0,-52 87-1,-35 1 1,0 17 0,-18 1-1,17 17 16</inkml:trace>
  <inkml:trace contextRef="#ctx0" brushRef="#br0" timeOffset="-35570.62">8043 10901 0</inkml:trace>
  <inkml:trace contextRef="#ctx0" brushRef="#br0" timeOffset="-34274.12">8043 10901 0,'776'17'188,"-105"-17"-173,-407-35-15,213-35 16,-1-19 0,-71-34-1,-34-36 1,405-105 0,-264 105-1,105-18 1,-405 125-16,281-90 15,-69 37 1,-142-19 15,-194 89-31,177-89 16,-142 54 0,54-71-1,-1 35 1,71-123-1,-35-1 1,-89 36 0,-35 106-16,18-35 15,-18-36 1,-17 35 0,52-17-1,-70 53 1,18-53-1,-1 35 17,36-17-17,-35-1 1,17 1 0,-70 70-16,87-106 15,-34 36 1,-53 52-1,17 18 1,-17 0 0,-1 0-1,54-88 1,-36 35 0,-17 71-1,-1 0 1,1-1-1,17-16 1,1-1 15,-36 0-15,0 35 0,0 0 30,0 1-14,17 17-17</inkml:trace>
  <inkml:trace contextRef="#ctx0" brushRef="#br0" timeOffset="-32873.83">17127 5874 0,'159'-18'219,"-18"-17"-204,-70 17-15,17 1 16,18-19-1,-53 1 1,17 35 0,-17 0-1,-35 0 17,17 0-17,-35 88 141,0-53-140,-35 230 0,17-159-1,18-71-15,-17 36 16,17-54 0,0 19-1,0-19 1,0 1 31,-18-18-16</inkml:trace>
  <inkml:trace contextRef="#ctx0" brushRef="#br0" timeOffset="-29489.12">7937 11800 0,'265'0'250,"-124"0"-234,141 0 0,-52 36-1,-72-36-15,72 0 16,-36 0 0,-88 0-1,-18 0 1,-35 0-1,0 0 1,-36 0 0,71-18-1,-35 18 1,0-18 0,-35 18-16,17 0 15,1 0 16,-1 0-15,53-17 0,18 17-1,17 0 1,-52 0 0,-18 0-1,0 0 1,-18 0-1,0-18-15,36 18 16,-18 0 0,17 0-1,-17 0 1,-18 0 0,18 0-1,88 0 16,-52 0-15,17 0 0,-18 0-1,-18 18-15,36-1 16,35 1 0,18-18-1,106 18 1,-124-1-1,88 1 1,-123 0-16,-18-18 16,177 0-1,-71 0 1,176 0 0,-105 17-1,-1-17 16,-123 0-15,53 0 0,-70 0-1,35 0 1,-71 0-16,88 0 16,-123 0-16,71 0 15,-107 0-15,36 0 16,35 0-16,-35 0 15,-18 0-15,107 0 16,-37 0 0,-34 0-1,0 0 1,-1 0 0,-35 0-1,18 0 1,18 0-1,17 0 1,-53 0 0,1 0-16,-19 0 15,18 0-15,1 0 16,17 0 0,53-17-1,52 17 1,-17-18-1,-52 0 1,-37 1-16,19-1 16,35-17-1,-18-1 1,18 19-16,35-36 31,-70 53 0,-54 0-15,18 0 0,-17 0 46,0 0-15,105 0 0,-52 70-16</inkml:trace>
  <inkml:trace contextRef="#ctx0" brushRef="#br0" timeOffset="-27488.33">18327 11818 0,'123'18'235,"883"52"-204,-495 1-16,124 52 1,-405-105-16,440 35 16,-265-53-1,-193 0 1,123 0 0,-211 0-1,-1 0 1,-35 0-16,54 0 15,-72 0 1,71 0 0,18 0-1,-71 0-15,0 0 16,-17 0 0,70 0-1,-18-35 16,-17 17-15,0-17 0,-53 17-16,35 0 15,0 18 1,-17 0 0,17 0-1,-53 0-15,54-17 16,-19-1-1,54 18 1,-1 0 0,-35 0-1,1 0 1,-54 0 0,0 0-16,0 0 15,18 0 16,-17 0-15,69 0 0,-52 0-1,-35 0 1,17 0-16,-17 0 16,0 0-1,-1 0 16,18 0-15,-17 0 0,0 0-1,-1 0 17</inkml:trace>
  <inkml:trace contextRef="#ctx0" brushRef="#br0" timeOffset="-12016.4">20020 16387 0,'-70'35'203,"-72"106"-172,107-88-31,-88 158 31,123-140-15,0-53-16,0 52 16,0-17-1,0-18 1,17 18-1,72 18 1,-54-36 0,0-17-16,18-18 15,-18 0 1,1 0 0,-1-18-1,18-35 1,53-88-1,-36 0 1,-70 123 0,18-52-1,-18 52 1,0 1 0</inkml:trace>
  <inkml:trace contextRef="#ctx0" brushRef="#br0" timeOffset="-8812.13">20479 16616 0,'-71'17'157,"-17"54"-142,35 0 1,35-19-1,-34 19 17,16 0-17,36-36 1,0 0 0,0-17-16,0-1 15,36 19 1,16-1-1,1 0 1,36-35 0,-54 0-1,35-70 1,-52 34-16,70-140 16,-53 88-1,-35 35 1,0 0-1,-17 35 17,-1 1-1,1 17-15,17 35 62,17 0-63,36 18 1,-18 0 0,1-18-1,-19-17 1,1-18 15,0 0-15,-1 0 15,1 0-15,0-35-16,-18-36 15,0 18 1,0 18-1,0-18 1,0 35 31,70 71 47,-35-35-63,-17-18 0,17 0 0,1 0-15,-1-35 0,-35-53-1,0 52 1,0 19 0,0-19-1,88 89 126,-70-35-126,35 17 1,-18-17 0,-18-18-1,19 0 1,-19 0 0,1 0-1,0-18 1,70-105 15,-88-18-15,0 70-1,-35-17 1,17 70 0,0 1-1,-17-19 1,17 36-1,1 0 17,17 18 30,88 52-31,-35-52-31,17 0 16,1-1 0,0-17-16,-1 0 15,1 36 1,-36-36 0,-17 0-1,-18 53 32,0 0-31,0-18-1,0-18 1,0 1-16,-18-18 31,0-18 16,18-105-31,0-36-1,36 36 1,16 70 0,-16 0-1,-19 18-15,1 35 16,-18-36-1,18 19 17,-18-1-17,0 0 17,-18 18 46,-17 0-47,17 18-15,18 0-16,0-1 15,0 1 1,0 35-1,0 17 1,88 1 0,53-36-1,-35-17 1,-53-18 0,-18 0-1,-17 0 48</inkml:trace>
  <inkml:trace contextRef="#ctx0" brushRef="#br0" timeOffset="-7216.42">23195 15699 0,'-176'70'250,"140"-52"-235,-105 70 1,106-88 0,17 0-1,-34 0 1,16 0 0,19 0-1,-19-35 48,36-1-48,0-140 1,0 35 0,18 70-1,0-70 1,-18 71-1,0 34 1,0 19 0,0-18-1,0-1 17,0 19-17,-36-1 1,1 18 15,0 0-15,17 0-1,0 18 32,18 70-31,0-18-1,89 89 1,105 17 0,-36-34-1,-52-72-15,-53-17 16,18 0 0,-36-18-1,18 18 1,-18 0 15,-35-35-15,0 17-1,0-17-15,18-1 16,-18 1 0</inkml:trace>
  <inkml:trace contextRef="#ctx0" brushRef="#br0" timeOffset="-3868.87">23777 15311 0,'35'-53'297,"-35"35"-282,0 0-15,0 1 16,0-1-1,0-17 17,-70 17-17,52 18 1,-17 0 0,17 0-1,1 0 1,-1 0-1,18 71 17,0-36-17,0 0 1,0 18 0,71 0-1,-18-18 1,-18 1-1,0-19 1,0-17 0,1-35-1,17 0-15,17-106 16,-52-53 0,-18 17 15,-18 71-16,-17 1 1,17 87 0,-17 0-1,35-17 1,-18 35 31,18 18 0,212 528-16,70-175 0,-123-107 0,-141-228-31,-1-19 16,-17 19 0,18-1-1,0-35 1,70-212 46,-88-176-30,-71 194-1,-88-35 0,106 141 0,36 70-15,-1 0 0,1 18 15,52 71 47,177 211-47,-89-158 1,-52-54-1,-19-35-16,-16-35 1,-1 0-16,-17 0 16,35 0-1,-36 0 1,1 0 0,-1 0-1,-17-35 48,-105-53-32,34 88 0,18 0 0,36 0-15,-1 0 0,18 35-1,0 1 1,53-19 0,17 1-1,89-53 1,-18-89-1,-88 18 1,-18 18 0,-17 70-16,-18 1 15,0-19 1,0 1 0,0 18 15,-18-1 0,-17 18-15,0 0-1,0 18 1,-18 105 0,53 1-1,0-72 1,70 37-1,-34-54-15,16 0 16,37-35 0,-54 0-1,71-70 1,-18-195 0,-35 53 15,-53 107-16,0-107 1,0 159 0,0 35-1,0 1-15,0-1 32,0 36 46,53 211-47,17 36 0,-52-195-15,0 1-1,-18-54 1,0 1-16,0 0 16,17-18-1,-17 17 17,18-17-17,0 0 48</inkml:trace>
  <inkml:trace contextRef="#ctx0" brushRef="#br0" timeOffset="-2665.73">25594 14940 0,'53'-35'203,"35"-18"-188,-35 35-15,88-52 16,-53 34 15,-17 1-15,-36 35-1,-17 0 1,-1 0 15,19 0 32</inkml:trace>
  <inkml:trace contextRef="#ctx0" brushRef="#br0" timeOffset="-1012.09">21202 17833 0,'423'-88'203,"336"-106"-187,-301 53-1,230-89 1,-264 124-1,105-105 1,-229 105 0,-71 35-1,-123 36 1,-53 0-16,0 0 31,35 35-15,-18-18-1,1-17 1,-18-1 0,0 19-1,-18-19 1,-17 36 0,17-17-1,0-1-15,36-35 16,-18 36-1,35-1 1,-35-17 0,0 17-1,-36 0 1,19-17 15,-1 17-15,-17 1-1,-1 17 1,1 0 15,-1-18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8C0-F8B8-314B-036C-4E74A7836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88909E-3B18-977B-15E0-2F5CFF903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7C2E81-2D41-7923-E819-D9BF30CBA825}"/>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671822A1-0768-00B2-77F8-B180B1C0E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26276-181B-A258-E1B8-C42B6C8B74A2}"/>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308285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8795-DD9D-AB90-644A-2E1D43D4E3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27B775-D4EB-60BD-C79D-43F20FAB6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C9040-CCD5-8F45-BE24-FB929A213DB3}"/>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64243E58-6D9D-44F6-F048-EFAC77438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2D36B-8C82-1D82-EB1D-BA0FC3D2E7DF}"/>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7689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596AF-D892-1291-D0F0-8432D2361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BEE520-D4DF-1258-8D08-752F55F96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8876F-2A6A-6E4B-A688-A6BE6BD47C32}"/>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05C2DA3B-809A-5034-6078-17C5787FD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5191F-C94B-B717-4C94-2BB57FBA78F8}"/>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4581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37DA-3791-1EEC-8DE8-CF77CC3214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675B1-F50B-B8FA-BC8E-067E0258C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5471B-D0BA-095B-53F2-28923FD48EC5}"/>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AFC49FA5-D9EE-D765-FC39-00A5C6064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8145F-6170-2DBC-B8D1-4A3D9D5498E8}"/>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1077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0825-AD2D-DC03-DA9C-4336C7B3E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3DA4F9-E633-EFD9-C9F5-411E50C73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77B5C-1E70-14BE-4906-A2E92C81ECD6}"/>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D4588584-C6F8-1A4C-34A7-C62B75E88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98D305-E62F-BB69-F3EB-D51B1C47F3A4}"/>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307357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E2E7-C159-2689-A9DD-66327818BD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74A37C-AE08-F641-7E95-4F484675D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518EDA-7ECC-6B85-7E81-46342FAA3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310FEA-8EC7-42EE-0E46-63C6C952D01F}"/>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6" name="Footer Placeholder 5">
            <a:extLst>
              <a:ext uri="{FF2B5EF4-FFF2-40B4-BE49-F238E27FC236}">
                <a16:creationId xmlns:a16="http://schemas.microsoft.com/office/drawing/2014/main" id="{706111F9-66F3-AA23-1814-2D1B6BE09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F345A-4CE4-2B62-7B8A-7F98249147FB}"/>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4224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01BF-F77F-978F-29D5-ED114B2616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1AA77D-5E32-1B6A-633F-8E500907F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0CC25E-9A1B-050B-8CE9-999AD0754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3F67A4-B715-D5AB-335C-324D1C12F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3F141D-2E99-2F99-CD7C-9B88F892E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AEC0E6-7C2F-D289-E7A9-78BEF53626A7}"/>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8" name="Footer Placeholder 7">
            <a:extLst>
              <a:ext uri="{FF2B5EF4-FFF2-40B4-BE49-F238E27FC236}">
                <a16:creationId xmlns:a16="http://schemas.microsoft.com/office/drawing/2014/main" id="{6AFA1F9A-28BB-3F48-38C9-0CE1AC138C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E16635-81E6-888F-450F-3549D7DBDFF1}"/>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39377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C5E5-81E1-2F1B-E1D2-492217162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EFA61C-9654-A62A-1F3F-C64EB38044F0}"/>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4" name="Footer Placeholder 3">
            <a:extLst>
              <a:ext uri="{FF2B5EF4-FFF2-40B4-BE49-F238E27FC236}">
                <a16:creationId xmlns:a16="http://schemas.microsoft.com/office/drawing/2014/main" id="{20936013-C463-7C50-9FC2-9FD5015306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113278-7AE7-8087-C2AB-359FCB0BA376}"/>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163065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9A985-35BC-12A1-1C0A-CE15ED11BC9C}"/>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3" name="Footer Placeholder 2">
            <a:extLst>
              <a:ext uri="{FF2B5EF4-FFF2-40B4-BE49-F238E27FC236}">
                <a16:creationId xmlns:a16="http://schemas.microsoft.com/office/drawing/2014/main" id="{9A1F3C41-E765-A29E-928D-3E9F8BBA8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634976-F7B6-1A3E-32AA-8B68FB346461}"/>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6559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706D-1282-0151-055D-EFB263ED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99EBB-6FE4-C21A-F96A-DA75C0ECE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947178-F875-543E-FB99-99493D5F2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67B6A-1BAF-4F82-57CA-CAF7696F0492}"/>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6" name="Footer Placeholder 5">
            <a:extLst>
              <a:ext uri="{FF2B5EF4-FFF2-40B4-BE49-F238E27FC236}">
                <a16:creationId xmlns:a16="http://schemas.microsoft.com/office/drawing/2014/main" id="{8073D79B-5374-A677-E9FA-F57BF1A7A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E5B72-D586-01C9-F97D-A7AB64FC2919}"/>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33626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6689-B2AC-CE8A-5287-1FA30B8CF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DCC4B8-3247-5C31-F32C-571426866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0D9C91-E12F-42C1-2AAA-ACEC8FADD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FC31B-A436-CE31-8817-F32F3E3367D1}"/>
              </a:ext>
            </a:extLst>
          </p:cNvPr>
          <p:cNvSpPr>
            <a:spLocks noGrp="1"/>
          </p:cNvSpPr>
          <p:nvPr>
            <p:ph type="dt" sz="half" idx="10"/>
          </p:nvPr>
        </p:nvSpPr>
        <p:spPr/>
        <p:txBody>
          <a:bodyPr/>
          <a:lstStyle/>
          <a:p>
            <a:fld id="{BBE551EA-376A-4917-AB4B-DD5E81AABF5A}" type="datetimeFigureOut">
              <a:rPr lang="en-IN" smtClean="0"/>
              <a:t>23-06-2024</a:t>
            </a:fld>
            <a:endParaRPr lang="en-IN"/>
          </a:p>
        </p:txBody>
      </p:sp>
      <p:sp>
        <p:nvSpPr>
          <p:cNvPr id="6" name="Footer Placeholder 5">
            <a:extLst>
              <a:ext uri="{FF2B5EF4-FFF2-40B4-BE49-F238E27FC236}">
                <a16:creationId xmlns:a16="http://schemas.microsoft.com/office/drawing/2014/main" id="{BD8A2C7E-C1ED-41B6-F85C-6089BD04A7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3F43E-632F-0A05-FBF5-DA01A1AF9EAD}"/>
              </a:ext>
            </a:extLst>
          </p:cNvPr>
          <p:cNvSpPr>
            <a:spLocks noGrp="1"/>
          </p:cNvSpPr>
          <p:nvPr>
            <p:ph type="sldNum" sz="quarter" idx="12"/>
          </p:nvPr>
        </p:nvSpPr>
        <p:spPr/>
        <p:txBody>
          <a:bodyPr/>
          <a:lstStyle/>
          <a:p>
            <a:fld id="{67FC5783-3916-4CB6-A793-9CAA592F1F27}" type="slidenum">
              <a:rPr lang="en-IN" smtClean="0"/>
              <a:t>‹#›</a:t>
            </a:fld>
            <a:endParaRPr lang="en-IN"/>
          </a:p>
        </p:txBody>
      </p:sp>
    </p:spTree>
    <p:extLst>
      <p:ext uri="{BB962C8B-B14F-4D97-AF65-F5344CB8AC3E}">
        <p14:creationId xmlns:p14="http://schemas.microsoft.com/office/powerpoint/2010/main" val="212391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39ED9-A847-B2DE-117B-52A695B56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0084DF-E456-72B6-72F2-B440BF7AA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18F7F-505C-B35C-D609-3602584C0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551EA-376A-4917-AB4B-DD5E81AABF5A}" type="datetimeFigureOut">
              <a:rPr lang="en-IN" smtClean="0"/>
              <a:t>23-06-2024</a:t>
            </a:fld>
            <a:endParaRPr lang="en-IN"/>
          </a:p>
        </p:txBody>
      </p:sp>
      <p:sp>
        <p:nvSpPr>
          <p:cNvPr id="5" name="Footer Placeholder 4">
            <a:extLst>
              <a:ext uri="{FF2B5EF4-FFF2-40B4-BE49-F238E27FC236}">
                <a16:creationId xmlns:a16="http://schemas.microsoft.com/office/drawing/2014/main" id="{0B5D5EBF-7EC0-5930-6EAD-E3E045C81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13BA2-7DB1-521F-F6A3-5D8B73A84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C5783-3916-4CB6-A793-9CAA592F1F27}" type="slidenum">
              <a:rPr lang="en-IN" smtClean="0"/>
              <a:t>‹#›</a:t>
            </a:fld>
            <a:endParaRPr lang="en-IN"/>
          </a:p>
        </p:txBody>
      </p:sp>
    </p:spTree>
    <p:extLst>
      <p:ext uri="{BB962C8B-B14F-4D97-AF65-F5344CB8AC3E}">
        <p14:creationId xmlns:p14="http://schemas.microsoft.com/office/powerpoint/2010/main" val="181897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rove Logic Building Skills in Programming">
            <a:extLst>
              <a:ext uri="{FF2B5EF4-FFF2-40B4-BE49-F238E27FC236}">
                <a16:creationId xmlns:a16="http://schemas.microsoft.com/office/drawing/2014/main" id="{45652241-3740-8FA0-9248-EB95C1BFEE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715"/>
          <a:stretch/>
        </p:blipFill>
        <p:spPr bwMode="auto">
          <a:xfrm>
            <a:off x="3880816" y="1033462"/>
            <a:ext cx="4430367"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6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55C9-E52D-308A-692B-65A304B0123D}"/>
              </a:ext>
            </a:extLst>
          </p:cNvPr>
          <p:cNvSpPr>
            <a:spLocks noGrp="1"/>
          </p:cNvSpPr>
          <p:nvPr>
            <p:ph type="ctrTitle"/>
          </p:nvPr>
        </p:nvSpPr>
        <p:spPr>
          <a:xfrm>
            <a:off x="975691" y="704953"/>
            <a:ext cx="10240617" cy="5448093"/>
          </a:xfrm>
        </p:spPr>
        <p:txBody>
          <a:bodyPr>
            <a:noAutofit/>
          </a:bodyPr>
          <a:lstStyle/>
          <a:p>
            <a:r>
              <a:rPr lang="en-US" sz="4800" b="0" i="1" dirty="0">
                <a:solidFill>
                  <a:srgbClr val="273239"/>
                </a:solidFill>
                <a:effectLst/>
                <a:highlight>
                  <a:srgbClr val="FFFFFF"/>
                </a:highlight>
                <a:latin typeface="Nunito" pitchFamily="2" charset="0"/>
              </a:rPr>
              <a:t>In some ways, programming is like a </a:t>
            </a:r>
            <a:r>
              <a:rPr lang="en-US" sz="4800" b="1" i="1" dirty="0">
                <a:solidFill>
                  <a:schemeClr val="accent1">
                    <a:lumMod val="75000"/>
                  </a:schemeClr>
                </a:solidFill>
                <a:effectLst/>
                <a:highlight>
                  <a:srgbClr val="FFFFFF"/>
                </a:highlight>
                <a:latin typeface="Nunito" pitchFamily="2" charset="0"/>
              </a:rPr>
              <a:t>painting</a:t>
            </a:r>
            <a:r>
              <a:rPr lang="en-US" sz="4800" b="0" i="1" dirty="0">
                <a:solidFill>
                  <a:srgbClr val="273239"/>
                </a:solidFill>
                <a:effectLst/>
                <a:highlight>
                  <a:srgbClr val="FFFFFF"/>
                </a:highlight>
                <a:latin typeface="Nunito" pitchFamily="2" charset="0"/>
              </a:rPr>
              <a:t>. You start with a </a:t>
            </a:r>
            <a:r>
              <a:rPr lang="en-US" sz="4800" b="1" i="1" dirty="0">
                <a:solidFill>
                  <a:schemeClr val="accent6">
                    <a:lumMod val="75000"/>
                  </a:schemeClr>
                </a:solidFill>
                <a:effectLst/>
                <a:highlight>
                  <a:srgbClr val="FFFFFF"/>
                </a:highlight>
                <a:latin typeface="Nunito" pitchFamily="2" charset="0"/>
              </a:rPr>
              <a:t>blank canvas </a:t>
            </a:r>
            <a:r>
              <a:rPr lang="en-US" sz="4800" b="0" i="1" dirty="0">
                <a:solidFill>
                  <a:srgbClr val="273239"/>
                </a:solidFill>
                <a:effectLst/>
                <a:highlight>
                  <a:srgbClr val="FFFFFF"/>
                </a:highlight>
                <a:latin typeface="Nunito" pitchFamily="2" charset="0"/>
              </a:rPr>
              <a:t>and certain basic raw materials. You use a combination of science, art, and craft to determine what to do with them.”</a:t>
            </a:r>
            <a:br>
              <a:rPr lang="en-US" sz="4800" b="0" i="1" dirty="0">
                <a:solidFill>
                  <a:srgbClr val="273239"/>
                </a:solidFill>
                <a:effectLst/>
                <a:highlight>
                  <a:srgbClr val="FFFFFF"/>
                </a:highlight>
                <a:latin typeface="Nunito" pitchFamily="2" charset="0"/>
              </a:rPr>
            </a:br>
            <a:r>
              <a:rPr lang="en-US" sz="4800" b="0" i="1" dirty="0">
                <a:solidFill>
                  <a:srgbClr val="273239"/>
                </a:solidFill>
                <a:effectLst/>
                <a:highlight>
                  <a:srgbClr val="FFFFFF"/>
                </a:highlight>
                <a:latin typeface="Nunito" pitchFamily="2" charset="0"/>
              </a:rPr>
              <a:t> – Andrew Hunt</a:t>
            </a:r>
            <a:endParaRPr lang="en-IN" sz="4800" dirty="0"/>
          </a:p>
        </p:txBody>
      </p:sp>
    </p:spTree>
    <p:extLst>
      <p:ext uri="{BB962C8B-B14F-4D97-AF65-F5344CB8AC3E}">
        <p14:creationId xmlns:p14="http://schemas.microsoft.com/office/powerpoint/2010/main" val="33466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97B3-F9D4-1FCC-CF26-84633A1B7B75}"/>
              </a:ext>
            </a:extLst>
          </p:cNvPr>
          <p:cNvSpPr>
            <a:spLocks noGrp="1"/>
          </p:cNvSpPr>
          <p:nvPr>
            <p:ph type="title"/>
          </p:nvPr>
        </p:nvSpPr>
        <p:spPr>
          <a:xfrm>
            <a:off x="838200" y="923785"/>
            <a:ext cx="10515600" cy="1325563"/>
          </a:xfrm>
        </p:spPr>
        <p:txBody>
          <a:bodyPr>
            <a:noAutofit/>
          </a:bodyPr>
          <a:lstStyle/>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Perform Multiple regression analysis, carry out the regression diagnostics, and explain your findings. Correct them and revisit your results and explain the significant differences you observe. [data “NSSO68.csv”]</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6CC0A9-9ADD-A760-677B-D2B9F7069483}"/>
              </a:ext>
            </a:extLst>
          </p:cNvPr>
          <p:cNvSpPr>
            <a:spLocks noGrp="1"/>
          </p:cNvSpPr>
          <p:nvPr>
            <p:ph idx="1"/>
          </p:nvPr>
        </p:nvSpPr>
        <p:spPr>
          <a:xfrm>
            <a:off x="838200" y="2711012"/>
            <a:ext cx="10515600" cy="3153075"/>
          </a:xfrm>
        </p:spPr>
        <p:txBody>
          <a:bodyPr>
            <a:normAutofit fontScale="92500" lnSpcReduction="20000"/>
          </a:bodyPr>
          <a:lstStyle/>
          <a:p>
            <a:pPr marL="0" indent="0">
              <a:buNone/>
            </a:pPr>
            <a:r>
              <a:rPr lang="en-IN" dirty="0">
                <a:solidFill>
                  <a:schemeClr val="accent1">
                    <a:lumMod val="75000"/>
                  </a:schemeClr>
                </a:solidFill>
                <a:latin typeface="Times New Roman" panose="02020603050405020304" pitchFamily="18" charset="0"/>
                <a:cs typeface="Times New Roman" panose="02020603050405020304" pitchFamily="18" charset="0"/>
              </a:rPr>
              <a:t>Breakdown the question:</a:t>
            </a:r>
          </a:p>
          <a:p>
            <a:pPr marL="514350" indent="-514350">
              <a:buAutoNum type="arabicPeriod"/>
            </a:pPr>
            <a:r>
              <a:rPr lang="en-US" sz="2800" b="0" i="0" dirty="0">
                <a:solidFill>
                  <a:srgbClr val="FF0000"/>
                </a:solidFill>
                <a:effectLst/>
                <a:highlight>
                  <a:srgbClr val="FFFFFF"/>
                </a:highlight>
                <a:latin typeface="Times New Roman" panose="02020603050405020304" pitchFamily="18" charset="0"/>
                <a:cs typeface="Times New Roman" panose="02020603050405020304" pitchFamily="18" charset="0"/>
              </a:rPr>
              <a:t>Multiple regression analysis-</a:t>
            </a:r>
          </a:p>
          <a:p>
            <a:pPr marL="971550" lvl="1" indent="-514350">
              <a:buAutoNum type="arabicPeriod"/>
            </a:pPr>
            <a:r>
              <a:rPr lang="en-US" dirty="0">
                <a:solidFill>
                  <a:srgbClr val="FF0000"/>
                </a:solidFill>
                <a:highlight>
                  <a:srgbClr val="FFFFFF"/>
                </a:highlight>
                <a:latin typeface="Times New Roman" panose="02020603050405020304" pitchFamily="18" charset="0"/>
                <a:cs typeface="Times New Roman" panose="02020603050405020304" pitchFamily="18" charset="0"/>
              </a:rPr>
              <a:t>What is required to do MLR? </a:t>
            </a:r>
          </a:p>
          <a:p>
            <a:pPr marL="1371600" lvl="2" indent="-457200">
              <a:buAutoNum type="alphaLcParenR"/>
            </a:pPr>
            <a:r>
              <a:rPr lang="en-US" b="1" dirty="0">
                <a:solidFill>
                  <a:schemeClr val="accent6">
                    <a:lumMod val="50000"/>
                  </a:schemeClr>
                </a:solidFill>
                <a:highlight>
                  <a:srgbClr val="FFFFFF"/>
                </a:highlight>
                <a:latin typeface="Times New Roman" panose="02020603050405020304" pitchFamily="18" charset="0"/>
                <a:cs typeface="Times New Roman" panose="02020603050405020304" pitchFamily="18" charset="0"/>
              </a:rPr>
              <a:t>Data</a:t>
            </a:r>
          </a:p>
          <a:p>
            <a:pPr marL="1371600" lvl="2" indent="-457200">
              <a:buAutoNum type="alphaLcParenR"/>
            </a:pPr>
            <a:r>
              <a:rPr lang="en-US" b="1" dirty="0">
                <a:solidFill>
                  <a:schemeClr val="accent6">
                    <a:lumMod val="50000"/>
                  </a:schemeClr>
                </a:solidFill>
                <a:highlight>
                  <a:srgbClr val="FFFFFF"/>
                </a:highlight>
                <a:latin typeface="Times New Roman" panose="02020603050405020304" pitchFamily="18" charset="0"/>
                <a:cs typeface="Times New Roman" panose="02020603050405020304" pitchFamily="18" charset="0"/>
              </a:rPr>
              <a:t>Dependent and Independent variable that have a theoretical relationship </a:t>
            </a:r>
          </a:p>
          <a:p>
            <a:pPr marL="971550" lvl="1" indent="-514350">
              <a:buAutoNum type="arabicPeriod"/>
            </a:pPr>
            <a:r>
              <a:rPr lang="en-US" dirty="0">
                <a:solidFill>
                  <a:srgbClr val="FF0000"/>
                </a:solidFill>
                <a:highlight>
                  <a:srgbClr val="FFFFFF"/>
                </a:highlight>
                <a:latin typeface="Times New Roman" panose="02020603050405020304" pitchFamily="18" charset="0"/>
                <a:cs typeface="Times New Roman" panose="02020603050405020304" pitchFamily="18" charset="0"/>
              </a:rPr>
              <a:t>What is Regression diagnostics?</a:t>
            </a:r>
          </a:p>
          <a:p>
            <a:pPr marL="1371600" lvl="2" indent="-457200">
              <a:buAutoNum type="alphaLcParenR"/>
            </a:pPr>
            <a:r>
              <a:rPr lang="en-US" b="1" dirty="0">
                <a:solidFill>
                  <a:schemeClr val="accent6">
                    <a:lumMod val="50000"/>
                  </a:schemeClr>
                </a:solidFill>
                <a:highlight>
                  <a:srgbClr val="FFFFFF"/>
                </a:highlight>
                <a:latin typeface="Times New Roman" panose="02020603050405020304" pitchFamily="18" charset="0"/>
                <a:cs typeface="Times New Roman" panose="02020603050405020304" pitchFamily="18" charset="0"/>
              </a:rPr>
              <a:t>Verify assumptions such as linearity, independence, homoscedasticity, and normality of residuals are satisfied</a:t>
            </a:r>
          </a:p>
          <a:p>
            <a:pPr marL="1371600" lvl="2" indent="-457200">
              <a:buAutoNum type="alphaLcParenR"/>
            </a:pPr>
            <a:r>
              <a:rPr lang="en-US" b="1" dirty="0">
                <a:solidFill>
                  <a:schemeClr val="accent6">
                    <a:lumMod val="50000"/>
                  </a:schemeClr>
                </a:solidFill>
                <a:highlight>
                  <a:srgbClr val="FFFFFF"/>
                </a:highlight>
                <a:latin typeface="Times New Roman" panose="02020603050405020304" pitchFamily="18" charset="0"/>
                <a:cs typeface="Times New Roman" panose="02020603050405020304" pitchFamily="18" charset="0"/>
              </a:rPr>
              <a:t>Address any violations of assumptions, such as by transforming variables or using alternative models.</a:t>
            </a:r>
          </a:p>
        </p:txBody>
      </p:sp>
      <p:sp>
        <p:nvSpPr>
          <p:cNvPr id="5" name="TextBox 4">
            <a:extLst>
              <a:ext uri="{FF2B5EF4-FFF2-40B4-BE49-F238E27FC236}">
                <a16:creationId xmlns:a16="http://schemas.microsoft.com/office/drawing/2014/main" id="{9A0B4EE4-7240-0B3B-FFE0-D0BADCA177BF}"/>
              </a:ext>
            </a:extLst>
          </p:cNvPr>
          <p:cNvSpPr txBox="1"/>
          <p:nvPr/>
        </p:nvSpPr>
        <p:spPr>
          <a:xfrm>
            <a:off x="838200" y="462120"/>
            <a:ext cx="6097656"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Problem statement: </a:t>
            </a:r>
            <a:endParaRPr lang="en-IN" sz="2400" b="1"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902731D-028C-5983-47BD-8FE07DB91666}"/>
                  </a:ext>
                </a:extLst>
              </p14:cNvPr>
              <p14:cNvContentPartPr/>
              <p14:nvPr/>
            </p14:nvContentPartPr>
            <p14:xfrm>
              <a:off x="984240" y="279360"/>
              <a:ext cx="10484280" cy="6140880"/>
            </p14:xfrm>
          </p:contentPart>
        </mc:Choice>
        <mc:Fallback>
          <p:pic>
            <p:nvPicPr>
              <p:cNvPr id="6" name="Ink 5">
                <a:extLst>
                  <a:ext uri="{FF2B5EF4-FFF2-40B4-BE49-F238E27FC236}">
                    <a16:creationId xmlns:a16="http://schemas.microsoft.com/office/drawing/2014/main" id="{7902731D-028C-5983-47BD-8FE07DB91666}"/>
                  </a:ext>
                </a:extLst>
              </p:cNvPr>
              <p:cNvPicPr/>
              <p:nvPr/>
            </p:nvPicPr>
            <p:blipFill>
              <a:blip r:embed="rId3"/>
              <a:stretch>
                <a:fillRect/>
              </a:stretch>
            </p:blipFill>
            <p:spPr>
              <a:xfrm>
                <a:off x="974880" y="270000"/>
                <a:ext cx="10503000" cy="6159600"/>
              </a:xfrm>
              <a:prstGeom prst="rect">
                <a:avLst/>
              </a:prstGeom>
            </p:spPr>
          </p:pic>
        </mc:Fallback>
      </mc:AlternateContent>
    </p:spTree>
    <p:extLst>
      <p:ext uri="{BB962C8B-B14F-4D97-AF65-F5344CB8AC3E}">
        <p14:creationId xmlns:p14="http://schemas.microsoft.com/office/powerpoint/2010/main" val="83457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9339-F80E-1468-CFE5-8ADFF158E520}"/>
              </a:ext>
            </a:extLst>
          </p:cNvPr>
          <p:cNvSpPr>
            <a:spLocks noGrp="1"/>
          </p:cNvSpPr>
          <p:nvPr>
            <p:ph type="title"/>
          </p:nvPr>
        </p:nvSpPr>
        <p:spPr/>
        <p:txBody>
          <a:bodyPr/>
          <a:lstStyle/>
          <a:p>
            <a:r>
              <a:rPr lang="en-IN" b="1" dirty="0">
                <a:solidFill>
                  <a:schemeClr val="accent1">
                    <a:lumMod val="75000"/>
                  </a:schemeClr>
                </a:solidFill>
              </a:rPr>
              <a:t>NSSO68.csv dataset</a:t>
            </a:r>
          </a:p>
        </p:txBody>
      </p:sp>
      <p:sp>
        <p:nvSpPr>
          <p:cNvPr id="3" name="Content Placeholder 2">
            <a:extLst>
              <a:ext uri="{FF2B5EF4-FFF2-40B4-BE49-F238E27FC236}">
                <a16:creationId xmlns:a16="http://schemas.microsoft.com/office/drawing/2014/main" id="{E8F22E6B-FF5E-1A2F-290A-050A2832AF0B}"/>
              </a:ext>
            </a:extLst>
          </p:cNvPr>
          <p:cNvSpPr>
            <a:spLocks noGrp="1"/>
          </p:cNvSpPr>
          <p:nvPr>
            <p:ph idx="1"/>
          </p:nvPr>
        </p:nvSpPr>
        <p:spPr/>
        <p:txBody>
          <a:bodyPr>
            <a:normAutofit/>
          </a:bodyPr>
          <a:lstStyle/>
          <a:p>
            <a:pPr marL="0" indent="0">
              <a:buNone/>
            </a:pPr>
            <a:r>
              <a:rPr lang="en-IN" dirty="0"/>
              <a:t>Has household consumption data on 384 variables</a:t>
            </a:r>
          </a:p>
          <a:p>
            <a:pPr marL="0" indent="0">
              <a:buNone/>
            </a:pPr>
            <a:endParaRPr lang="en-IN" dirty="0"/>
          </a:p>
          <a:p>
            <a:pPr marL="0" indent="0" algn="just">
              <a:buNone/>
            </a:pPr>
            <a:r>
              <a:rPr lang="en-IN" dirty="0"/>
              <a:t>We need to select </a:t>
            </a:r>
            <a:r>
              <a:rPr lang="en-IN" b="1" dirty="0">
                <a:solidFill>
                  <a:schemeClr val="accent1">
                    <a:lumMod val="75000"/>
                  </a:schemeClr>
                </a:solidFill>
              </a:rPr>
              <a:t>one dependent </a:t>
            </a:r>
            <a:r>
              <a:rPr lang="en-IN" dirty="0"/>
              <a:t>variable and </a:t>
            </a:r>
            <a:r>
              <a:rPr lang="en-IN" b="1" dirty="0">
                <a:solidFill>
                  <a:schemeClr val="accent2">
                    <a:lumMod val="75000"/>
                  </a:schemeClr>
                </a:solidFill>
              </a:rPr>
              <a:t>one or more independent variables </a:t>
            </a:r>
            <a:r>
              <a:rPr lang="en-IN" dirty="0"/>
              <a:t>that have a theoretical relationship.</a:t>
            </a:r>
          </a:p>
          <a:p>
            <a:pPr marL="0" indent="0" algn="just">
              <a:buNone/>
            </a:pPr>
            <a:endParaRPr lang="en-IN" dirty="0"/>
          </a:p>
          <a:p>
            <a:pPr marL="0" indent="0">
              <a:buNone/>
            </a:pPr>
            <a:r>
              <a:rPr lang="en-US" sz="3200" dirty="0" err="1"/>
              <a:t>foodtotal_q</a:t>
            </a:r>
            <a:r>
              <a:rPr lang="en-US" sz="3200" dirty="0"/>
              <a:t> ~ MPCE_MRP,MPCE_URP,Age,Meals_At_Home,Possess_ration_card,Education, </a:t>
            </a:r>
            <a:r>
              <a:rPr lang="en-US" sz="3200" dirty="0" err="1"/>
              <a:t>No_of_Meals_per_day</a:t>
            </a:r>
            <a:endParaRPr lang="en-IN" sz="3200" dirty="0"/>
          </a:p>
        </p:txBody>
      </p:sp>
    </p:spTree>
    <p:extLst>
      <p:ext uri="{BB962C8B-B14F-4D97-AF65-F5344CB8AC3E}">
        <p14:creationId xmlns:p14="http://schemas.microsoft.com/office/powerpoint/2010/main" val="18944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129-8E44-2ED8-BDB5-28B1404FB131}"/>
              </a:ext>
            </a:extLst>
          </p:cNvPr>
          <p:cNvSpPr>
            <a:spLocks noGrp="1"/>
          </p:cNvSpPr>
          <p:nvPr>
            <p:ph type="title"/>
          </p:nvPr>
        </p:nvSpPr>
        <p:spPr/>
        <p:txBody>
          <a:bodyPr>
            <a:noAutofit/>
          </a:bodyPr>
          <a:lstStyle/>
          <a:p>
            <a:r>
              <a:rPr lang="en-US" sz="2000" b="0" i="0" dirty="0">
                <a:solidFill>
                  <a:srgbClr val="2A2B2E"/>
                </a:solidFill>
                <a:effectLst/>
                <a:highlight>
                  <a:srgbClr val="FFFFFF"/>
                </a:highlight>
                <a:latin typeface="Open Sans" panose="020B0606030504020204" pitchFamily="34" charset="0"/>
              </a:rPr>
              <a:t>b)Using IPL data, establish the relationship between the player's performance and </a:t>
            </a:r>
            <a:r>
              <a:rPr lang="en-US" sz="2000" b="0" i="0" dirty="0">
                <a:solidFill>
                  <a:srgbClr val="FF0000"/>
                </a:solidFill>
                <a:effectLst/>
                <a:highlight>
                  <a:srgbClr val="FFFFFF"/>
                </a:highlight>
                <a:latin typeface="Open Sans" panose="020B0606030504020204" pitchFamily="34" charset="0"/>
              </a:rPr>
              <a:t>payment he receives</a:t>
            </a:r>
            <a:r>
              <a:rPr lang="en-US" sz="2000" b="0" i="0" dirty="0">
                <a:solidFill>
                  <a:srgbClr val="2A2B2E"/>
                </a:solidFill>
                <a:effectLst/>
                <a:highlight>
                  <a:srgbClr val="FFFFFF"/>
                </a:highlight>
                <a:latin typeface="Open Sans" panose="020B0606030504020204" pitchFamily="34" charset="0"/>
              </a:rPr>
              <a:t> and discuss your findings. Analyze the Relationship Between Salary and Performance Over the Last Three Years (Regression Analysis)</a:t>
            </a:r>
            <a:endParaRPr lang="en-IN" sz="2000" dirty="0"/>
          </a:p>
        </p:txBody>
      </p:sp>
      <p:sp>
        <p:nvSpPr>
          <p:cNvPr id="3" name="Content Placeholder 2">
            <a:extLst>
              <a:ext uri="{FF2B5EF4-FFF2-40B4-BE49-F238E27FC236}">
                <a16:creationId xmlns:a16="http://schemas.microsoft.com/office/drawing/2014/main" id="{43D6E0E5-A7C9-6EF5-6917-1DF697D02DDC}"/>
              </a:ext>
            </a:extLst>
          </p:cNvPr>
          <p:cNvSpPr>
            <a:spLocks noGrp="1"/>
          </p:cNvSpPr>
          <p:nvPr>
            <p:ph idx="1"/>
          </p:nvPr>
        </p:nvSpPr>
        <p:spPr/>
        <p:txBody>
          <a:bodyPr/>
          <a:lstStyle/>
          <a:p>
            <a:r>
              <a:rPr lang="en-IN" dirty="0" err="1">
                <a:solidFill>
                  <a:srgbClr val="FF0000"/>
                </a:solidFill>
              </a:rPr>
              <a:t>Ipl</a:t>
            </a:r>
            <a:r>
              <a:rPr lang="en-IN" dirty="0">
                <a:solidFill>
                  <a:srgbClr val="FF0000"/>
                </a:solidFill>
              </a:rPr>
              <a:t> ball by ball data till 2024.csv</a:t>
            </a:r>
          </a:p>
          <a:p>
            <a:r>
              <a:rPr lang="en-IN" dirty="0"/>
              <a:t>Player performance – runs scored (in wining causes), wickets taken, fielding (catches , run outs, stumping)</a:t>
            </a:r>
          </a:p>
          <a:p>
            <a:r>
              <a:rPr lang="en-IN" dirty="0" err="1">
                <a:solidFill>
                  <a:srgbClr val="FF0000"/>
                </a:solidFill>
              </a:rPr>
              <a:t>Ipl</a:t>
            </a:r>
            <a:r>
              <a:rPr lang="en-IN" dirty="0">
                <a:solidFill>
                  <a:srgbClr val="FF0000"/>
                </a:solidFill>
              </a:rPr>
              <a:t> salary 2024</a:t>
            </a:r>
          </a:p>
          <a:p>
            <a:pPr marL="0" indent="0">
              <a:buNone/>
            </a:pPr>
            <a:r>
              <a:rPr lang="en-IN" dirty="0">
                <a:solidFill>
                  <a:srgbClr val="FF0000"/>
                </a:solidFill>
              </a:rPr>
              <a:t>Player performance in past performance will decide his salary 2024</a:t>
            </a:r>
          </a:p>
          <a:p>
            <a:pPr>
              <a:buFontTx/>
              <a:buChar char="-"/>
            </a:pPr>
            <a:r>
              <a:rPr lang="en-IN" dirty="0">
                <a:solidFill>
                  <a:srgbClr val="FF0000"/>
                </a:solidFill>
              </a:rPr>
              <a:t>Subset the data for last three years Season &gt; 2020</a:t>
            </a:r>
          </a:p>
          <a:p>
            <a:pPr>
              <a:buFontTx/>
              <a:buChar char="-"/>
            </a:pPr>
            <a:r>
              <a:rPr lang="en-IN" dirty="0">
                <a:solidFill>
                  <a:srgbClr val="FF0000"/>
                </a:solidFill>
              </a:rPr>
              <a:t>Merge data “Subset for last three years” and “</a:t>
            </a:r>
            <a:r>
              <a:rPr lang="en-IN" dirty="0" err="1">
                <a:solidFill>
                  <a:srgbClr val="FF0000"/>
                </a:solidFill>
              </a:rPr>
              <a:t>ipl</a:t>
            </a:r>
            <a:r>
              <a:rPr lang="en-IN" dirty="0">
                <a:solidFill>
                  <a:srgbClr val="FF0000"/>
                </a:solidFill>
              </a:rPr>
              <a:t> salary 2024”, fuzzy matching</a:t>
            </a:r>
          </a:p>
          <a:p>
            <a:pPr marL="0" indent="0">
              <a:buNone/>
            </a:pPr>
            <a:endParaRPr lang="en-IN" dirty="0">
              <a:solidFill>
                <a:srgbClr val="FF0000"/>
              </a:solidFill>
            </a:endParaRPr>
          </a:p>
          <a:p>
            <a:pPr marL="0" indent="0">
              <a:buNone/>
            </a:pPr>
            <a:endParaRPr lang="en-IN" dirty="0"/>
          </a:p>
          <a:p>
            <a:endParaRPr lang="en-IN" dirty="0"/>
          </a:p>
        </p:txBody>
      </p:sp>
    </p:spTree>
    <p:extLst>
      <p:ext uri="{BB962C8B-B14F-4D97-AF65-F5344CB8AC3E}">
        <p14:creationId xmlns:p14="http://schemas.microsoft.com/office/powerpoint/2010/main" val="416848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E547-AA37-046B-0DDD-F5009EADA20A}"/>
              </a:ext>
            </a:extLst>
          </p:cNvPr>
          <p:cNvSpPr>
            <a:spLocks noGrp="1"/>
          </p:cNvSpPr>
          <p:nvPr>
            <p:ph type="title"/>
          </p:nvPr>
        </p:nvSpPr>
        <p:spPr/>
        <p:txBody>
          <a:bodyPr/>
          <a:lstStyle/>
          <a:p>
            <a:r>
              <a:rPr lang="en-IN" dirty="0"/>
              <a:t>Select Independent and Dependent variables</a:t>
            </a:r>
          </a:p>
        </p:txBody>
      </p:sp>
      <p:sp>
        <p:nvSpPr>
          <p:cNvPr id="3" name="Content Placeholder 2">
            <a:extLst>
              <a:ext uri="{FF2B5EF4-FFF2-40B4-BE49-F238E27FC236}">
                <a16:creationId xmlns:a16="http://schemas.microsoft.com/office/drawing/2014/main" id="{FFB12DD9-BDA3-0C9F-EB27-03842EA00E93}"/>
              </a:ext>
            </a:extLst>
          </p:cNvPr>
          <p:cNvSpPr>
            <a:spLocks noGrp="1"/>
          </p:cNvSpPr>
          <p:nvPr>
            <p:ph idx="1"/>
          </p:nvPr>
        </p:nvSpPr>
        <p:spPr/>
        <p:txBody>
          <a:bodyPr/>
          <a:lstStyle/>
          <a:p>
            <a:r>
              <a:rPr lang="en-IN" dirty="0"/>
              <a:t>Salary is dependent variables</a:t>
            </a:r>
          </a:p>
          <a:p>
            <a:r>
              <a:rPr lang="en-IN" dirty="0" err="1"/>
              <a:t>Performace</a:t>
            </a:r>
            <a:r>
              <a:rPr lang="en-IN" dirty="0"/>
              <a:t> is independent</a:t>
            </a:r>
          </a:p>
          <a:p>
            <a:endParaRPr lang="en-IN" dirty="0"/>
          </a:p>
          <a:p>
            <a:r>
              <a:rPr lang="en-IN" dirty="0"/>
              <a:t>Salary ~ performance( </a:t>
            </a:r>
            <a:r>
              <a:rPr lang="en-IN" dirty="0" err="1"/>
              <a:t>runs_scored</a:t>
            </a:r>
            <a:r>
              <a:rPr lang="en-IN" dirty="0"/>
              <a:t> / wicket taken )</a:t>
            </a:r>
          </a:p>
          <a:p>
            <a:r>
              <a:rPr lang="en-IN" dirty="0"/>
              <a:t>Runs scored will be of magnitude 0-175</a:t>
            </a:r>
          </a:p>
          <a:p>
            <a:r>
              <a:rPr lang="en-IN" dirty="0"/>
              <a:t>Wickets 0-10</a:t>
            </a:r>
          </a:p>
          <a:p>
            <a:r>
              <a:rPr lang="en-IN" dirty="0">
                <a:solidFill>
                  <a:srgbClr val="FF0000"/>
                </a:solidFill>
              </a:rPr>
              <a:t>Performance index = runs (1 run = 1 point)+ wickets taken (1 wicket = 25 points)</a:t>
            </a:r>
          </a:p>
        </p:txBody>
      </p:sp>
    </p:spTree>
    <p:extLst>
      <p:ext uri="{BB962C8B-B14F-4D97-AF65-F5344CB8AC3E}">
        <p14:creationId xmlns:p14="http://schemas.microsoft.com/office/powerpoint/2010/main" val="208649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7CF6-77EE-BD27-8326-AF8CEF2ED7F2}"/>
              </a:ext>
            </a:extLst>
          </p:cNvPr>
          <p:cNvSpPr>
            <a:spLocks noGrp="1"/>
          </p:cNvSpPr>
          <p:nvPr>
            <p:ph type="title"/>
          </p:nvPr>
        </p:nvSpPr>
        <p:spPr>
          <a:xfrm>
            <a:off x="838200" y="122375"/>
            <a:ext cx="10515600" cy="1325563"/>
          </a:xfrm>
        </p:spPr>
        <p:txBody>
          <a:bodyPr/>
          <a:lstStyle/>
          <a:p>
            <a:r>
              <a:rPr lang="en-IN" dirty="0"/>
              <a:t>Results </a:t>
            </a:r>
          </a:p>
        </p:txBody>
      </p:sp>
      <p:sp>
        <p:nvSpPr>
          <p:cNvPr id="3" name="Content Placeholder 2">
            <a:extLst>
              <a:ext uri="{FF2B5EF4-FFF2-40B4-BE49-F238E27FC236}">
                <a16:creationId xmlns:a16="http://schemas.microsoft.com/office/drawing/2014/main" id="{DD885E63-207B-6D3B-BB54-F68A56230A48}"/>
              </a:ext>
            </a:extLst>
          </p:cNvPr>
          <p:cNvSpPr>
            <a:spLocks noGrp="1"/>
          </p:cNvSpPr>
          <p:nvPr>
            <p:ph idx="1"/>
          </p:nvPr>
        </p:nvSpPr>
        <p:spPr>
          <a:xfrm>
            <a:off x="838200" y="1060312"/>
            <a:ext cx="10515600" cy="5131766"/>
          </a:xfrm>
        </p:spPr>
        <p:txBody>
          <a:bodyPr>
            <a:normAutofit fontScale="77500" lnSpcReduction="20000"/>
          </a:bodyPr>
          <a:lstStyle/>
          <a:p>
            <a:pPr marL="0" indent="0">
              <a:buNone/>
            </a:pPr>
            <a:r>
              <a:rPr lang="en-IN" dirty="0">
                <a:solidFill>
                  <a:srgbClr val="FF0000"/>
                </a:solidFill>
              </a:rPr>
              <a:t>Salary ~ </a:t>
            </a:r>
            <a:r>
              <a:rPr lang="en-IN" dirty="0" err="1">
                <a:solidFill>
                  <a:srgbClr val="FF0000"/>
                </a:solidFill>
              </a:rPr>
              <a:t>performance_index</a:t>
            </a:r>
            <a:r>
              <a:rPr lang="en-IN" dirty="0">
                <a:solidFill>
                  <a:srgbClr val="FF0000"/>
                </a:solidFill>
              </a:rPr>
              <a:t> </a:t>
            </a:r>
            <a:r>
              <a:rPr lang="en-IN" dirty="0"/>
              <a:t>, data is </a:t>
            </a:r>
            <a:r>
              <a:rPr lang="en-IN" sz="4800" dirty="0">
                <a:solidFill>
                  <a:srgbClr val="FF0000"/>
                </a:solidFill>
              </a:rPr>
              <a:t>IPL DATA</a:t>
            </a:r>
          </a:p>
          <a:p>
            <a:pPr marL="0" indent="0">
              <a:buNone/>
            </a:pPr>
            <a:endParaRPr lang="en-IN" dirty="0"/>
          </a:p>
          <a:p>
            <a:pPr marL="0" indent="0">
              <a:buNone/>
            </a:pPr>
            <a:r>
              <a:rPr lang="en-IN" dirty="0">
                <a:solidFill>
                  <a:srgbClr val="FF0000"/>
                </a:solidFill>
              </a:rPr>
              <a:t>R square = 0.13</a:t>
            </a:r>
          </a:p>
          <a:p>
            <a:pPr marL="0" indent="0">
              <a:buNone/>
            </a:pPr>
            <a:r>
              <a:rPr lang="en-IN" dirty="0">
                <a:solidFill>
                  <a:srgbClr val="FF0000"/>
                </a:solidFill>
              </a:rPr>
              <a:t>R square = 0.22</a:t>
            </a:r>
          </a:p>
          <a:p>
            <a:pPr marL="0" indent="0">
              <a:buNone/>
            </a:pPr>
            <a:r>
              <a:rPr lang="en-IN" dirty="0"/>
              <a:t>Its not a good model to predict the salary</a:t>
            </a:r>
          </a:p>
          <a:p>
            <a:pPr marL="0" indent="0">
              <a:buNone/>
            </a:pPr>
            <a:r>
              <a:rPr lang="en-IN" dirty="0"/>
              <a:t>Reasons:</a:t>
            </a:r>
          </a:p>
          <a:p>
            <a:pPr>
              <a:buFontTx/>
              <a:buChar char="-"/>
            </a:pPr>
            <a:r>
              <a:rPr lang="en-IN" dirty="0"/>
              <a:t>We have less variables (runs/wickets)</a:t>
            </a:r>
          </a:p>
          <a:p>
            <a:pPr>
              <a:buFontTx/>
              <a:buChar char="-"/>
            </a:pPr>
            <a:r>
              <a:rPr lang="en-IN" dirty="0"/>
              <a:t>Brand value</a:t>
            </a:r>
          </a:p>
          <a:p>
            <a:pPr>
              <a:buFontTx/>
              <a:buChar char="-"/>
            </a:pPr>
            <a:r>
              <a:rPr lang="en-IN" dirty="0"/>
              <a:t>Trust in the player</a:t>
            </a:r>
          </a:p>
          <a:p>
            <a:pPr>
              <a:buFontTx/>
              <a:buChar char="-"/>
            </a:pPr>
            <a:r>
              <a:rPr lang="en-IN" dirty="0"/>
              <a:t>Franchise revenue</a:t>
            </a:r>
          </a:p>
          <a:p>
            <a:pPr>
              <a:buFontTx/>
              <a:buChar char="-"/>
            </a:pPr>
            <a:r>
              <a:rPr lang="en-IN" dirty="0"/>
              <a:t>Will only IPL tell whether the player is good or bad? International matches, other leagues (Big Bash, CPL), domestic matches (</a:t>
            </a:r>
            <a:r>
              <a:rPr lang="en-IN" dirty="0" err="1"/>
              <a:t>Ranaji</a:t>
            </a:r>
            <a:r>
              <a:rPr lang="en-IN" dirty="0"/>
              <a:t>, Vijay Hazare trophy)</a:t>
            </a:r>
          </a:p>
          <a:p>
            <a:pPr>
              <a:buFontTx/>
              <a:buChar char="-"/>
            </a:pPr>
            <a:r>
              <a:rPr lang="en-IN" dirty="0"/>
              <a:t>Less no of years data</a:t>
            </a:r>
          </a:p>
          <a:p>
            <a:pPr>
              <a:buFontTx/>
              <a:buChar char="-"/>
            </a:pPr>
            <a:r>
              <a:rPr lang="en-US" dirty="0"/>
              <a:t>Player might not have played</a:t>
            </a:r>
            <a:endParaRPr lang="en-IN" dirty="0"/>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marL="0" indent="0">
              <a:buNone/>
            </a:pPr>
            <a:endParaRPr lang="en-IN" dirty="0"/>
          </a:p>
        </p:txBody>
      </p:sp>
    </p:spTree>
    <p:extLst>
      <p:ext uri="{BB962C8B-B14F-4D97-AF65-F5344CB8AC3E}">
        <p14:creationId xmlns:p14="http://schemas.microsoft.com/office/powerpoint/2010/main" val="144073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2BF0-3000-B03C-DE75-5CE3ED0660D8}"/>
              </a:ext>
            </a:extLst>
          </p:cNvPr>
          <p:cNvSpPr>
            <a:spLocks noGrp="1"/>
          </p:cNvSpPr>
          <p:nvPr>
            <p:ph type="title"/>
          </p:nvPr>
        </p:nvSpPr>
        <p:spPr/>
        <p:txBody>
          <a:bodyPr/>
          <a:lstStyle/>
          <a:p>
            <a:r>
              <a:rPr lang="en-IN" b="1" dirty="0">
                <a:solidFill>
                  <a:srgbClr val="FF0000"/>
                </a:solidFill>
              </a:rPr>
              <a:t>Feature engineering</a:t>
            </a:r>
          </a:p>
        </p:txBody>
      </p:sp>
      <p:sp>
        <p:nvSpPr>
          <p:cNvPr id="3" name="Content Placeholder 2">
            <a:extLst>
              <a:ext uri="{FF2B5EF4-FFF2-40B4-BE49-F238E27FC236}">
                <a16:creationId xmlns:a16="http://schemas.microsoft.com/office/drawing/2014/main" id="{E27E3CB5-EFD2-3E05-C905-CF2A2945D717}"/>
              </a:ext>
            </a:extLst>
          </p:cNvPr>
          <p:cNvSpPr>
            <a:spLocks noGrp="1"/>
          </p:cNvSpPr>
          <p:nvPr>
            <p:ph idx="1"/>
          </p:nvPr>
        </p:nvSpPr>
        <p:spPr/>
        <p:txBody>
          <a:bodyPr/>
          <a:lstStyle/>
          <a:p>
            <a:r>
              <a:rPr lang="en-IN" dirty="0"/>
              <a:t>New variables using existing data.</a:t>
            </a:r>
          </a:p>
        </p:txBody>
      </p:sp>
    </p:spTree>
    <p:extLst>
      <p:ext uri="{BB962C8B-B14F-4D97-AF65-F5344CB8AC3E}">
        <p14:creationId xmlns:p14="http://schemas.microsoft.com/office/powerpoint/2010/main" val="99733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1D1D-5131-46B3-A6AF-A5795CADFE07}"/>
              </a:ext>
            </a:extLst>
          </p:cNvPr>
          <p:cNvSpPr>
            <a:spLocks noGrp="1"/>
          </p:cNvSpPr>
          <p:nvPr>
            <p:ph type="title"/>
          </p:nvPr>
        </p:nvSpPr>
        <p:spPr/>
        <p:txBody>
          <a:bodyPr/>
          <a:lstStyle/>
          <a:p>
            <a:r>
              <a:rPr lang="en-IN" dirty="0"/>
              <a:t>Steps to create markdown file in R</a:t>
            </a:r>
          </a:p>
        </p:txBody>
      </p:sp>
      <p:sp>
        <p:nvSpPr>
          <p:cNvPr id="3" name="Content Placeholder 2">
            <a:extLst>
              <a:ext uri="{FF2B5EF4-FFF2-40B4-BE49-F238E27FC236}">
                <a16:creationId xmlns:a16="http://schemas.microsoft.com/office/drawing/2014/main" id="{0605C8EB-DCD4-3614-1C85-C999EB485BA5}"/>
              </a:ext>
            </a:extLst>
          </p:cNvPr>
          <p:cNvSpPr>
            <a:spLocks noGrp="1"/>
          </p:cNvSpPr>
          <p:nvPr>
            <p:ph idx="1"/>
          </p:nvPr>
        </p:nvSpPr>
        <p:spPr/>
        <p:txBody>
          <a:bodyPr/>
          <a:lstStyle/>
          <a:p>
            <a:r>
              <a:rPr lang="en-IN" dirty="0"/>
              <a:t>Go to File &gt;&gt; Compile Report &gt;&gt; </a:t>
            </a:r>
            <a:r>
              <a:rPr lang="en-IN" dirty="0" err="1"/>
              <a:t>fromat</a:t>
            </a:r>
            <a:r>
              <a:rPr lang="en-IN" dirty="0"/>
              <a:t>==html&gt;&gt; it will re run the code and give you a html file(that is called r markdown)</a:t>
            </a:r>
          </a:p>
        </p:txBody>
      </p:sp>
    </p:spTree>
    <p:extLst>
      <p:ext uri="{BB962C8B-B14F-4D97-AF65-F5344CB8AC3E}">
        <p14:creationId xmlns:p14="http://schemas.microsoft.com/office/powerpoint/2010/main" val="396889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Nunito</vt:lpstr>
      <vt:lpstr>Open Sans</vt:lpstr>
      <vt:lpstr>Times New Roman</vt:lpstr>
      <vt:lpstr>Office Theme</vt:lpstr>
      <vt:lpstr>PowerPoint Presentation</vt:lpstr>
      <vt:lpstr>In some ways, programming is like a painting. You start with a blank canvas and certain basic raw materials. You use a combination of science, art, and craft to determine what to do with them.”  – Andrew Hunt</vt:lpstr>
      <vt:lpstr>Perform Multiple regression analysis, carry out the regression diagnostics, and explain your findings. Correct them and revisit your results and explain the significant differences you observe. [data “NSSO68.csv”]</vt:lpstr>
      <vt:lpstr>NSSO68.csv dataset</vt:lpstr>
      <vt:lpstr>b)Using IPL data, establish the relationship between the player's performance and payment he receives and discuss your findings. Analyze the Relationship Between Salary and Performance Over the Last Three Years (Regression Analysis)</vt:lpstr>
      <vt:lpstr>Select Independent and Dependent variables</vt:lpstr>
      <vt:lpstr>Results </vt:lpstr>
      <vt:lpstr>Feature engineering</vt:lpstr>
      <vt:lpstr>Steps to create markdown file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Manojkumar Patil</dc:creator>
  <cp:lastModifiedBy>Manojkumar Patil</cp:lastModifiedBy>
  <cp:revision>1</cp:revision>
  <dcterms:created xsi:type="dcterms:W3CDTF">2024-06-23T06:24:44Z</dcterms:created>
  <dcterms:modified xsi:type="dcterms:W3CDTF">2024-06-23T06:24:58Z</dcterms:modified>
</cp:coreProperties>
</file>