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57" r:id="rId5"/>
    <p:sldId id="258" r:id="rId6"/>
    <p:sldId id="264" r:id="rId7"/>
    <p:sldId id="270" r:id="rId8"/>
    <p:sldId id="269" r:id="rId9"/>
    <p:sldId id="265" r:id="rId10"/>
    <p:sldId id="271" r:id="rId11"/>
    <p:sldId id="266" r:id="rId12"/>
    <p:sldId id="268" r:id="rId13"/>
    <p:sldId id="259" r:id="rId14"/>
    <p:sldId id="261" r:id="rId15"/>
    <p:sldId id="263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5" autoAdjust="0"/>
    <p:restoredTop sz="94660"/>
  </p:normalViewPr>
  <p:slideViewPr>
    <p:cSldViewPr snapToGrid="0">
      <p:cViewPr varScale="1">
        <p:scale>
          <a:sx n="77" d="100"/>
          <a:sy n="77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30T06:21:47.9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10830 3581 0,'141'-53'188,"247"-35"-172,53-89-1,-17 18 1,228-17-1,-316 123 1,-37 18 0,195 105-1,-247-17 1,-53-17 0,106-19-1,-88 1 1,-18 17-1,106 36 17,-142-36-17,-16 0 1,-54-35-16,70 18 16,-69-18-1,34 0 1,36 18-1,0 52 1,88-17 0,-89-35-1,36 17 1,-35 18 0,-18 0-1,-17-18 1,52 71 15,-123-36-15,53 1-1,-71-36-15,18-17 16,18 17 0,-54 0-1,-17-17 1,18-18-1,-1 18 1,-17-1 47,18-17-32,-18 18 156</inkml:trace>
  <inkml:trace contextRef="#ctx0" brushRef="#br0" timeOffset="2398.48">10901 6068 0,'141'17'187,"564"-17"-171,-228 0 0,-160 0-1,248 0 1,-177 0 15,0 36-15,141 34-1,-247-34 1,-70-19 0,-89-17-16,54 0 15,34 0 1,-34 0-1,52 0 1,0 0 0,-70 0-1,-53 0 1,53 0 0,88 0-1,-106 0 1,0 0 15,0-35-15,-53 0-1,36 35 1,-54 0-16,18 0 16,-17 0-1,-18 0 1,35 0-1,-53 0 1,54 0 0,-54 0-1,0 0 1,0 0 0,1 0 30,-19 0-14,1 0-17,0 0 17</inkml:trace>
  <inkml:trace contextRef="#ctx0" brushRef="#br0" timeOffset="7152.61">21043 1305 0,'71'88'235,"87"212"-204,-122-211-16,-19-19 1,1-35 0,-18 1-1,0-19 17</inkml:trace>
  <inkml:trace contextRef="#ctx0" brushRef="#br0" timeOffset="8235.87">20461 1411 0,'212'-35'187,"-142"17"-171,142-17-1,-18-18 1,-123 18 0,-1 17-1,-35 18-15,1 0 16,-19 0 0,1-18 15,0 18 0</inkml:trace>
  <inkml:trace contextRef="#ctx0" brushRef="#br0" timeOffset="9444.66">21625 1041 0,'-123'0'156,"-107"-18"-141,-158 18 1,89 0 0,157 35-1,37 36 17,34-53-32,-52 105 15,-19 71 1,54-53-1,53 53 1,35-17 0,318 264-1,158-53 1,35-159 0,301-88-1,-424-141 1,-141-35-1,35-159 1,-88-106 0,-88 18-1,-106 158-15,0-140 16,-106-1 15,0 53-15,-194-88-1,53 230 1,18-1 0,141 54-16,-159 17 15,0-18 1,71 18 0,105 0-1,36 0 1,-1 282-1,36-246 1</inkml:trace>
  <inkml:trace contextRef="#ctx0" brushRef="#br0" timeOffset="10613.51">23160 1940 0,'1041'335'172,"-706"-229"-156,547 194-1,-512-159 1,-211-88 0,70 71-1,-88-19 1,-88-69-1,-18-19-15,18 1 16</inkml:trace>
  <inkml:trace contextRef="#ctx0" brushRef="#br0" timeOffset="11537.43">26247 2769 0,'105'36'172,"442"140"-157,-335-123 1,-36 0 0,-140-53-1,-19 17 17,1-17-32,-18 36 31</inkml:trace>
  <inkml:trace contextRef="#ctx0" brushRef="#br0" timeOffset="12488.19">27129 2663 0,'-124'265'188,"1"-36"-173,34-52 1,19-71-1,17-54 1,53-34 0,0 0 15,-18-18-15,18 17-1,-17-17 63</inkml:trace>
  <inkml:trace contextRef="#ctx0" brushRef="#br0" timeOffset="18400.16">24694 5609 0,'36'0'219,"-1"0"-203,71-17-1,70-1 1,-52 18-1,-1-18 1,-52 18-16,35-17 16,-18 17-1,-18-18 1,1 18 0,-54 0-1,1 0 1,53 0-1,-18 0 1,35 0 0,-71 0-1,36 0 1,36 0 0,-54 0-1,53-18 1,-35 18-1,53 0 1,-71 0 0,0 0-1,54 0 1,-54 0 0,18 0-1,17 0 1,18 0-1,-35 0 1,-35 0-16,70 18 16,-35-18 15,-18 0-15,18 0-1,-17 0 1,-19 0-1,1 0-15,0 0 16,17 0 0,0 0-1,18 0 1,0 0 0,-18 0-1,0 0 1,1 0 46,-19 0-15,-17-35 406,0-1-406,0 19-31,0-19-1,0-16 1,0 16 0,0 19-1,0-19 1,0 1 15,0 17-15,0 1 31,0-1 0,0 1-16,0-19 0,0 19-15,-53-19-1,36 36 1,-1-35 0,1 35-16,-1-35 15,-35 17 1,35 1-1,-17-19 1,17 36 0,1 0 15,-18-17-15,17-1-1,-17 18 1,-1 0-1,19 0 1,-19 0 0,19 0-1,-19 0 1,1 0 0,-18 0-1,18 0 1,-71 18-1,53-1 1,-53-17 0,89 18-1,-89-18 1,18 0 0,-71 0-1,36 0 1,17 0-1,-18 0 1,54 0 0,17 0-1,0 0-15,0 0 16,18 0 0,-18 0-1,35 0-15,-35 0 16,18 0-1,-18 0 1,35 0-16,-17 0 16,0 0 15,-18 0-15,0 0-1,0 0 1,-53 0-1,-17 0 1,35 0 0,52 0-16,-34 0 15,17 0 1,0 0 0,-53 0-1,71 0 1,17 0-1,0 0-15,-17 0 16,18 0 0,-19 0 15,19 0-15,-1 0 30,0 0-30,1 0 0,-1 0-1,0 0 1,18 18 0,-17 17 46,17-18-15,0 36-16,0-35-15,0 35-1,0-35 1,0-1-16,0 1 16,0-1-1,0 19 1,0-1 0,0-17-1,0 35 1,0-18-1,0 0 1,0-17 15,0-1-15,0 1 0,17 0-1,-17-1 1,0 1-1,0 0 17,18-18-17,-18 17 17,0 1-17,0 0 1,35-18-1,-17 0 1,0 17 31,17 18-31,18-35-1,-18 0 1,-17 0-16,35 0 15,0 0 1,-36 0 0,36 0-1,-18 0 1,-17 0 0,0 0-16,-1 0 15,1 0 16,0 0-15,17 0 31,-17 0-31,-1 0 15,1 0 0,-1 0-15,1 0 46,0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30T05:42:32.8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11183 4427 0,'564'-17'203,"301"-54"-187,-142 18 15,-529 53-15,282-17-1,-123-19 1,-247 19 0,35-1 15,-53 0-31,36 1 16,-36 17-1,0-18 1,36 0-1,-54 18 1,-17 0 0,0 0-16,17 0 15,89 0 1,18 0 0,-54 18-1,-17 0 1,70-1-1,-88 1 1,71 0 0,106 35-1,-71 17 17,-53-17-17,0-18 1,-53-17-1,-35 0 1,-35-18-16,35 0 16,-18 0-1,-17 0 17,-1 0-1,-17 17 0,18-17 110</inkml:trace>
  <inkml:trace contextRef="#ctx0" brushRef="#br0" timeOffset="8303.04">18203 5415 0,'406'0'234,"-300"0"-218,176 0-1,177 0 1,-177 0 0,-70 0-1,87 0 1,-87 0-1,0 18 1,70-1 15,-141-17-15,0 0 0,-70 0-16,17 0 15,18 0 1,-36 0-1,89-17 1,-53 17 0,53 0-1,-89 0 1,89 0 0,-106 0-16,70 0 15,-17 0 1,-53 0-1,-18 0 1,54 0 0,-19 0-1,36-18 1,-88 18-16,105-18 16,-52 18-1,17-17 1,53-18-1,-70 35 1,52-18 0,-35 18-1,18-18 1,17 18 0,-52-17-1,0 17 1,52 0-1,-70 0 1,18 0 15,-54 0-31,54 0 16,-36 0 0,-17 0-1,17 0 1,18 0 15,0 0-15,-36 0-1,1 0 1,17 0 0,-17 0-1,17 0 1,-17 0-1,17 0 32,18 0-15,-35-36-17,-1 36 1,1-17-1,0-1-15,-1 0 16,-17-17 0,0 0-1,0-71 1,-53-17 0,18 34-1,17 54-15,-34 0 16,52 17-1,-18-17 1,0 17 15,1-17-15,17 17 0,-18 1-1,-17-36 1,-1 18-1,36 17 1,-17 0 0,17 1-1,-18 17 1,0 0 0,18-36-16,-70 1 15,35 35 1,-18-35-1,-53 17 1,35 1 15,-34 17-15,-1-18 0,35-17-1,-158 17 1,158 18-1,-35 0 1,36 0 0,-18 0-1,35 0 1,17 0-16,-34 0 16,-18 0-1,17 0 1,18 0-16,-53 0 15,-17 18 17,35-18-17,-124 0 1,124 17 0,-71 1-1,36 0 1,-36-1-1,-123 1 1,176-1 0,-53 1-1,-88-18 1,53 0 0,-35 0-1,105-18-15,19 18 16,-19 0-1,-35 0 1,-17-17 15,52 17-15,-17 0 0,36 0-1,16 0 1,-105 0-1,18 17 1,35 1 0,-36 0-1,72-18 1,52 0 0,0 17-1,0 19-15,-18-19 16,-670 89 109,706-106-110,0 0 1,0 0 0,17 0-1,-35 0 1,18 0 0,17 0 30,18 18 1,0-1-15,0 1-17,0 0 1,0 17-1,0-17 1,18 52 0,-1-52-1,-17 35 1,0-36 0,36 1 15,-19 0 0,-17-1-31,18 1 31,-18 17 1,18 18-17,-1-35 1,1 17-1,0 18 1,17-18 0,-18-17-1,19 52 1,-36-34 0,17-1-1,1-17 1,35-1 46,-53 1-46,18-18-16,17 17 16,71-17-1,-89 0-15,19 0 16,-19 0-16,89 0 15,-53 0 1,0 0 0,0 0-1,-18 0 1,0 0 0,-17 0-1,17 0 32,-17 0-31,17 0-1,-17 0 17,-1 0-17,-17 18 1,18-18 31,0 0 0</inkml:trace>
  <inkml:trace contextRef="#ctx0" brushRef="#br0" timeOffset="15378.21">19667 5098 0,'0'17'266,"36"142"-251,-19-88 1,36 105-1,0 18 1,-18 35 0,-17-88-1,-18 36 1,18 123 0,-18-53-1,-18 52 16,-35 37-15,0-142 0,18 0-1,17-71-15,-17 36 16,-53 88 0,17 35-1,36-123-15,-89 105 16,19-105-1,-36 53 1,-89 88 0,124-124-1,-123 36 1,0-18 0,35-53 15,-88 71-16,105-71 1,-17 0 0,-35 88-1,88-88 1,-18 18 0,106-106-16,-106 141 15,-35 35 1,36-17-1,122-177-15,-52 89 16,0-19 0,17-52-1,-35 53 1,18-53 0,0 0 15,53-18-31,-36 1 15,1-19 1,-1 36 0,-17-18-1,35 1 1,-18-19 0,54-17-1,-18 0 1,17 0-16,-35 18 15,0-18 1,35 18 0,-34-1-1,34-17 1,-17 0 0,17 35-1,0-17 32,-17-18-16,17 0 47,1 0-31</inkml:trace>
  <inkml:trace contextRef="#ctx0" brushRef="#br0" timeOffset="17227.98">8502 13458 0,'494'-158'125,"-106"52"-110,159 0 1,617-194 0,-459 106-1,19-53 1,-266 53 0,-70 106-1,-35-18 1,-106 36-1,-18 17 1,1 17 0,-72-17-1,-17 36 1,-105-1-16,34 1 31,107-1-15,-36 0-1,35 1 1,-17-54 0,53 71-1,-36-18 1,18 18 0,0 0-1,-123 0 1,17 0-1,0 0 1,0 0 0,-35 0-1,-35 0-15,52 0 16,-17 0 15,18 0-15,-36 0-1,-17 0 17,-1 0-1</inkml:trace>
  <inkml:trace contextRef="#ctx0" brushRef="#br0" timeOffset="18789.54">10125 13794 0,'405'-106'157,"989"-565"-126,-265 213 0,-706 352-15,36 35-1,-36-17 1,-299 71-16,140-1 16,-52-35-1,-159 53-15,53 0 16,-18 0 0,-18-18-1,89-17 1,-53 35-1,17 0 1,54 0 0,-107 0-1,-52 0 1,0 0 0,-1 0-1,36 0 1,0 0-1,18-70 1,-19 70 0,-16 0-1,-1-18 1,0-17 0,18 35-1,-35 0 1,0 0-1,-1 0 1,1 0 47</inkml:trace>
  <inkml:trace contextRef="#ctx0" brushRef="#br0" timeOffset="20090.28">12876 13741 0,'106'-53'157,"917"-371"-126,-846 354-15,158-36-1,194-35 1,-229 106-1,-141-18 1,105 0 0,-176 35-1,18 1 1,-18-1 0,-52 18-1,17-18 1,-18 18-1,-18 0 1,19-35 0,-1 35-1,-17 0 32,-1 0-31</inkml:trace>
  <inkml:trace contextRef="#ctx0" brushRef="#br0" timeOffset="21490.88">15610 13670 0,'18'-141'172,"17"53"-156,-17-18-1,35-17 1,-18 52 0,18-53-1,-35 89 1,17-18-1,18-35 1,-35 18 0,17 17 15,0 0-15,0 35-1,-17 0 1,-18 1-1,18-1 17,-1 1-1,-17-1 0,0 0 0</inkml:trace>
  <inkml:trace contextRef="#ctx0" brushRef="#br0" timeOffset="26327.13">6879 14870 0,'265'0'203,"105"0"-188,18-53 1,194-18 0,-53 71-1,-17 35 1,-318-35-16,229 0 16,-105 18-1,52-18 1,-52 0-1,-1 35 1,124 36 15,-176-18-15,35-36 0,-212-17-16,88 18 15,-35-18 1,-17 18-1,-71-18-15,53 0 16,35 53 0,-35-53-1,88 0 1,-106 0 0,-18 17-1,-17-17-15,18 0 16,17 0-1,88 0 1,-52 0 15,-54 0-15,107 0 0,-89 0-1,-17 0 1,-19 0-16,90-35 15,-54 35 1,0 0 0,53 0-1,-53-18 1,0 18 0,-17 0-16,17-17 15,18 17 1,-35-18-1,34 18 1,-16 0 15,87-18-15,-105 18 0,17 0-1,0 0 1,-35 0-1,17-17 1,54-19 0,-71 36-1,17 0 1,-52 0-16,0 0 16,17 0 15,18 0-16,17 0 1,-17 0 15,-35 0-15,0 0 0,-1 0 46,1 0-15</inkml:trace>
  <inkml:trace contextRef="#ctx0" brushRef="#br0" timeOffset="30811.59">22225 9454 0,'317'-158'234,"266"-142"-203,-125 123 1,-370 142-17,-52 35 1,-1 0 0</inkml:trace>
  <inkml:trace contextRef="#ctx0" brushRef="#br0" timeOffset="31821.81">23177 9031 0,'0'35'218,"18"89"-202,17-54-16,18 36 16,-17-53-16,-1 53 15,0-53 1,-35-18 0,0 18-1,0-35 1,0-1 46</inkml:trace>
  <inkml:trace contextRef="#ctx0" brushRef="#br0" timeOffset="33530.41">24359 8661 0,'71'88'204,"70"124"-189,-106-160-15,36 72 31,-18-36-15,-36-53 0,1-17-1,-18 0-15,18-18 32,-18 17-17,-106-17 63,-53-123-62,71 52 0,53 18-1,-1 0 1,36 36 15,-17-36-15,17-18-1,0 36 1,0 17 0,0 1-16,17-1 15,1-17 1,52-18-1,54 0 1,-71 35 0,53 18-1,-71-17 1,-17 17 0,17 0-1,-17 0 32,-1 0-31,18 17-1,-17 19 1,-18-19-16,0 19 16,0 17-1,0-36 1,0 1-16,-35 17 15,-36 0 1,18 1 0,-52-36-1,69 0 1,1 0 0,17 0 46</inkml:trace>
  <inkml:trace contextRef="#ctx0" brushRef="#br0" timeOffset="34447.14">23530 10601 0,'36'106'188,"34"88"-157,-17-106 0,-53-17 1,0-36-1,0 0-16</inkml:trace>
  <inkml:trace contextRef="#ctx0" brushRef="#br0" timeOffset="35496.35">23424 10425 0,'194'-89'234,"106"-52"-218,-194 106 0,-71 17-1,-17 18 16,0 0-15</inkml:trace>
  <inkml:trace contextRef="#ctx0" brushRef="#br0" timeOffset="36481.54">23618 10830 0,'159'-35'234,"-71"17"-218,-52-17-16,52-18 15,-70 36 1,-1 17 0,1 0 15</inkml:trace>
  <inkml:trace contextRef="#ctx0" brushRef="#br0" timeOffset="38447.69">24500 10336 0,'0'18'453,"0"0"-421,53 123-1,-17 18 0,-1-89-15,0 1-1,-17-36 1,-18 0 0,0 0-1,0-17 1,0 0 0,-53-159 93,-35-53-78,35 123-15,17 0-1,19 36-15,17-35 16,0-1 0,0 18-1,0 0 1,17-17 0,36 17-1,36-18 1,-19 36-1,-35 35-15,-17 0 16,35 0 0,-18 0-1,-17 0-15,35 106 16,0-18 15,-53 18-15,0-36-1,-18 1 1,-123 35 0,35-71-1,0 18 1,36-53 0,52 0-1,-17 0 1,17 0-1,1 0 1,17-18 62</inkml:trace>
  <inkml:trace contextRef="#ctx0" brushRef="#br0" timeOffset="39783.15">22331 10689 0,'35'35'235,"36"18"-220,-36-35-15,0 0 16,18 52 15,-53-52-15,18-1-1,-18 1 1,35-18 31,-35-70 0,-18-54-32,-17 54 1,0 17 0,35 35-1,0 0 1,0 1 15,0-19 16</inkml:trace>
  <inkml:trace contextRef="#ctx0" brushRef="#br0" timeOffset="41640.19">22860 10583 0,'-18'0'219,"-35"18"-188,1 0 1,52-1-17,0 1-15,0 17 16,0-17-1,0-1 1,0 1 0,0 0-1,35-18 63,18 0-46,17 0-17,-52 0 1,0 0 15,-1 0 0,1 0 1,-18 17 15,0 1-32,0 0-15,0-1 16,0 1-1,-18 17 1,1-17 0,-19-1-1,1-17 17,17 0-17,1 0 16,-1 0-15,0 0 62</inkml:trace>
  <inkml:trace contextRef="#ctx0" brushRef="#br0" timeOffset="43583.11">25576 7920 0,'-882'-141'156,"353"0"-140,-35 123 0,70 89-1,247-1-15,-159 124 16,54 35 0,34 54-1,-70 440 1,264-388-1,107 371 1,140-336 0,107 89 15,228 70-15,-70-265-1,0-105 1,265-106-1,-177-88 1,-70-142 0,-124 36-16,141-159 15,-105 0 1,-36-52 0,106-389-1,-300 441 1,-70-123-1,-106 158 1,-18 18 0,-247-211-1,-70 17 17,141 194-17,-36 0 1,195 158-1,35 54 1,35 18-16,-36-1 16,-34 18-1,17 18 1,71-1-16,-36 18 16,1 54-1,34 52 1,36-106-1</inkml:trace>
  <inkml:trace contextRef="#ctx0" brushRef="#br0" timeOffset="45266.55">22225 11289 0,'-53'441'172,"0"-194"-156,-194 441-1,-106 211 1,-176 89-1,-194 123 1,194-458 0,-53-53-1,229-336 1,71-140 0,53-54-1,-71-70 1,17-70-1,-34-71 1,88-89 0,52 72 15,36 16-31,53 37 16,-18-1-1,53 53 1,36 0-16,-36-53 15,35 53 1,18-17 0,0-1-1,0 18 1,53-53 0,-35-17-1,-1 35 1,-17 52-16,0-17 15,0 36 1,0-1 0,0-17 15,0 17-15,0-17-1,0 17 16,-17 18-15</inkml:trace>
  <inkml:trace contextRef="#ctx0" brushRef="#br0" timeOffset="46516.95">16545 15293 0,'-53'88'187,"36"-17"-156,17-36 1,-18-35-1,18-18 0,18-88-15,17 18-1,0-35 1,-17 52 0,-18 54-1,0-1 1,53 18 62,53 88-47,-71-17 1,0-18-17,-35-36 1,18 1-1,-18 0 1,17-18 0,-17 17-1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30T05:14:23.0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8184 9543 0,'124'35'203,"246"88"-188,124 54 1,-70-71 0,-36-1-1,105 1 1,-157-88 0,-19 35-1,18-36 1,-88 19-1,-35-36 1,35 0 0,-88 0-1,-1 0 17,-105-18-32,124 0 15,17 1 1,53 17-1,-142 0 1,19-18 0,158 1-1,-53-36 1,-70 35 0,53 0-1,-71 1 1,0-19-1,71 19 1,-89-1 0,-17-17-1,-71 17 1,71 1 0,-53-1-1,18 0 1,70-17-1,-53-18 1,53-17 0,-70 52-1,17-17 1,18-18 0,-53 35-1,-18-17 1,18 17-1,0-35 1,-36 18 0,19 0-1,-1-18 17,-18 35-17,1 18 1,-18-17-1,18-1 1,-1 18 31</inkml:trace>
  <inkml:trace contextRef="#ctx0" brushRef="#br0" timeOffset="1160.43">11483 10477 0,'0'89'172,"0"740"-141,0-618 0,0-87 1,0-107-17,0 19 1</inkml:trace>
  <inkml:trace contextRef="#ctx0" brushRef="#br0" timeOffset="2412.08">10866 11889 0,'0'211'187,"-36"36"-171,36-53-1,-17-70 1,17-71-16,0 70 16,0-70 15,0-35-31,0 17 16,0-17-1,0-1 16,105-17 16,54-35-31,88-53 0,-141 52-1,-53 36 1,-18 0-1,-17 0 1,-1 0 31</inkml:trace>
  <inkml:trace contextRef="#ctx0" brushRef="#br0" timeOffset="4761.41">12065 12241 0,'-18'0'203,"-17"0"-187,0 0-1,-18 0 1,35 18 0,-17 0-1,35 17 1,-18 0 0,18-17-1,0 35 1,0-36-1,0 1 1,18 17 0,17-17 15,53-18-15,-35 0-1,18 0 1,-18-18-1,0-17-15,0-18 16,-36-17 0,1-36-1,-18 53 1,0 18 0,-35-18-1,17 53 1,18-36-1,-53 36 1,0 0 15,18 18-15,-18 35 0,35-53-1,-17 35 1,35-17-16,0-1 15,0 1 1,0 17 0,0 18-1,0-35 17,0 0-17</inkml:trace>
  <inkml:trace contextRef="#ctx0" brushRef="#br0" timeOffset="7208.8">12876 12012 0,'-53'0'203,"-52"18"-172,87-18-15,-17 0 0,17 17-1,18 19 17,-35 17-1,35-18-16,0-18 1,17 1 15,-17 0-31,36-18 16,-19 0 0,72 0-1,-54 0 1,0-18-1,53-105 1,-52 52 0,-36 36-1,0 17-15,0 1 47,88 158 31,106 405-46,-141-422-17,-18 70 1,18-35-1,-53-71 1,0-70 0,0 17-1,0 0 1,-18-17 15,-35-18-15,-35 0-1,-53-194 1,88-53 15,53 35-15,0 142-16,106-142 16,-35 71-1,34 0 1,-52 0-1,-53 88 1,0 35 0,0 0 15,0 36 31,0 88-46,0-18 15,0 18-15,18-89 0,-18 1-1,18 17-15,-18-17 31,17-18-15,36 0 0,18-71-1,105-211 1,-88 159 0,-52 17-1,-36 18 1,0 52-1,0 19 17,0-1-1,-89 142 16,72-71-32,17 17-15,0 1 16,0-18 0,0-36-1,0 36 1,0-18 0,0-17-1,17 0 1,89-18-1,71 0 1,-72-36 15,-16-16-15,-1-37 0,-71 72-1,-17-1 1,0 0-1</inkml:trace>
  <inkml:trace contextRef="#ctx0" brushRef="#br0" timeOffset="8080.26">13476 11536 0</inkml:trace>
  <inkml:trace contextRef="#ctx0" brushRef="#br0" timeOffset="9306.95">14499 10954 0,'0'-18'172,"18"-35"-157,123-53 17,-71 71-17,-34 35 1,17 0 0,-18 0 15,18 124-16,0-36 1,-53 88 0,0-105-16,-53 52 15,35-70 1,-17 18 0,35-36-1,0-17 1,-18-1 15,18 18 0,0-17-15,0 17 0,0-17-1,0 0-15,36-1 16,-1 19-1,35-36 1,-34 0 0,-19 17 31,1-17-16</inkml:trace>
  <inkml:trace contextRef="#ctx0" brushRef="#br0" timeOffset="10080.82">15046 12418 0</inkml:trace>
  <inkml:trace contextRef="#ctx0" brushRef="#br0" timeOffset="15833.81">17674 9772 0,'0'176'203,"-35"336"-187,35-71-1,0 53 1,0-106 0,0-282-1,0-53 1,0-1 0,0-34 15,0 0 0</inkml:trace>
  <inkml:trace contextRef="#ctx0" brushRef="#br0" timeOffset="16966.4">16969 12682 0,'53'18'219,"-36"17"-204,124 106 1,18 36 0,53 87-1,-124-140 1,-70-71 0,17-18-1,-18-17 1,1-1 15,0-17 0</inkml:trace>
  <inkml:trace contextRef="#ctx0" brushRef="#br0" timeOffset="17999.75">17674 12806 0,'-35'-212'141,"17"124"-126,18-53 1,0 17 0,0 54-16,0-1 15,0 1 1,0 52 0,0-17-1,0 17 48</inkml:trace>
  <inkml:trace contextRef="#ctx0" brushRef="#br0" timeOffset="19240.18">17674 12612 0,'0'88'172,"18"247"-140,-18-282-17,0 53 1,0-88-1,0 34 1,0-34 0,0 0 31,0-1-1</inkml:trace>
  <inkml:trace contextRef="#ctx0" brushRef="#br0" timeOffset="20267.84">18009 12753 0,'230'-88'250,"175"-159"-219,-317 194 16,-70 35-16,0 18-31,-1 0 47</inkml:trace>
  <inkml:trace contextRef="#ctx0" brushRef="#br0" timeOffset="21273.52">18433 12471 0,'35'141'203,"-35"-71"-187,53 124-1,0-53 1,-36-52 0,19 52-1,-36-106 1,0 0-1,0-17-15,0 0 32</inkml:trace>
  <inkml:trace contextRef="#ctx0" brushRef="#br0" timeOffset="22385.11">18415 13441 0,'18'-18'219,"105"-35"-203,18-17-1,-70 34 1,-36 1 0,0 35-1,-17 0 1,0 0 15,-1-17 0,1-1 48,0 18-64</inkml:trace>
  <inkml:trace contextRef="#ctx0" brushRef="#br0" timeOffset="24018.84">19156 12153 0,'53'0'219,"123"-35"-203,-35 0-1,-88 17 1,-18 18 0,-17 0 15,0 0 16</inkml:trace>
  <inkml:trace contextRef="#ctx0" brushRef="#br0" timeOffset="25221.18">19473 12065 0,'0'159'203,"0"-106"-187,18 123-1,0-17 1,-1 0-1,1-36 1,-18-88 0,0-17-1,0 0-15,0-1 16,0 1 15,0-1 0</inkml:trace>
  <inkml:trace contextRef="#ctx0" brushRef="#br0" timeOffset="27103.29">18891 7814 0,'-106'53'188,"-17"70"-157,-18 54-15,88-71-1,0 105 1,35-87-16,18 70 16,0-88-1,18 88 1,17-36 0,-17-87-1,70 123 1,-35-88-1,106 70 1,211 36 15,-141-142-15,18 1 0,36-18-1,-125-53 1,-16-18-1,-107 1-15,53-54 16,-17-52 0,52-160-1,-176-316 1,-35 281 0,-53 18-1,88 177-15,0-1 16,-18 71-1,-34-17 1,-195-54 15,35 107-15,-17 17 0,106 17-1,87 19 1,-140 264-1,123-54 1,89 90 0,17-37-1,0-210 1</inkml:trace>
  <inkml:trace contextRef="#ctx0" brushRef="#br0" timeOffset="28254.12">20461 7461 0,'88'247'171,"-52"-106"-155,-1 0 0,35 36-1,-34-107 1,-36-34 0,0-1-1,17 0 1,-17-17-1,0-1 1,0 19 15,18-36 16</inkml:trace>
  <inkml:trace contextRef="#ctx0" brushRef="#br0" timeOffset="29413.33">20267 7567 0,'88'-53'219,"142"-141"-203,-72 88-1,-52 18 1,-71 70 0,-17 18-1</inkml:trace>
  <inkml:trace contextRef="#ctx0" brushRef="#br0" timeOffset="30439.21">20391 8026 0,'123'-71'203,"247"-158"-187,-176 88 0,-70 70-1,-106 54 1,-1 17 0,1 0-1,-1 0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30T05:18:56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3492 7796 0,'53'0'219,"0"53"-204,18-35-15,70 52 16,-35-17 0,105 0-1,-34 18 1,-54-36-1,-17-17 1,123-1 0,-70-17-1,-18 0 1,-105 0-16,105 18 16,-35-18-1,-1 0 1,89 0-1,-35 0 17,-71 0-17,-35 0-15,35 0 16,-17 0 0,0 0-1,-18-18 1,-1 1-1,37-18 1,-54 17 0,53-17-1,-35 17 1,-35 0 0,35 1-1,-18-1 1,0-35 15,-17 35-15,17 1-16,-17-1 15,17-35 1,-17 18 0,-1 35-16,19-53 15,-36 18 1,0 17-1,0 1 1,17 17 0,-17-18-1,18 18 1,-18-18 15,0 1 188</inkml:trace>
  <inkml:trace contextRef="#ctx0" brushRef="#br0" timeOffset="2859.53">9895 2875 0,'0'212'140,"0"-1"-124,0 336 0,-53 53-1,36-159 1,-1-35 0,-35 564-1,18-494 1,17-123-1,18 211 1,0-352 0,0 17-1,0-105-15,0 228 16,0-105 0,0-105-1,0 122 1,0-140 15,0 105-15,0-141-1,0 71 1,0 0 0,-35-89-1,35 1 1,0-18-1,0-18 1,0-17 0</inkml:trace>
  <inkml:trace contextRef="#ctx0" brushRef="#br0" timeOffset="6130.81">8608 7885 0,'0'88'234,"0"459"-187,0-459-47,17 441 16,-17-441 0,18 194-1,0-17 1,-18-71-1,0-106-15,0 124 16,0-36 0,17-70-1,-17 35 1,0-88 0,0-18-1,0 1 1,0-19-1,0 1 17,0 0 46</inkml:trace>
  <inkml:trace contextRef="#ctx0" brushRef="#br0" timeOffset="7895.46">8661 5697 0,'88'36'218,"176"52"-202,-34 18 0,-142-71-1,-70-35 32</inkml:trace>
  <inkml:trace contextRef="#ctx0" brushRef="#br0" timeOffset="8895.28">9084 5450 0,'-35'177'235,"-18"87"-220,18-105 1,-18 53 0,35-177-1,18 18 1,0-18 0,0-17 15</inkml:trace>
  <inkml:trace contextRef="#ctx0" brushRef="#br0" timeOffset="13530.91">10619 7796 0,'335'0'234,"723"71"-203,-35-18 1,159 70-1,-1023-87-31,317-19 16,-70 36-1,-71-53 1,159 18-1,-230-18 1,-34 17 0,-89-17-16,88 18 15,18-18 1,-71 0 0,-88 0-16,36 0 15,-18 0 1,0-18-1,-18 18 1,35-35 0,18 35 15,53-35-15,-105 35-1,69-35 1,-87 35-1,17 0 1,71 0 0,-36 0-1,1 0 1,-89 0-16,71 0 16,0 0-1,-18 17 1,-70-17-16,87 0 15,-16 0 1,-19 0 0,36 0 15,-53 0-15,53 0-1,-71-17 1,53-1-1,-17-17 1,-18-1 0,0 36-1,35-35 1,-35 35 0,0 0-1,-18 0-15,35-18 16,-34 1-1,34-1 1,-52 18-16,0 0 16,-1 0 62,1 0-47,-36 0 47</inkml:trace>
  <inkml:trace contextRef="#ctx0" brushRef="#br0" timeOffset="15648.67">23424 5433 0,'124'229'203,"35"-35"-187,-36-18-1,-52-87 1,17 17 0,-35-1-1,-36-69 1,-17-19-1,0 1-15,18-18 16,-18 18 0</inkml:trace>
  <inkml:trace contextRef="#ctx0" brushRef="#br0" timeOffset="16798.71">22983 5380 0,'177'-71'187,"-107"36"-171,107-71 0,-36 71-1,-71 17 1,-52 18-1,17 0 1,-17 0 15,0 0 1</inkml:trace>
  <inkml:trace contextRef="#ctx0" brushRef="#br0" timeOffset="18098.89">27146 5327 0,'18'53'172,"105"159"-157,36 17 1,-71-53 0,-52-141-1,-1 18 1,-35-17 0,17-1-1,-17-17 16,18-18-15</inkml:trace>
  <inkml:trace contextRef="#ctx0" brushRef="#br0" timeOffset="19168.05">26758 5274 0,'441'-141'187,"-247"35"-171,18-35-1,-159 106 17,-36 17-17,19 18 1</inkml:trace>
  <inkml:trace contextRef="#ctx0" brushRef="#br0" timeOffset="20183.18">26987 5838 0,'565'-317'219,"-71"70"-188,-335 176 0,-107 54 1,-34 17-17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E7A4-7BD2-B8C8-D619-862E08CAA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96D99-9CD8-3890-6E73-11B1B11AB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5BF7F-1733-D7AB-D9D3-4B574D02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4A7-3D42-46EF-963C-CABF0B690274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2AC45-1B11-2D30-7771-71DCCDF9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F00D-FFA0-1D0C-12F9-57CA8989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81B-7F03-410E-A073-624624A4E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1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3346-3C66-2FF4-AFF2-4AAF1C54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D845D-F4B5-ABDB-C8B5-E3F1DFD4A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B42F-CD91-FBF5-0586-007D639D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4A7-3D42-46EF-963C-CABF0B690274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825C0-1E63-A9A4-815B-EDA7544F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11E81-5244-6D6C-D663-B60E3902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81B-7F03-410E-A073-624624A4E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8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022AB-CA38-E6A6-4AB1-B87A86B5C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A2A3D-9FA0-D43E-974C-FD1537AEE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76331-6259-4CAA-7323-58E264E45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4A7-3D42-46EF-963C-CABF0B690274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9C76C-3F63-084A-0C5B-88B5F73A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677E-0884-87E2-2540-60F46C01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81B-7F03-410E-A073-624624A4E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5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21C-DCA0-6590-36DC-ACDF011E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C1FF-4CC4-5D9A-287D-AFA012042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FDC9-01F9-2236-0C5E-30ECC050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4A7-3D42-46EF-963C-CABF0B690274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EFE1B-E2DF-7DDE-BF41-E4A2344A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12E4-ABCC-24DD-1C2A-59F5B1A8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81B-7F03-410E-A073-624624A4E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59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C4F37-EFF9-9249-FFBB-AB6CF1A9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F9641-B24B-C792-5763-F3A385D9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4F1D6-4F4F-1C8C-F998-FA9C2908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4A7-3D42-46EF-963C-CABF0B690274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E4C72-4C37-BFEA-B62B-215706A3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39F49-DDD7-0041-8B2F-05AD3127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81B-7F03-410E-A073-624624A4E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68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4ECC-D75E-16B6-4109-CF64EE73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4F6A-D36A-6B3D-B074-0F9E21F82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DA527-FD77-71DB-860F-7A06D9E1C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86EB1-CD3D-3200-68EB-EA4761CA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4A7-3D42-46EF-963C-CABF0B690274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F2669-4B54-C2E3-6AEE-B2B700F1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589C62-D1B8-5F82-CFD5-A42F8B4E3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81B-7F03-410E-A073-624624A4E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7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28ED-AF15-0A21-06F5-8BC2BBFED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EDE78-9BA7-35D1-3A87-2EA453695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3E2A8-86B7-45D6-EBCC-1DB393660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93189-3C65-2D1A-D1D7-927556981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3F2FE-3600-48A8-7D0C-9621FD41F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7FA84-63A6-64EC-1088-1639317F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4A7-3D42-46EF-963C-CABF0B690274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002B7A-C4AC-6897-C377-F2A1D59D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23AC9-EBD8-1844-A51E-6C762832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81B-7F03-410E-A073-624624A4E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69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2F44-AA12-45A4-2848-8D5435DF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976B1-892D-F670-41F1-B42E4E59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4A7-3D42-46EF-963C-CABF0B690274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07C44-70DB-ECB3-CBDC-AE04C1B7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52154-819E-81FB-729F-8A2B9EFC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81B-7F03-410E-A073-624624A4E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01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166ED9-C5E7-1157-8537-A2A8AEA7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4A7-3D42-46EF-963C-CABF0B690274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83709-F55A-9AA2-71B4-87B1CC766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A602-FFF0-9C5D-CE50-5456572E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81B-7F03-410E-A073-624624A4E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05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9689-864D-69A2-F358-1FB7E836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C595-6732-E935-5FD5-E533A4DD5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0BD7A-2276-D6A8-C1E7-2D0AE24CA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29857-293F-8B0F-BFC0-55D1710A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4A7-3D42-46EF-963C-CABF0B690274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D2231-424D-8322-FF03-BA45DA2F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5BAB9-A6D3-8CA7-AB81-139A58A0A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81B-7F03-410E-A073-624624A4E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9D4D-7DC2-D441-E79A-0A5B3ABD5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C8B28-149F-649A-17AB-A624BFD87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22FA4-1976-342C-4930-B8E3F2B9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C79DD-B77B-738C-6964-A42C35B8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084A7-3D42-46EF-963C-CABF0B690274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041A7-4191-959D-215D-4553C5C1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51F6E-FE57-D887-F894-81B272B1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1881B-7F03-410E-A073-624624A4E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87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6D13C-7FF0-A6F3-134F-94DDC042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09A06-5AC6-A0D6-B2EA-C35977EDC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EF4A0-89BD-E9D1-EEED-623397AFD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084A7-3D42-46EF-963C-CABF0B690274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EBA90-DBD7-1FB7-30BB-AA70AE737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36CDF-BDBC-99F2-C738-5B96213F6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1881B-7F03-410E-A073-624624A4E3C2}" type="slidenum">
              <a:rPr lang="en-IN" smtClean="0"/>
              <a:t>‹#›</a:t>
            </a:fld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8124FC-95F1-E7D5-065C-41ECF1000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065" y="65315"/>
            <a:ext cx="777745" cy="77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06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82DEC75-3CF1-2D3A-59E5-3E862DA2B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6769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IN" sz="4800" b="1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A3</a:t>
            </a:r>
          </a:p>
          <a:p>
            <a:pPr>
              <a:lnSpc>
                <a:spcPct val="170000"/>
              </a:lnSpc>
            </a:pPr>
            <a:r>
              <a:rPr lang="en-IN" sz="4800" b="1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Limited dependent variable Models</a:t>
            </a:r>
          </a:p>
        </p:txBody>
      </p:sp>
      <p:pic>
        <p:nvPicPr>
          <p:cNvPr id="2054" name="Picture 6" descr="Everything You Need to Know About Logistic Regression - Spiceworks">
            <a:extLst>
              <a:ext uri="{FF2B5EF4-FFF2-40B4-BE49-F238E27FC236}">
                <a16:creationId xmlns:a16="http://schemas.microsoft.com/office/drawing/2014/main" id="{CAA1D775-D431-9EC6-2FBB-64FB2C6AE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88" y="3365292"/>
            <a:ext cx="4108174" cy="27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ogit vs Probit Models: Differences, Examples">
            <a:extLst>
              <a:ext uri="{FF2B5EF4-FFF2-40B4-BE49-F238E27FC236}">
                <a16:creationId xmlns:a16="http://schemas.microsoft.com/office/drawing/2014/main" id="{2474C1D2-9C76-3AEC-4D5D-8A4F0E277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955" y="3429000"/>
            <a:ext cx="3680238" cy="246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ow to work with censored data | Alvaro Corrales Cano | Towards Data Science">
            <a:extLst>
              <a:ext uri="{FF2B5EF4-FFF2-40B4-BE49-F238E27FC236}">
                <a16:creationId xmlns:a16="http://schemas.microsoft.com/office/drawing/2014/main" id="{08008978-E62B-5A82-4DDC-9D9B8FC6B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893" y="3304809"/>
            <a:ext cx="3065950" cy="298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761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47A9-2ED7-302C-D71A-866F52AA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 (Telecom)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994A-7564-8878-995B-60152661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572"/>
            <a:ext cx="10515600" cy="43863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Vi – they have lost customers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Telecom churn one company to another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Customer unhappy recharge plans, network  speed, call drop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Previous </a:t>
            </a:r>
            <a:r>
              <a:rPr lang="en-IN" dirty="0" err="1"/>
              <a:t>recahrges</a:t>
            </a:r>
            <a:r>
              <a:rPr lang="en-IN" dirty="0"/>
              <a:t> he has done , annual plans(3k) to monthly (300)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His usage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9959461 likely to port, we need contact give offers , solve their problems</a:t>
            </a:r>
          </a:p>
        </p:txBody>
      </p:sp>
    </p:spTree>
    <p:extLst>
      <p:ext uri="{BB962C8B-B14F-4D97-AF65-F5344CB8AC3E}">
        <p14:creationId xmlns:p14="http://schemas.microsoft.com/office/powerpoint/2010/main" val="1124806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464B-C683-F501-157F-744C7749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DD38-8697-9166-0B0E-E060B74DD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13" y="4135463"/>
            <a:ext cx="10515600" cy="1603375"/>
          </a:xfrm>
        </p:spPr>
        <p:txBody>
          <a:bodyPr/>
          <a:lstStyle/>
          <a:p>
            <a:pPr marL="0" indent="0" algn="l">
              <a:buNone/>
            </a:pPr>
            <a:r>
              <a:rPr lang="en-IN" sz="2800" b="0" i="0" u="none" strike="noStrike" baseline="0" dirty="0">
                <a:latin typeface="TimesNewRomanPSMT"/>
              </a:rPr>
              <a:t># Create the Target variable</a:t>
            </a:r>
          </a:p>
          <a:p>
            <a:pPr marL="0" indent="0" algn="l">
              <a:buNone/>
            </a:pPr>
            <a:r>
              <a:rPr lang="en-IN" sz="2800" b="0" i="0" u="none" strike="noStrike" baseline="0" dirty="0" err="1">
                <a:latin typeface="TimesNewRomanPSMT"/>
              </a:rPr>
              <a:t>data$nv</a:t>
            </a:r>
            <a:r>
              <a:rPr lang="en-IN" sz="2800" b="0" i="0" u="none" strike="noStrike" baseline="0" dirty="0">
                <a:latin typeface="TimesNewRomanPSMT"/>
              </a:rPr>
              <a:t> &lt;- </a:t>
            </a:r>
            <a:r>
              <a:rPr lang="en-IN" sz="2800" b="0" i="0" u="none" strike="noStrike" baseline="0" dirty="0" err="1">
                <a:latin typeface="TimesNewRomanPSMT"/>
              </a:rPr>
              <a:t>ifelse</a:t>
            </a:r>
            <a:r>
              <a:rPr lang="en-IN" sz="2800" b="0" i="0" u="none" strike="noStrike" baseline="0" dirty="0">
                <a:latin typeface="TimesNewRomanPSMT"/>
              </a:rPr>
              <a:t>(</a:t>
            </a:r>
            <a:r>
              <a:rPr lang="en-IN" sz="2800" b="0" i="0" u="none" strike="noStrike" baseline="0" dirty="0" err="1">
                <a:latin typeface="TimesNewRomanPSMT"/>
              </a:rPr>
              <a:t>rowSums</a:t>
            </a:r>
            <a:r>
              <a:rPr lang="en-IN" sz="2800" b="0" i="0" u="none" strike="noStrike" baseline="0" dirty="0">
                <a:latin typeface="TimesNewRomanPSMT"/>
              </a:rPr>
              <a:t>(data[, c('</a:t>
            </a:r>
            <a:r>
              <a:rPr lang="en-IN" sz="2800" b="0" i="0" u="none" strike="noStrike" baseline="0" dirty="0" err="1">
                <a:latin typeface="TimesNewRomanPSMT"/>
              </a:rPr>
              <a:t>eggsno_q</a:t>
            </a:r>
            <a:r>
              <a:rPr lang="en-IN" sz="2800" b="0" i="0" u="none" strike="noStrike" baseline="0" dirty="0">
                <a:latin typeface="TimesNewRomanPSMT"/>
              </a:rPr>
              <a:t>', '</a:t>
            </a:r>
            <a:r>
              <a:rPr lang="en-IN" sz="2800" b="0" i="0" u="none" strike="noStrike" baseline="0" dirty="0" err="1">
                <a:latin typeface="TimesNewRomanPSMT"/>
              </a:rPr>
              <a:t>fishprawn_q</a:t>
            </a:r>
            <a:r>
              <a:rPr lang="en-IN" sz="2800" b="0" i="0" u="none" strike="noStrike" baseline="0" dirty="0">
                <a:latin typeface="TimesNewRomanPSMT"/>
              </a:rPr>
              <a:t>’, '</a:t>
            </a:r>
            <a:r>
              <a:rPr lang="en-IN" sz="2800" b="0" i="0" u="none" strike="noStrike" baseline="0" dirty="0" err="1">
                <a:latin typeface="TimesNewRomanPSMT"/>
              </a:rPr>
              <a:t>goatmeat_q</a:t>
            </a:r>
            <a:r>
              <a:rPr lang="en-IN" sz="2800" b="0" i="0" u="none" strike="noStrike" baseline="0" dirty="0">
                <a:latin typeface="TimesNewRomanPSMT"/>
              </a:rPr>
              <a:t>', '</a:t>
            </a:r>
            <a:r>
              <a:rPr lang="en-IN" sz="2800" b="0" i="0" u="none" strike="noStrike" baseline="0" dirty="0" err="1">
                <a:latin typeface="TimesNewRomanPSMT"/>
              </a:rPr>
              <a:t>beef_q</a:t>
            </a:r>
            <a:r>
              <a:rPr lang="en-IN" sz="2800" b="0" i="0" u="none" strike="noStrike" baseline="0" dirty="0">
                <a:latin typeface="TimesNewRomanPSMT"/>
              </a:rPr>
              <a:t>', '</a:t>
            </a:r>
            <a:r>
              <a:rPr lang="en-IN" sz="2800" b="0" i="0" u="none" strike="noStrike" baseline="0" dirty="0" err="1">
                <a:latin typeface="TimesNewRomanPSMT"/>
              </a:rPr>
              <a:t>pork_q</a:t>
            </a:r>
            <a:r>
              <a:rPr lang="en-IN" sz="2800" b="0" i="0" u="none" strike="noStrike" baseline="0" dirty="0">
                <a:latin typeface="TimesNewRomanPSMT"/>
              </a:rPr>
              <a:t>',</a:t>
            </a:r>
            <a:r>
              <a:rPr lang="en-US" sz="2800" b="0" i="0" u="none" strike="noStrike" baseline="0" dirty="0">
                <a:latin typeface="TimesNewRomanPSMT"/>
              </a:rPr>
              <a:t>'</a:t>
            </a:r>
            <a:r>
              <a:rPr lang="en-US" sz="2800" b="0" i="0" u="none" strike="noStrike" baseline="0" dirty="0" err="1">
                <a:latin typeface="TimesNewRomanPSMT"/>
              </a:rPr>
              <a:t>chicken_q</a:t>
            </a:r>
            <a:r>
              <a:rPr lang="en-US" sz="2800" b="0" i="0" u="none" strike="noStrike" baseline="0" dirty="0">
                <a:latin typeface="TimesNewRomanPSMT"/>
              </a:rPr>
              <a:t>', '</a:t>
            </a:r>
            <a:r>
              <a:rPr lang="en-US" sz="2800" b="0" i="0" u="none" strike="noStrike" baseline="0" dirty="0" err="1">
                <a:latin typeface="TimesNewRomanPSMT"/>
              </a:rPr>
              <a:t>othrbirds_q</a:t>
            </a:r>
            <a:r>
              <a:rPr lang="en-US" sz="2800" b="0" i="0" u="none" strike="noStrike" baseline="0" dirty="0">
                <a:latin typeface="TimesNewRomanPSMT"/>
              </a:rPr>
              <a:t>')]) &gt; 0, 1, 0)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30736-CC8E-E44D-62FC-03EDB834C149}"/>
              </a:ext>
            </a:extLst>
          </p:cNvPr>
          <p:cNvSpPr txBox="1"/>
          <p:nvPr/>
        </p:nvSpPr>
        <p:spPr>
          <a:xfrm>
            <a:off x="1023731" y="1656961"/>
            <a:ext cx="9581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don’t have a variable that tells whether a person is vegetarian or non vegetarian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B403D-48D7-0B9E-C218-CCB38CCC86F9}"/>
              </a:ext>
            </a:extLst>
          </p:cNvPr>
          <p:cNvSpPr txBox="1"/>
          <p:nvPr/>
        </p:nvSpPr>
        <p:spPr>
          <a:xfrm>
            <a:off x="1826315" y="2757712"/>
            <a:ext cx="75860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=IF(</a:t>
            </a:r>
            <a:r>
              <a:rPr lang="en-IN" sz="4400" dirty="0">
                <a:solidFill>
                  <a:srgbClr val="FF0000"/>
                </a:solidFill>
              </a:rPr>
              <a:t>SUM(D3:F3)&gt;0</a:t>
            </a:r>
            <a:r>
              <a:rPr lang="en-IN" sz="4400" dirty="0"/>
              <a:t>,1,0)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E39B9A-A59A-B7E2-1340-598533CED6C0}"/>
                  </a:ext>
                </a:extLst>
              </p14:cNvPr>
              <p14:cNvContentPartPr/>
              <p14:nvPr/>
            </p14:nvContentPartPr>
            <p14:xfrm>
              <a:off x="2946240" y="2558880"/>
              <a:ext cx="4712040" cy="2324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E39B9A-A59A-B7E2-1340-598533CED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6880" y="2549520"/>
                <a:ext cx="4730760" cy="23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9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8D5FA-CD59-C10B-018B-C2B2F968635B}"/>
              </a:ext>
            </a:extLst>
          </p:cNvPr>
          <p:cNvSpPr txBox="1"/>
          <p:nvPr/>
        </p:nvSpPr>
        <p:spPr>
          <a:xfrm>
            <a:off x="624508" y="2350460"/>
            <a:ext cx="11917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=IF(A2 &lt; 40000, "Low", IF(AND(A2 &gt;= 40000, A2 &lt; 70000), "Medium", "High"))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DF1D85-B36B-866F-568F-E97A84C5043A}"/>
                  </a:ext>
                </a:extLst>
              </p14:cNvPr>
              <p14:cNvContentPartPr/>
              <p14:nvPr/>
            </p14:nvContentPartPr>
            <p14:xfrm>
              <a:off x="1257120" y="1035000"/>
              <a:ext cx="8922240" cy="2877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DF1D85-B36B-866F-568F-E97A84C504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7760" y="1025640"/>
                <a:ext cx="8940960" cy="28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74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4E81F-368F-F013-3D40-14104797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data: Selection of Dependent and Independent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52093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575B-1D6C-9887-9C92-82AA9128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encoding and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2CBFD-AECA-C986-E6AE-B8CF1BBC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652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D6AA-57E3-C8CB-2A2F-A0828952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D9900-F08A-7EA4-1BA3-B5A7739CC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Use Tobit Regression?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Censored Data</a:t>
            </a:r>
            <a:r>
              <a:rPr lang="en-US" dirty="0"/>
              <a:t>: In your data, spending is "censored" at zero because it can't be negative. If you only used simple linear regression, it wouldn't handle the zeros properly.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Predictive Power</a:t>
            </a:r>
            <a:r>
              <a:rPr lang="en-US" dirty="0"/>
              <a:t>: Tobit regression helps predict both the likelihood that someone spends money and how much they spend if they do spend.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93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707A-B3F3-DFD2-88F6-8001A50D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D56B8-56AC-8DCA-1AC2-F88E96CDF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284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493B5C-5901-BC37-6AC0-C3DBC8C0D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80732"/>
              </p:ext>
            </p:extLst>
          </p:nvPr>
        </p:nvGraphicFramePr>
        <p:xfrm>
          <a:off x="838200" y="1331644"/>
          <a:ext cx="10515600" cy="3749040"/>
        </p:xfrm>
        <a:graphic>
          <a:graphicData uri="http://schemas.openxmlformats.org/drawingml/2006/table">
            <a:tbl>
              <a:tblPr firstRow="1" firstCol="1" lastRow="1"/>
              <a:tblGrid>
                <a:gridCol w="2628900">
                  <a:extLst>
                    <a:ext uri="{9D8B030D-6E8A-4147-A177-3AD203B41FA5}">
                      <a16:colId xmlns:a16="http://schemas.microsoft.com/office/drawing/2014/main" val="30787107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667118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863934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14818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Probit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Tobit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1687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Type of Dependent Variable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Binary (0 or 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Binary (0 or 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Continuous but censored (e.g., lots of zeros)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056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Mathematical Function Used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Logistic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Cumulative distribution function of the normal 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Combination of linear regression and normal 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108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Typical Use Case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Classifying outcomes (e.g., pass/fail, yes/no)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Classifying outcomes with a preference for normal 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Modeling censored data (e.g., spending where many spend zero)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109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Interpretation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Odds ratios and probabilities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Z-scores from the normal 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being censored and expected value if not censored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022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B3E17E-ED71-FB2C-2E13-735E56BB4F0A}"/>
              </a:ext>
            </a:extLst>
          </p:cNvPr>
          <p:cNvSpPr txBox="1"/>
          <p:nvPr/>
        </p:nvSpPr>
        <p:spPr>
          <a:xfrm>
            <a:off x="3149048" y="407504"/>
            <a:ext cx="5893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The difference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A6723AB-CE22-8CE2-E4EB-635D651B81E5}"/>
                  </a:ext>
                </a:extLst>
              </p14:cNvPr>
              <p14:cNvContentPartPr/>
              <p14:nvPr/>
            </p14:nvContentPartPr>
            <p14:xfrm>
              <a:off x="3898800" y="368280"/>
              <a:ext cx="5994720" cy="1879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A6723AB-CE22-8CE2-E4EB-635D651B81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9440" y="358920"/>
                <a:ext cx="6013440" cy="189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905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133A8-AC70-1E17-9B4B-8CD767432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632930"/>
            <a:ext cx="10515600" cy="4351338"/>
          </a:xfrm>
        </p:spPr>
        <p:txBody>
          <a:bodyPr/>
          <a:lstStyle/>
          <a:p>
            <a:r>
              <a:rPr lang="en-IN" dirty="0" err="1"/>
              <a:t>Ifelse</a:t>
            </a:r>
            <a:endParaRPr lang="en-IN" dirty="0"/>
          </a:p>
          <a:p>
            <a:endParaRPr lang="en-IN" dirty="0"/>
          </a:p>
          <a:p>
            <a:r>
              <a:rPr lang="en-IN" dirty="0"/>
              <a:t>If a logic :  any of the variable (</a:t>
            </a:r>
            <a:r>
              <a:rPr lang="en-IN" dirty="0" err="1"/>
              <a:t>chicken_q</a:t>
            </a:r>
            <a:r>
              <a:rPr lang="en-IN" dirty="0"/>
              <a:t>, </a:t>
            </a:r>
            <a:r>
              <a:rPr lang="en-IN" dirty="0" err="1"/>
              <a:t>praws_q</a:t>
            </a:r>
            <a:r>
              <a:rPr lang="en-IN" dirty="0"/>
              <a:t>, </a:t>
            </a:r>
            <a:r>
              <a:rPr lang="en-IN" dirty="0" err="1"/>
              <a:t>eggs_q</a:t>
            </a:r>
            <a:r>
              <a:rPr lang="en-IN" dirty="0"/>
              <a:t>, etc) &gt; 0</a:t>
            </a:r>
          </a:p>
          <a:p>
            <a:r>
              <a:rPr lang="en-IN" dirty="0"/>
              <a:t>They are non vegetarians</a:t>
            </a:r>
          </a:p>
          <a:p>
            <a:endParaRPr lang="en-IN" dirty="0"/>
          </a:p>
          <a:p>
            <a:r>
              <a:rPr lang="en-IN" dirty="0"/>
              <a:t>Else</a:t>
            </a:r>
          </a:p>
          <a:p>
            <a:r>
              <a:rPr lang="en-IN" dirty="0"/>
              <a:t>vegetarians</a:t>
            </a:r>
          </a:p>
        </p:txBody>
      </p:sp>
    </p:spTree>
    <p:extLst>
      <p:ext uri="{BB962C8B-B14F-4D97-AF65-F5344CB8AC3E}">
        <p14:creationId xmlns:p14="http://schemas.microsoft.com/office/powerpoint/2010/main" val="182200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A91B-8991-278C-7B48-E529A170F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0A3E3-CFFB-B733-8C6A-16F362337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Part A</a:t>
            </a:r>
            <a:r>
              <a:rPr lang="en-US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- Conduct a logistic regression analysis on your assigned dataset. Validate assumptions, evaluate with a confusion matrix and ROC curve, and interpret the results. Then, perform a decision tree analysis and compare it to the logistic regression.</a:t>
            </a:r>
          </a:p>
          <a:p>
            <a:pPr algn="just"/>
            <a:r>
              <a:rPr lang="en-US" b="1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Part B</a:t>
            </a:r>
            <a:r>
              <a:rPr lang="en-US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- Perform a probit regression on "NSSO68.csv" to identify non-vegetarians. Discuss the results and explain the characteristics and advantages of the probit model</a:t>
            </a:r>
          </a:p>
          <a:p>
            <a:pPr algn="just"/>
            <a:r>
              <a:rPr lang="en-US" b="1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Part C</a:t>
            </a:r>
            <a:r>
              <a:rPr lang="en-US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- Perform a Tobit regression analysis on "NSSO68.csv" discuss the results and explain the real world use cases of </a:t>
            </a:r>
            <a:r>
              <a:rPr lang="en-US" b="0" i="0" dirty="0" err="1">
                <a:solidFill>
                  <a:srgbClr val="2A2B2E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tobit</a:t>
            </a:r>
            <a:r>
              <a:rPr lang="en-US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06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5B45-7CCF-AC9B-68AB-2258434E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296"/>
            <a:ext cx="10515600" cy="2150027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 A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- Conduct a logistic regression analysis on your assigned dataset. Validate assumptions, evaluate with a confusion matrix and ROC curve, and interpret the results. Then, perform a decision tree analysis and compare it to the logistic regression.</a:t>
            </a:r>
          </a:p>
          <a:p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B0CDF-839B-E1E7-C481-E54B6ACC3B73}"/>
              </a:ext>
            </a:extLst>
          </p:cNvPr>
          <p:cNvSpPr txBox="1"/>
          <p:nvPr/>
        </p:nvSpPr>
        <p:spPr>
          <a:xfrm>
            <a:off x="838200" y="462120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475E8D-CA1C-0BC7-4787-94622DD6C9EF}"/>
              </a:ext>
            </a:extLst>
          </p:cNvPr>
          <p:cNvSpPr txBox="1"/>
          <p:nvPr/>
        </p:nvSpPr>
        <p:spPr>
          <a:xfrm>
            <a:off x="838200" y="2929500"/>
            <a:ext cx="86816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Breakdown the question:</a:t>
            </a:r>
          </a:p>
          <a:p>
            <a:pPr marL="514350" indent="-514350"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is required to do Log-Reg? </a:t>
            </a:r>
          </a:p>
          <a:p>
            <a:pPr marL="1371600" lvl="2" indent="-457200">
              <a:buAutoNum type="alphaLcParenR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1371600" lvl="2" indent="-457200">
              <a:buAutoNum type="alphaLcParenR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Binary dependent variable </a:t>
            </a:r>
          </a:p>
          <a:p>
            <a:pPr marL="971550" lvl="1" indent="-514350">
              <a:buAutoNum type="arabicPeriod"/>
            </a:pP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model</a:t>
            </a:r>
          </a:p>
          <a:p>
            <a:pPr marL="1371600" lvl="2" indent="-457200">
              <a:buAutoNum type="alphaLcParenR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 score , calculate using confusion matrix</a:t>
            </a:r>
          </a:p>
          <a:p>
            <a:pPr marL="1371600" lvl="2" indent="-457200">
              <a:buAutoNum type="alphaLcParenR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ROC Curve (Receiver Operating Curve)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A88E0C-A2FA-F530-DA5A-3432CA9FC346}"/>
                  </a:ext>
                </a:extLst>
              </p14:cNvPr>
              <p14:cNvContentPartPr/>
              <p14:nvPr/>
            </p14:nvContentPartPr>
            <p14:xfrm>
              <a:off x="2476440" y="1485720"/>
              <a:ext cx="6947280" cy="4769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A88E0C-A2FA-F530-DA5A-3432CA9FC3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7080" y="1476360"/>
                <a:ext cx="6966000" cy="47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29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FFF9-8FBB-5330-195C-94007F8C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Contd…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5D4D3-88C0-6FDF-A86E-E2624A30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374"/>
            <a:ext cx="10515600" cy="106666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ecision tree classification</a:t>
            </a:r>
          </a:p>
          <a:p>
            <a:pPr lvl="1"/>
            <a:r>
              <a:rPr lang="en-US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It’s a machine learning algorithm used for classification problem</a:t>
            </a:r>
          </a:p>
          <a:p>
            <a:pPr lvl="1"/>
            <a:endParaRPr lang="en-US" b="0" i="0" dirty="0">
              <a:solidFill>
                <a:srgbClr val="FF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100" name="Picture 4" descr="Decision Trees for Classification: A Machine Learning ...">
            <a:extLst>
              <a:ext uri="{FF2B5EF4-FFF2-40B4-BE49-F238E27FC236}">
                <a16:creationId xmlns:a16="http://schemas.microsoft.com/office/drawing/2014/main" id="{A8084721-24F7-E1D3-5906-4CF7854D1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970" y="2459036"/>
            <a:ext cx="5746060" cy="358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8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1F15E9-E2C4-D2BA-F0A3-CF89EF5CE60C}"/>
              </a:ext>
            </a:extLst>
          </p:cNvPr>
          <p:cNvSpPr txBox="1"/>
          <p:nvPr/>
        </p:nvSpPr>
        <p:spPr>
          <a:xfrm>
            <a:off x="1379054" y="723687"/>
            <a:ext cx="97825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Example assuming 'data' is your dataframe with appropriate variables</a:t>
            </a:r>
          </a:p>
          <a:p>
            <a:r>
              <a:rPr lang="en-IN" dirty="0"/>
              <a:t># and '</a:t>
            </a:r>
            <a:r>
              <a:rPr lang="en-IN" dirty="0" err="1"/>
              <a:t>target_variable</a:t>
            </a:r>
            <a:r>
              <a:rPr lang="en-IN" dirty="0"/>
              <a:t>' is your binary dependent variable</a:t>
            </a:r>
          </a:p>
          <a:p>
            <a:endParaRPr lang="en-IN" dirty="0"/>
          </a:p>
          <a:p>
            <a:r>
              <a:rPr lang="en-IN" dirty="0" err="1"/>
              <a:t>Data_new</a:t>
            </a:r>
            <a:r>
              <a:rPr lang="en-IN" dirty="0"/>
              <a:t> = data[,c[‘var1’,var2]</a:t>
            </a:r>
          </a:p>
          <a:p>
            <a:r>
              <a:rPr lang="en-IN" dirty="0"/>
              <a:t>X = [10 x variables]</a:t>
            </a:r>
          </a:p>
          <a:p>
            <a:r>
              <a:rPr lang="en-IN" dirty="0"/>
              <a:t>Y = </a:t>
            </a:r>
            <a:r>
              <a:rPr lang="en-IN" dirty="0" err="1"/>
              <a:t>taget</a:t>
            </a:r>
            <a:endParaRPr lang="en-IN" dirty="0"/>
          </a:p>
          <a:p>
            <a:r>
              <a:rPr lang="en-IN" dirty="0"/>
              <a:t># Example syntax</a:t>
            </a:r>
          </a:p>
          <a:p>
            <a:r>
              <a:rPr lang="en-IN" dirty="0" err="1"/>
              <a:t>tree_model</a:t>
            </a:r>
            <a:r>
              <a:rPr lang="en-IN" dirty="0"/>
              <a:t> &lt;- </a:t>
            </a:r>
            <a:r>
              <a:rPr lang="en-IN" dirty="0" err="1"/>
              <a:t>rpart</a:t>
            </a:r>
            <a:r>
              <a:rPr lang="en-IN" dirty="0"/>
              <a:t>(</a:t>
            </a:r>
            <a:r>
              <a:rPr lang="en-IN" dirty="0" err="1"/>
              <a:t>target_variable</a:t>
            </a:r>
            <a:r>
              <a:rPr lang="en-IN" dirty="0"/>
              <a:t> ~ ., data = </a:t>
            </a:r>
            <a:r>
              <a:rPr lang="en-IN" dirty="0" err="1"/>
              <a:t>Data_new</a:t>
            </a:r>
            <a:r>
              <a:rPr lang="en-IN" dirty="0"/>
              <a:t> , method = "class")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F4004E-6173-07AC-F6B8-390E3E59D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954764"/>
              </p:ext>
            </p:extLst>
          </p:nvPr>
        </p:nvGraphicFramePr>
        <p:xfrm>
          <a:off x="2032000" y="34290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96416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368704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6072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Decision Tree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74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39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Precison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2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43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F1 Score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644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00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ecision Tree Algorithm in Machine Learning - Javatpoint">
            <a:extLst>
              <a:ext uri="{FF2B5EF4-FFF2-40B4-BE49-F238E27FC236}">
                <a16:creationId xmlns:a16="http://schemas.microsoft.com/office/drawing/2014/main" id="{4E4AD42F-0275-A7EA-91E9-ABB5CCBFE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519" y="583648"/>
            <a:ext cx="8297517" cy="553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51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8274-C219-4449-F382-F861F0C3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0621"/>
            <a:ext cx="10515600" cy="1115805"/>
          </a:xfrm>
        </p:spPr>
        <p:txBody>
          <a:bodyPr>
            <a:no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Part B</a:t>
            </a:r>
            <a:r>
              <a:rPr lang="en-US" sz="2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- Perform a probit regression on "NSSO68.csv" to identify non-vegetarians. Discuss the results and explain the characteristics and advantages of the probit model</a:t>
            </a:r>
            <a:br>
              <a:rPr lang="en-US" sz="2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775C9-C617-6BD2-8E49-1DD08A7AE6CF}"/>
              </a:ext>
            </a:extLst>
          </p:cNvPr>
          <p:cNvSpPr txBox="1"/>
          <p:nvPr/>
        </p:nvSpPr>
        <p:spPr>
          <a:xfrm>
            <a:off x="838200" y="41037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endParaRPr lang="en-IN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4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719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Times New Roman</vt:lpstr>
      <vt:lpstr>TimesNewRomanPSMT</vt:lpstr>
      <vt:lpstr>Office Theme</vt:lpstr>
      <vt:lpstr>PowerPoint Presentation</vt:lpstr>
      <vt:lpstr>PowerPoint Presentation</vt:lpstr>
      <vt:lpstr>PowerPoint Presentation</vt:lpstr>
      <vt:lpstr>Objectives</vt:lpstr>
      <vt:lpstr>PowerPoint Presentation</vt:lpstr>
      <vt:lpstr>Contd…</vt:lpstr>
      <vt:lpstr>PowerPoint Presentation</vt:lpstr>
      <vt:lpstr>PowerPoint Presentation</vt:lpstr>
      <vt:lpstr>Part B - Perform a probit regression on "NSSO68.csv" to identify non-vegetarians. Discuss the results and explain the characteristics and advantages of the probit model </vt:lpstr>
      <vt:lpstr>PORT (Telecom)</vt:lpstr>
      <vt:lpstr>Feature engineering</vt:lpstr>
      <vt:lpstr>PowerPoint Presentation</vt:lpstr>
      <vt:lpstr>The data: Selection of Dependent and Independent variables</vt:lpstr>
      <vt:lpstr>Data encoding and feature engineering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Manojkumar Patil</dc:creator>
  <cp:lastModifiedBy>Manojkumar Patil</cp:lastModifiedBy>
  <cp:revision>3</cp:revision>
  <dcterms:created xsi:type="dcterms:W3CDTF">2024-06-30T04:30:04Z</dcterms:created>
  <dcterms:modified xsi:type="dcterms:W3CDTF">2024-06-30T06:56:56Z</dcterms:modified>
</cp:coreProperties>
</file>